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1AAB3-7AE9-4B99-850F-5E9CB0868AB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C0B9DFE-CB52-4AE8-BC2C-5504E25A8F4C}">
      <dgm:prSet phldrT="[Текст]"/>
      <dgm:spPr/>
      <dgm:t>
        <a:bodyPr/>
        <a:lstStyle/>
        <a:p>
          <a:r>
            <a:rPr lang="en-US" dirty="0" smtClean="0"/>
            <a:t>1</a:t>
          </a:r>
          <a:endParaRPr lang="ru-RU" dirty="0"/>
        </a:p>
      </dgm:t>
    </dgm:pt>
    <dgm:pt modelId="{0408EE4B-832C-4601-AA82-EA24D03A075B}" type="parTrans" cxnId="{67095056-6419-4AE4-9463-3243F63CC26E}">
      <dgm:prSet/>
      <dgm:spPr/>
      <dgm:t>
        <a:bodyPr/>
        <a:lstStyle/>
        <a:p>
          <a:endParaRPr lang="ru-RU"/>
        </a:p>
      </dgm:t>
    </dgm:pt>
    <dgm:pt modelId="{6E0DC97A-607C-4D5F-B8C3-DAB6AA800104}" type="sibTrans" cxnId="{67095056-6419-4AE4-9463-3243F63CC26E}">
      <dgm:prSet/>
      <dgm:spPr/>
      <dgm:t>
        <a:bodyPr/>
        <a:lstStyle/>
        <a:p>
          <a:endParaRPr lang="ru-RU"/>
        </a:p>
      </dgm:t>
    </dgm:pt>
    <dgm:pt modelId="{76EB68E5-6DBD-4F94-9907-8D38B1F0D008}">
      <dgm:prSet phldrT="[Текст]"/>
      <dgm:spPr/>
      <dgm:t>
        <a:bodyPr/>
        <a:lstStyle/>
        <a:p>
          <a:r>
            <a:rPr lang="en-US" dirty="0" smtClean="0"/>
            <a:t>2</a:t>
          </a:r>
          <a:endParaRPr lang="ru-RU" dirty="0"/>
        </a:p>
      </dgm:t>
    </dgm:pt>
    <dgm:pt modelId="{CD724292-4EA3-40CC-AAB8-770558DDF09C}" type="parTrans" cxnId="{B9504957-0925-4E94-A5FE-2B252EB384F7}">
      <dgm:prSet/>
      <dgm:spPr/>
      <dgm:t>
        <a:bodyPr/>
        <a:lstStyle/>
        <a:p>
          <a:endParaRPr lang="ru-RU"/>
        </a:p>
      </dgm:t>
    </dgm:pt>
    <dgm:pt modelId="{A40F97C6-3D0C-4A28-9EFE-1F77654C3F82}" type="sibTrans" cxnId="{B9504957-0925-4E94-A5FE-2B252EB384F7}">
      <dgm:prSet/>
      <dgm:spPr/>
      <dgm:t>
        <a:bodyPr/>
        <a:lstStyle/>
        <a:p>
          <a:endParaRPr lang="ru-RU"/>
        </a:p>
      </dgm:t>
    </dgm:pt>
    <dgm:pt modelId="{D800A6F1-B5F8-4A48-9D83-33A058D700CB}">
      <dgm:prSet phldrT="[Текст]"/>
      <dgm:spPr/>
      <dgm:t>
        <a:bodyPr/>
        <a:lstStyle/>
        <a:p>
          <a:r>
            <a:rPr lang="en-US" dirty="0" smtClean="0"/>
            <a:t>3</a:t>
          </a:r>
          <a:endParaRPr lang="ru-RU" dirty="0"/>
        </a:p>
      </dgm:t>
    </dgm:pt>
    <dgm:pt modelId="{0F564A36-124E-4261-9E70-5DC45E9A889E}" type="parTrans" cxnId="{DB675BCE-6759-449D-A11A-4C4754E5036D}">
      <dgm:prSet/>
      <dgm:spPr/>
      <dgm:t>
        <a:bodyPr/>
        <a:lstStyle/>
        <a:p>
          <a:endParaRPr lang="ru-RU"/>
        </a:p>
      </dgm:t>
    </dgm:pt>
    <dgm:pt modelId="{0DAF53B0-C362-48F5-9D8E-067161A9F829}" type="sibTrans" cxnId="{DB675BCE-6759-449D-A11A-4C4754E5036D}">
      <dgm:prSet/>
      <dgm:spPr/>
      <dgm:t>
        <a:bodyPr/>
        <a:lstStyle/>
        <a:p>
          <a:endParaRPr lang="ru-RU"/>
        </a:p>
      </dgm:t>
    </dgm:pt>
    <dgm:pt modelId="{988A54D8-1ECB-474A-8A3C-0C018A10A35A}">
      <dgm:prSet phldrT="[Текст]"/>
      <dgm:spPr/>
      <dgm:t>
        <a:bodyPr/>
        <a:lstStyle/>
        <a:p>
          <a:r>
            <a:rPr lang="en-US" dirty="0" smtClean="0"/>
            <a:t>4</a:t>
          </a:r>
          <a:endParaRPr lang="ru-RU" dirty="0"/>
        </a:p>
      </dgm:t>
    </dgm:pt>
    <dgm:pt modelId="{FE80281A-237E-48D2-AAD6-EDBCD50F8DBA}" type="parTrans" cxnId="{9FE0607D-3CCE-46EA-88FF-7FB625A66AD9}">
      <dgm:prSet/>
      <dgm:spPr/>
      <dgm:t>
        <a:bodyPr/>
        <a:lstStyle/>
        <a:p>
          <a:endParaRPr lang="ru-RU"/>
        </a:p>
      </dgm:t>
    </dgm:pt>
    <dgm:pt modelId="{911D0072-5C73-4972-8BCD-AF5185A8FE9C}" type="sibTrans" cxnId="{9FE0607D-3CCE-46EA-88FF-7FB625A66AD9}">
      <dgm:prSet/>
      <dgm:spPr/>
      <dgm:t>
        <a:bodyPr/>
        <a:lstStyle/>
        <a:p>
          <a:endParaRPr lang="ru-RU"/>
        </a:p>
      </dgm:t>
    </dgm:pt>
    <dgm:pt modelId="{EA72A865-82F9-4A56-AA61-13C337D40808}">
      <dgm:prSet phldrT="[Текст]"/>
      <dgm:spPr/>
      <dgm:t>
        <a:bodyPr/>
        <a:lstStyle/>
        <a:p>
          <a:r>
            <a:rPr lang="en-US" dirty="0" smtClean="0"/>
            <a:t>5</a:t>
          </a:r>
          <a:endParaRPr lang="ru-RU" dirty="0"/>
        </a:p>
      </dgm:t>
    </dgm:pt>
    <dgm:pt modelId="{89305094-7D27-47AD-8F23-FBABBDE0D465}" type="parTrans" cxnId="{A6213155-9A3E-4FA2-9CA8-BE3926347257}">
      <dgm:prSet/>
      <dgm:spPr/>
      <dgm:t>
        <a:bodyPr/>
        <a:lstStyle/>
        <a:p>
          <a:endParaRPr lang="ru-RU"/>
        </a:p>
      </dgm:t>
    </dgm:pt>
    <dgm:pt modelId="{FC9BC5F2-125E-47CC-AFEC-9653F600B212}" type="sibTrans" cxnId="{A6213155-9A3E-4FA2-9CA8-BE3926347257}">
      <dgm:prSet/>
      <dgm:spPr/>
      <dgm:t>
        <a:bodyPr/>
        <a:lstStyle/>
        <a:p>
          <a:endParaRPr lang="ru-RU"/>
        </a:p>
      </dgm:t>
    </dgm:pt>
    <dgm:pt modelId="{40EC0713-90B5-4E24-8420-EA8B31A7B240}" type="pres">
      <dgm:prSet presAssocID="{8111AAB3-7AE9-4B99-850F-5E9CB0868A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EAD91C9-B418-4F0D-82D5-E3964D3E2EE0}" type="pres">
      <dgm:prSet presAssocID="{8111AAB3-7AE9-4B99-850F-5E9CB0868AB3}" presName="cycle" presStyleCnt="0"/>
      <dgm:spPr/>
    </dgm:pt>
    <dgm:pt modelId="{3911D535-F811-42E8-828C-4DD7041E7B40}" type="pres">
      <dgm:prSet presAssocID="{8C0B9DFE-CB52-4AE8-BC2C-5504E25A8F4C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ED48FA-8714-4A0C-A2A5-022180253681}" type="pres">
      <dgm:prSet presAssocID="{6E0DC97A-607C-4D5F-B8C3-DAB6AA800104}" presName="sibTransFirstNode" presStyleLbl="bgShp" presStyleIdx="0" presStyleCnt="1"/>
      <dgm:spPr/>
      <dgm:t>
        <a:bodyPr/>
        <a:lstStyle/>
        <a:p>
          <a:endParaRPr lang="ru-RU"/>
        </a:p>
      </dgm:t>
    </dgm:pt>
    <dgm:pt modelId="{F8418720-3163-473D-8307-0EF3AD8A6852}" type="pres">
      <dgm:prSet presAssocID="{76EB68E5-6DBD-4F94-9907-8D38B1F0D008}" presName="nodeFollowingNodes" presStyleLbl="node1" presStyleIdx="1" presStyleCnt="5" custRadScaleRad="99463" custRadScaleInc="107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AC6DF-9658-48DA-803C-568D7C0A65E9}" type="pres">
      <dgm:prSet presAssocID="{D800A6F1-B5F8-4A48-9D83-33A058D700CB}" presName="nodeFollowingNodes" presStyleLbl="node1" presStyleIdx="2" presStyleCnt="5" custRadScaleRad="101543" custRadScaleInc="-164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ABBC37-3014-45E4-B079-08D2A24D498B}" type="pres">
      <dgm:prSet presAssocID="{988A54D8-1ECB-474A-8A3C-0C018A10A35A}" presName="nodeFollowingNodes" presStyleLbl="node1" presStyleIdx="3" presStyleCnt="5" custRadScaleRad="97155" custRadScaleInc="121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72DC7B-8933-4B07-8F61-364764DBD14D}" type="pres">
      <dgm:prSet presAssocID="{EA72A865-82F9-4A56-AA61-13C337D40808}" presName="nodeFollowingNodes" presStyleLbl="node1" presStyleIdx="4" presStyleCnt="5" custRadScaleRad="97178" custRadScaleInc="-102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C96D58-11F4-452B-B50B-B3989DB77EBF}" type="presOf" srcId="{988A54D8-1ECB-474A-8A3C-0C018A10A35A}" destId="{0CABBC37-3014-45E4-B079-08D2A24D498B}" srcOrd="0" destOrd="0" presId="urn:microsoft.com/office/officeart/2005/8/layout/cycle3"/>
    <dgm:cxn modelId="{F98C6832-B1BE-4344-B820-46C7E1E58AD3}" type="presOf" srcId="{6E0DC97A-607C-4D5F-B8C3-DAB6AA800104}" destId="{CAED48FA-8714-4A0C-A2A5-022180253681}" srcOrd="0" destOrd="0" presId="urn:microsoft.com/office/officeart/2005/8/layout/cycle3"/>
    <dgm:cxn modelId="{DB675BCE-6759-449D-A11A-4C4754E5036D}" srcId="{8111AAB3-7AE9-4B99-850F-5E9CB0868AB3}" destId="{D800A6F1-B5F8-4A48-9D83-33A058D700CB}" srcOrd="2" destOrd="0" parTransId="{0F564A36-124E-4261-9E70-5DC45E9A889E}" sibTransId="{0DAF53B0-C362-48F5-9D8E-067161A9F829}"/>
    <dgm:cxn modelId="{A83C5DEB-76D2-4631-BDE2-571604EFC7C7}" type="presOf" srcId="{76EB68E5-6DBD-4F94-9907-8D38B1F0D008}" destId="{F8418720-3163-473D-8307-0EF3AD8A6852}" srcOrd="0" destOrd="0" presId="urn:microsoft.com/office/officeart/2005/8/layout/cycle3"/>
    <dgm:cxn modelId="{63204890-94F8-4A1C-9E5A-727A76104A34}" type="presOf" srcId="{D800A6F1-B5F8-4A48-9D83-33A058D700CB}" destId="{9CEAC6DF-9658-48DA-803C-568D7C0A65E9}" srcOrd="0" destOrd="0" presId="urn:microsoft.com/office/officeart/2005/8/layout/cycle3"/>
    <dgm:cxn modelId="{B9504957-0925-4E94-A5FE-2B252EB384F7}" srcId="{8111AAB3-7AE9-4B99-850F-5E9CB0868AB3}" destId="{76EB68E5-6DBD-4F94-9907-8D38B1F0D008}" srcOrd="1" destOrd="0" parTransId="{CD724292-4EA3-40CC-AAB8-770558DDF09C}" sibTransId="{A40F97C6-3D0C-4A28-9EFE-1F77654C3F82}"/>
    <dgm:cxn modelId="{361DA014-14E1-41BC-BE3D-1351749FF0C0}" type="presOf" srcId="{8111AAB3-7AE9-4B99-850F-5E9CB0868AB3}" destId="{40EC0713-90B5-4E24-8420-EA8B31A7B240}" srcOrd="0" destOrd="0" presId="urn:microsoft.com/office/officeart/2005/8/layout/cycle3"/>
    <dgm:cxn modelId="{9FE0607D-3CCE-46EA-88FF-7FB625A66AD9}" srcId="{8111AAB3-7AE9-4B99-850F-5E9CB0868AB3}" destId="{988A54D8-1ECB-474A-8A3C-0C018A10A35A}" srcOrd="3" destOrd="0" parTransId="{FE80281A-237E-48D2-AAD6-EDBCD50F8DBA}" sibTransId="{911D0072-5C73-4972-8BCD-AF5185A8FE9C}"/>
    <dgm:cxn modelId="{060531F5-DCD5-4B19-AD78-826E06D54D17}" type="presOf" srcId="{8C0B9DFE-CB52-4AE8-BC2C-5504E25A8F4C}" destId="{3911D535-F811-42E8-828C-4DD7041E7B40}" srcOrd="0" destOrd="0" presId="urn:microsoft.com/office/officeart/2005/8/layout/cycle3"/>
    <dgm:cxn modelId="{003FEBA7-9AE3-4A3A-8067-B7A464654DE2}" type="presOf" srcId="{EA72A865-82F9-4A56-AA61-13C337D40808}" destId="{D172DC7B-8933-4B07-8F61-364764DBD14D}" srcOrd="0" destOrd="0" presId="urn:microsoft.com/office/officeart/2005/8/layout/cycle3"/>
    <dgm:cxn modelId="{A6213155-9A3E-4FA2-9CA8-BE3926347257}" srcId="{8111AAB3-7AE9-4B99-850F-5E9CB0868AB3}" destId="{EA72A865-82F9-4A56-AA61-13C337D40808}" srcOrd="4" destOrd="0" parTransId="{89305094-7D27-47AD-8F23-FBABBDE0D465}" sibTransId="{FC9BC5F2-125E-47CC-AFEC-9653F600B212}"/>
    <dgm:cxn modelId="{67095056-6419-4AE4-9463-3243F63CC26E}" srcId="{8111AAB3-7AE9-4B99-850F-5E9CB0868AB3}" destId="{8C0B9DFE-CB52-4AE8-BC2C-5504E25A8F4C}" srcOrd="0" destOrd="0" parTransId="{0408EE4B-832C-4601-AA82-EA24D03A075B}" sibTransId="{6E0DC97A-607C-4D5F-B8C3-DAB6AA800104}"/>
    <dgm:cxn modelId="{10A2B366-465E-4E7B-BC37-1E9AEF1EDECD}" type="presParOf" srcId="{40EC0713-90B5-4E24-8420-EA8B31A7B240}" destId="{BEAD91C9-B418-4F0D-82D5-E3964D3E2EE0}" srcOrd="0" destOrd="0" presId="urn:microsoft.com/office/officeart/2005/8/layout/cycle3"/>
    <dgm:cxn modelId="{6E4095E4-6FCE-4AA0-B5EE-EF24F3333F68}" type="presParOf" srcId="{BEAD91C9-B418-4F0D-82D5-E3964D3E2EE0}" destId="{3911D535-F811-42E8-828C-4DD7041E7B40}" srcOrd="0" destOrd="0" presId="urn:microsoft.com/office/officeart/2005/8/layout/cycle3"/>
    <dgm:cxn modelId="{7A1F23A2-CB21-4CD5-BA74-6CC72023E072}" type="presParOf" srcId="{BEAD91C9-B418-4F0D-82D5-E3964D3E2EE0}" destId="{CAED48FA-8714-4A0C-A2A5-022180253681}" srcOrd="1" destOrd="0" presId="urn:microsoft.com/office/officeart/2005/8/layout/cycle3"/>
    <dgm:cxn modelId="{EA26D81D-BD5D-4D7A-A5C8-CC892DCA1B28}" type="presParOf" srcId="{BEAD91C9-B418-4F0D-82D5-E3964D3E2EE0}" destId="{F8418720-3163-473D-8307-0EF3AD8A6852}" srcOrd="2" destOrd="0" presId="urn:microsoft.com/office/officeart/2005/8/layout/cycle3"/>
    <dgm:cxn modelId="{A2EB358F-5CB1-4588-B951-597DFF1102E3}" type="presParOf" srcId="{BEAD91C9-B418-4F0D-82D5-E3964D3E2EE0}" destId="{9CEAC6DF-9658-48DA-803C-568D7C0A65E9}" srcOrd="3" destOrd="0" presId="urn:microsoft.com/office/officeart/2005/8/layout/cycle3"/>
    <dgm:cxn modelId="{F0DC4B84-2D21-4ED4-BDC9-2E6BF21575AD}" type="presParOf" srcId="{BEAD91C9-B418-4F0D-82D5-E3964D3E2EE0}" destId="{0CABBC37-3014-45E4-B079-08D2A24D498B}" srcOrd="4" destOrd="0" presId="urn:microsoft.com/office/officeart/2005/8/layout/cycle3"/>
    <dgm:cxn modelId="{ABAD3CD0-76D5-4E03-8081-B0EA89F5671B}" type="presParOf" srcId="{BEAD91C9-B418-4F0D-82D5-E3964D3E2EE0}" destId="{D172DC7B-8933-4B07-8F61-364764DBD14D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55F95-6798-4C6B-9B4E-C29B5A04F18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586F498-DB6A-4595-A084-0FE53170E47F}">
      <dgm:prSet phldrT="[Текст]" custT="1"/>
      <dgm:spPr/>
      <dgm:t>
        <a:bodyPr/>
        <a:lstStyle/>
        <a:p>
          <a:r>
            <a:rPr lang="ru-RU" sz="1800" dirty="0" smtClean="0"/>
            <a:t>Пользователь выбирает входной файл</a:t>
          </a:r>
          <a:endParaRPr lang="ru-RU" sz="1800" dirty="0"/>
        </a:p>
      </dgm:t>
    </dgm:pt>
    <dgm:pt modelId="{681E5F80-BDA1-4A35-B614-2627C6FC4E3F}" type="parTrans" cxnId="{CA998790-E2F8-4EB4-9409-BF39D9CC311E}">
      <dgm:prSet/>
      <dgm:spPr/>
      <dgm:t>
        <a:bodyPr/>
        <a:lstStyle/>
        <a:p>
          <a:endParaRPr lang="ru-RU"/>
        </a:p>
      </dgm:t>
    </dgm:pt>
    <dgm:pt modelId="{99EC8482-1843-4E01-BFE7-3E40B7B8F9B3}" type="sibTrans" cxnId="{CA998790-E2F8-4EB4-9409-BF39D9CC311E}">
      <dgm:prSet/>
      <dgm:spPr/>
      <dgm:t>
        <a:bodyPr/>
        <a:lstStyle/>
        <a:p>
          <a:endParaRPr lang="ru-RU"/>
        </a:p>
      </dgm:t>
    </dgm:pt>
    <dgm:pt modelId="{2811F0C1-FEB2-449D-B847-E9B180601312}">
      <dgm:prSet phldrT="[Текст]" custT="1"/>
      <dgm:spPr/>
      <dgm:t>
        <a:bodyPr/>
        <a:lstStyle/>
        <a:p>
          <a:r>
            <a:rPr lang="ru-RU" sz="1800" dirty="0" smtClean="0"/>
            <a:t>Программа обрабатывает данные</a:t>
          </a:r>
          <a:endParaRPr lang="ru-RU" sz="1800" dirty="0"/>
        </a:p>
      </dgm:t>
    </dgm:pt>
    <dgm:pt modelId="{70BB63E0-63AD-4663-A37E-9A9A33F57AF3}" type="parTrans" cxnId="{0B0DBA6A-3D7F-4497-AFFC-574DFB04EEFE}">
      <dgm:prSet/>
      <dgm:spPr/>
      <dgm:t>
        <a:bodyPr/>
        <a:lstStyle/>
        <a:p>
          <a:endParaRPr lang="ru-RU"/>
        </a:p>
      </dgm:t>
    </dgm:pt>
    <dgm:pt modelId="{E514CF5D-A7EF-450F-835B-D2519BAD9DB0}" type="sibTrans" cxnId="{0B0DBA6A-3D7F-4497-AFFC-574DFB04EEFE}">
      <dgm:prSet/>
      <dgm:spPr/>
      <dgm:t>
        <a:bodyPr/>
        <a:lstStyle/>
        <a:p>
          <a:endParaRPr lang="ru-RU"/>
        </a:p>
      </dgm:t>
    </dgm:pt>
    <dgm:pt modelId="{119DB7A0-B9EB-4637-9B9C-F1C1466A53AF}">
      <dgm:prSet phldrT="[Текст]" custT="1"/>
      <dgm:spPr/>
      <dgm:t>
        <a:bodyPr/>
        <a:lstStyle/>
        <a:p>
          <a:r>
            <a:rPr lang="ru-RU" sz="1800" dirty="0" smtClean="0"/>
            <a:t>Создаются соответствующие </a:t>
          </a:r>
          <a:r>
            <a:rPr lang="en-US" sz="1800" dirty="0" smtClean="0"/>
            <a:t>XML</a:t>
          </a:r>
          <a:endParaRPr lang="ru-RU" sz="1800" dirty="0"/>
        </a:p>
      </dgm:t>
    </dgm:pt>
    <dgm:pt modelId="{5C045110-9BE8-4C27-94D8-7074C04039A2}" type="parTrans" cxnId="{4AFF28F0-55DA-4A9D-A879-597BC2A36A32}">
      <dgm:prSet/>
      <dgm:spPr/>
      <dgm:t>
        <a:bodyPr/>
        <a:lstStyle/>
        <a:p>
          <a:endParaRPr lang="ru-RU"/>
        </a:p>
      </dgm:t>
    </dgm:pt>
    <dgm:pt modelId="{9D65DAF6-90A1-4336-AE2E-340B04FC8DA6}" type="sibTrans" cxnId="{4AFF28F0-55DA-4A9D-A879-597BC2A36A32}">
      <dgm:prSet/>
      <dgm:spPr/>
      <dgm:t>
        <a:bodyPr/>
        <a:lstStyle/>
        <a:p>
          <a:endParaRPr lang="ru-RU"/>
        </a:p>
      </dgm:t>
    </dgm:pt>
    <dgm:pt modelId="{623CBFE3-8D95-4E8D-9272-9D1D99B27699}" type="pres">
      <dgm:prSet presAssocID="{EA555F95-6798-4C6B-9B4E-C29B5A04F187}" presName="Name0" presStyleCnt="0">
        <dgm:presLayoutVars>
          <dgm:dir/>
          <dgm:animLvl val="lvl"/>
          <dgm:resizeHandles val="exact"/>
        </dgm:presLayoutVars>
      </dgm:prSet>
      <dgm:spPr/>
    </dgm:pt>
    <dgm:pt modelId="{DAF03B15-CDED-42DC-80D4-6C913D85E617}" type="pres">
      <dgm:prSet presAssocID="{E586F498-DB6A-4595-A084-0FE53170E47F}" presName="parTxOnly" presStyleLbl="node1" presStyleIdx="0" presStyleCnt="3" custScaleX="121931" custScaleY="1196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E5B024-FCB8-4D08-AF47-6CABABB53866}" type="pres">
      <dgm:prSet presAssocID="{99EC8482-1843-4E01-BFE7-3E40B7B8F9B3}" presName="parTxOnlySpace" presStyleCnt="0"/>
      <dgm:spPr/>
    </dgm:pt>
    <dgm:pt modelId="{B3F7F4D8-61B8-419D-A126-019ED9BC63DF}" type="pres">
      <dgm:prSet presAssocID="{2811F0C1-FEB2-449D-B847-E9B180601312}" presName="parTxOnly" presStyleLbl="node1" presStyleIdx="1" presStyleCnt="3" custScaleX="115887" custScaleY="1240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C3E5DA-CDC9-4786-AC51-00F75C366F94}" type="pres">
      <dgm:prSet presAssocID="{E514CF5D-A7EF-450F-835B-D2519BAD9DB0}" presName="parTxOnlySpace" presStyleCnt="0"/>
      <dgm:spPr/>
    </dgm:pt>
    <dgm:pt modelId="{ABD98BF2-962F-4799-A2CC-971137463D74}" type="pres">
      <dgm:prSet presAssocID="{119DB7A0-B9EB-4637-9B9C-F1C1466A53AF}" presName="parTxOnly" presStyleLbl="node1" presStyleIdx="2" presStyleCnt="3" custScaleX="138624" custScaleY="118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E009001-3E65-410C-BCF4-D79786D34322}" type="presOf" srcId="{EA555F95-6798-4C6B-9B4E-C29B5A04F187}" destId="{623CBFE3-8D95-4E8D-9272-9D1D99B27699}" srcOrd="0" destOrd="0" presId="urn:microsoft.com/office/officeart/2005/8/layout/chevron1"/>
    <dgm:cxn modelId="{4AFF28F0-55DA-4A9D-A879-597BC2A36A32}" srcId="{EA555F95-6798-4C6B-9B4E-C29B5A04F187}" destId="{119DB7A0-B9EB-4637-9B9C-F1C1466A53AF}" srcOrd="2" destOrd="0" parTransId="{5C045110-9BE8-4C27-94D8-7074C04039A2}" sibTransId="{9D65DAF6-90A1-4336-AE2E-340B04FC8DA6}"/>
    <dgm:cxn modelId="{0B0DBA6A-3D7F-4497-AFFC-574DFB04EEFE}" srcId="{EA555F95-6798-4C6B-9B4E-C29B5A04F187}" destId="{2811F0C1-FEB2-449D-B847-E9B180601312}" srcOrd="1" destOrd="0" parTransId="{70BB63E0-63AD-4663-A37E-9A9A33F57AF3}" sibTransId="{E514CF5D-A7EF-450F-835B-D2519BAD9DB0}"/>
    <dgm:cxn modelId="{206290A5-4AD3-4E30-8571-00312272671F}" type="presOf" srcId="{2811F0C1-FEB2-449D-B847-E9B180601312}" destId="{B3F7F4D8-61B8-419D-A126-019ED9BC63DF}" srcOrd="0" destOrd="0" presId="urn:microsoft.com/office/officeart/2005/8/layout/chevron1"/>
    <dgm:cxn modelId="{CC6ADCD4-7564-4156-9E8E-2C631758F76E}" type="presOf" srcId="{E586F498-DB6A-4595-A084-0FE53170E47F}" destId="{DAF03B15-CDED-42DC-80D4-6C913D85E617}" srcOrd="0" destOrd="0" presId="urn:microsoft.com/office/officeart/2005/8/layout/chevron1"/>
    <dgm:cxn modelId="{2A286AFA-6482-4CC5-A39F-ABC0B796B831}" type="presOf" srcId="{119DB7A0-B9EB-4637-9B9C-F1C1466A53AF}" destId="{ABD98BF2-962F-4799-A2CC-971137463D74}" srcOrd="0" destOrd="0" presId="urn:microsoft.com/office/officeart/2005/8/layout/chevron1"/>
    <dgm:cxn modelId="{CA998790-E2F8-4EB4-9409-BF39D9CC311E}" srcId="{EA555F95-6798-4C6B-9B4E-C29B5A04F187}" destId="{E586F498-DB6A-4595-A084-0FE53170E47F}" srcOrd="0" destOrd="0" parTransId="{681E5F80-BDA1-4A35-B614-2627C6FC4E3F}" sibTransId="{99EC8482-1843-4E01-BFE7-3E40B7B8F9B3}"/>
    <dgm:cxn modelId="{70989A71-DDD4-4CD8-96A6-C358DC8117FE}" type="presParOf" srcId="{623CBFE3-8D95-4E8D-9272-9D1D99B27699}" destId="{DAF03B15-CDED-42DC-80D4-6C913D85E617}" srcOrd="0" destOrd="0" presId="urn:microsoft.com/office/officeart/2005/8/layout/chevron1"/>
    <dgm:cxn modelId="{5C011CEE-48DE-4B5D-82AB-02046BC5AAAA}" type="presParOf" srcId="{623CBFE3-8D95-4E8D-9272-9D1D99B27699}" destId="{CDE5B024-FCB8-4D08-AF47-6CABABB53866}" srcOrd="1" destOrd="0" presId="urn:microsoft.com/office/officeart/2005/8/layout/chevron1"/>
    <dgm:cxn modelId="{FA5CC29E-24E8-46F3-BEFB-563840182D54}" type="presParOf" srcId="{623CBFE3-8D95-4E8D-9272-9D1D99B27699}" destId="{B3F7F4D8-61B8-419D-A126-019ED9BC63DF}" srcOrd="2" destOrd="0" presId="urn:microsoft.com/office/officeart/2005/8/layout/chevron1"/>
    <dgm:cxn modelId="{5310EFA7-A915-4B95-8083-7614982DF5F7}" type="presParOf" srcId="{623CBFE3-8D95-4E8D-9272-9D1D99B27699}" destId="{4FC3E5DA-CDC9-4786-AC51-00F75C366F94}" srcOrd="3" destOrd="0" presId="urn:microsoft.com/office/officeart/2005/8/layout/chevron1"/>
    <dgm:cxn modelId="{11069E19-442D-46AC-B67A-E3E0A068ED3F}" type="presParOf" srcId="{623CBFE3-8D95-4E8D-9272-9D1D99B27699}" destId="{ABD98BF2-962F-4799-A2CC-971137463D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D48FA-8714-4A0C-A2A5-022180253681}">
      <dsp:nvSpPr>
        <dsp:cNvPr id="0" name=""/>
        <dsp:cNvSpPr/>
      </dsp:nvSpPr>
      <dsp:spPr>
        <a:xfrm>
          <a:off x="498845" y="195869"/>
          <a:ext cx="3810507" cy="3810507"/>
        </a:xfrm>
        <a:prstGeom prst="circularArrow">
          <a:avLst>
            <a:gd name="adj1" fmla="val 5544"/>
            <a:gd name="adj2" fmla="val 330680"/>
            <a:gd name="adj3" fmla="val 13863840"/>
            <a:gd name="adj4" fmla="val 1733268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1D535-F811-42E8-828C-4DD7041E7B40}">
      <dsp:nvSpPr>
        <dsp:cNvPr id="0" name=""/>
        <dsp:cNvSpPr/>
      </dsp:nvSpPr>
      <dsp:spPr>
        <a:xfrm>
          <a:off x="1545995" y="216193"/>
          <a:ext cx="1716207" cy="85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ru-RU" sz="3500" kern="1200" dirty="0"/>
        </a:p>
      </dsp:txBody>
      <dsp:txXfrm>
        <a:off x="1587884" y="258082"/>
        <a:ext cx="1632429" cy="774325"/>
      </dsp:txXfrm>
    </dsp:sp>
    <dsp:sp modelId="{F8418720-3163-473D-8307-0EF3AD8A6852}">
      <dsp:nvSpPr>
        <dsp:cNvPr id="0" name=""/>
        <dsp:cNvSpPr/>
      </dsp:nvSpPr>
      <dsp:spPr>
        <a:xfrm>
          <a:off x="3091990" y="1516808"/>
          <a:ext cx="1716207" cy="85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</a:t>
          </a:r>
          <a:endParaRPr lang="ru-RU" sz="3500" kern="1200" dirty="0"/>
        </a:p>
      </dsp:txBody>
      <dsp:txXfrm>
        <a:off x="3133879" y="1558697"/>
        <a:ext cx="1632429" cy="774325"/>
      </dsp:txXfrm>
    </dsp:sp>
    <dsp:sp modelId="{9CEAC6DF-9658-48DA-803C-568D7C0A65E9}">
      <dsp:nvSpPr>
        <dsp:cNvPr id="0" name=""/>
        <dsp:cNvSpPr/>
      </dsp:nvSpPr>
      <dsp:spPr>
        <a:xfrm>
          <a:off x="2729717" y="2990655"/>
          <a:ext cx="1716207" cy="85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</a:t>
          </a:r>
          <a:endParaRPr lang="ru-RU" sz="3500" kern="1200" dirty="0"/>
        </a:p>
      </dsp:txBody>
      <dsp:txXfrm>
        <a:off x="2771606" y="3032544"/>
        <a:ext cx="1632429" cy="774325"/>
      </dsp:txXfrm>
    </dsp:sp>
    <dsp:sp modelId="{0CABBC37-3014-45E4-B079-08D2A24D498B}">
      <dsp:nvSpPr>
        <dsp:cNvPr id="0" name=""/>
        <dsp:cNvSpPr/>
      </dsp:nvSpPr>
      <dsp:spPr>
        <a:xfrm>
          <a:off x="463877" y="2990655"/>
          <a:ext cx="1716207" cy="85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4</a:t>
          </a:r>
          <a:endParaRPr lang="ru-RU" sz="3500" kern="1200" dirty="0"/>
        </a:p>
      </dsp:txBody>
      <dsp:txXfrm>
        <a:off x="505766" y="3032544"/>
        <a:ext cx="1632429" cy="774325"/>
      </dsp:txXfrm>
    </dsp:sp>
    <dsp:sp modelId="{D172DC7B-8933-4B07-8F61-364764DBD14D}">
      <dsp:nvSpPr>
        <dsp:cNvPr id="0" name=""/>
        <dsp:cNvSpPr/>
      </dsp:nvSpPr>
      <dsp:spPr>
        <a:xfrm>
          <a:off x="567" y="1516811"/>
          <a:ext cx="1716207" cy="85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5</a:t>
          </a:r>
          <a:endParaRPr lang="ru-RU" sz="3500" kern="1200" dirty="0"/>
        </a:p>
      </dsp:txBody>
      <dsp:txXfrm>
        <a:off x="42456" y="1558700"/>
        <a:ext cx="1632429" cy="774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03B15-CDED-42DC-80D4-6C913D85E617}">
      <dsp:nvSpPr>
        <dsp:cNvPr id="0" name=""/>
        <dsp:cNvSpPr/>
      </dsp:nvSpPr>
      <dsp:spPr>
        <a:xfrm>
          <a:off x="4924" y="1429114"/>
          <a:ext cx="3407521" cy="1337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Пользователь выбирает входной файл</a:t>
          </a:r>
          <a:endParaRPr lang="ru-RU" sz="1800" kern="1200" dirty="0"/>
        </a:p>
      </dsp:txBody>
      <dsp:txXfrm>
        <a:off x="673690" y="1429114"/>
        <a:ext cx="2069989" cy="1337532"/>
      </dsp:txXfrm>
    </dsp:sp>
    <dsp:sp modelId="{B3F7F4D8-61B8-419D-A126-019ED9BC63DF}">
      <dsp:nvSpPr>
        <dsp:cNvPr id="0" name=""/>
        <dsp:cNvSpPr/>
      </dsp:nvSpPr>
      <dsp:spPr>
        <a:xfrm>
          <a:off x="3132983" y="1404745"/>
          <a:ext cx="3238614" cy="1386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Программа обрабатывает данные</a:t>
          </a:r>
          <a:endParaRPr lang="ru-RU" sz="1800" kern="1200" dirty="0"/>
        </a:p>
      </dsp:txBody>
      <dsp:txXfrm>
        <a:off x="3826119" y="1404745"/>
        <a:ext cx="1852343" cy="1386271"/>
      </dsp:txXfrm>
    </dsp:sp>
    <dsp:sp modelId="{ABD98BF2-962F-4799-A2CC-971137463D74}">
      <dsp:nvSpPr>
        <dsp:cNvPr id="0" name=""/>
        <dsp:cNvSpPr/>
      </dsp:nvSpPr>
      <dsp:spPr>
        <a:xfrm>
          <a:off x="6092134" y="1435967"/>
          <a:ext cx="3874029" cy="13238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Создаются соответствующие </a:t>
          </a:r>
          <a:r>
            <a:rPr lang="en-US" sz="1800" kern="1200" dirty="0" smtClean="0"/>
            <a:t>XML</a:t>
          </a:r>
          <a:endParaRPr lang="ru-RU" sz="1800" kern="1200" dirty="0"/>
        </a:p>
      </dsp:txBody>
      <dsp:txXfrm>
        <a:off x="6754048" y="1435967"/>
        <a:ext cx="2550202" cy="1323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E31E-C70B-49CD-8881-01CF4D16617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B0DB-BFAE-41EC-9C76-EBCA94C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A457-93F2-4C83-B010-EB9BDBA664CF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6135-BCA2-492B-9045-C7F449449379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4B1-70E1-467D-BF43-67366B73307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240-A608-41D2-8410-67EA85C660C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66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2359-CCAB-4EA6-9556-9FEA2A6E2CFC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DAB8-0BEB-4241-BD01-CD2AFA3C49F5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5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6D0A-79B5-4907-8DA1-C24ECB2EB9A5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72B9-1E07-4F5A-B261-874C3F72F55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D229-3DD2-47E6-8C0A-E5C02910AC46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08F3-029F-4959-9210-3A1AA8A7569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1C4-DC03-4325-B94D-B1DDFB936137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1E7C-D7F1-443D-8199-8D85DF29A47C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370-1E3A-4FD5-A399-3BEE924E7052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A76D-B87B-4CB5-9A7A-4CAE84FFC133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20A-8535-4AFC-8065-595B0642C3C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633F-A3AB-4060-9D5A-215009C6396C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9064-D99D-420E-98ED-8CB4B8390D70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D8F1EF-E92B-480E-99A0-3C5F2A7C2E2D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BF98-5D34-4A4A-BE93-A1F62953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732681"/>
          </a:xfrm>
        </p:spPr>
        <p:txBody>
          <a:bodyPr/>
          <a:lstStyle/>
          <a:p>
            <a:pPr algn="ctr"/>
            <a:r>
              <a:rPr lang="ru-RU" sz="3600" b="1" dirty="0"/>
              <a:t>Разработка </a:t>
            </a:r>
            <a:r>
              <a:rPr lang="ru-RU" sz="3600" b="1" dirty="0" smtClean="0"/>
              <a:t>ПО для </a:t>
            </a:r>
            <a:r>
              <a:rPr lang="ru-RU" sz="3600" b="1" dirty="0"/>
              <a:t>загрузки данных нецентрализованных статистических обследований в </a:t>
            </a:r>
            <a:r>
              <a:rPr lang="ru-RU" sz="3600" b="1" dirty="0" smtClean="0"/>
              <a:t>ЕИСГС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60746" cy="147732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Подготовил</a:t>
            </a:r>
          </a:p>
          <a:p>
            <a:r>
              <a:rPr lang="ru-RU" b="1" dirty="0" err="1" smtClean="0">
                <a:solidFill>
                  <a:schemeClr val="tx1"/>
                </a:solidFill>
              </a:rPr>
              <a:t>Разманов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А. С</a:t>
            </a:r>
            <a:r>
              <a:rPr lang="ru-RU" b="1" dirty="0">
                <a:solidFill>
                  <a:schemeClr val="tx1"/>
                </a:solidFill>
              </a:rPr>
              <a:t>.									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Студент 4-курса</a:t>
            </a:r>
            <a:r>
              <a:rPr lang="ru-RU" b="1" dirty="0" smtClean="0">
                <a:solidFill>
                  <a:schemeClr val="tx1"/>
                </a:solidFill>
              </a:rPr>
              <a:t>									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Группа </a:t>
            </a:r>
            <a:r>
              <a:rPr lang="ru-RU" b="1" dirty="0" smtClean="0">
                <a:solidFill>
                  <a:schemeClr val="tx1"/>
                </a:solidFill>
              </a:rPr>
              <a:t>61025									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1" y="4637680"/>
            <a:ext cx="466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cap="all" dirty="0"/>
              <a:t>Научный </a:t>
            </a:r>
            <a:r>
              <a:rPr lang="ru-RU" b="1" cap="all" dirty="0" smtClean="0"/>
              <a:t>руководитель</a:t>
            </a:r>
          </a:p>
          <a:p>
            <a:pPr algn="r"/>
            <a:r>
              <a:rPr lang="ru-RU" b="1" cap="all" dirty="0" smtClean="0"/>
              <a:t>Зав</a:t>
            </a:r>
            <a:r>
              <a:rPr lang="ru-RU" b="1" cap="all" dirty="0"/>
              <a:t>. к</a:t>
            </a:r>
            <a:r>
              <a:rPr lang="ru-RU" b="1" cap="all" dirty="0" smtClean="0"/>
              <a:t>афедры информационных технологий в экологии и медицине</a:t>
            </a:r>
          </a:p>
          <a:p>
            <a:pPr algn="r"/>
            <a:r>
              <a:rPr lang="ru-RU" b="1" cap="all" dirty="0" smtClean="0"/>
              <a:t>к.б.н., доцент</a:t>
            </a:r>
          </a:p>
          <a:p>
            <a:pPr algn="r"/>
            <a:r>
              <a:rPr lang="ru-RU" b="1" cap="all" dirty="0" smtClean="0"/>
              <a:t>Журавков В.В.</a:t>
            </a:r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val="674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5999" y="2612817"/>
            <a:ext cx="8946541" cy="11082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Спасибо за внимание</a:t>
            </a:r>
            <a:endParaRPr lang="en-US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	Создание </a:t>
            </a:r>
            <a:r>
              <a:rPr lang="en-US" sz="2800" dirty="0"/>
              <a:t>XML</a:t>
            </a:r>
            <a:r>
              <a:rPr lang="ru-RU" sz="2800" dirty="0"/>
              <a:t>-документов требуемых макетов на основе таблиц </a:t>
            </a:r>
            <a:r>
              <a:rPr lang="en-US" sz="2800" dirty="0"/>
              <a:t>Excel</a:t>
            </a:r>
            <a:r>
              <a:rPr lang="ru-RU" sz="2800" dirty="0" smtClean="0"/>
              <a:t>. Таким образом забрать из </a:t>
            </a:r>
            <a:r>
              <a:rPr lang="en-US" sz="2800" dirty="0" smtClean="0"/>
              <a:t>Excel-</a:t>
            </a:r>
            <a:r>
              <a:rPr lang="ru-RU" sz="2800" dirty="0" smtClean="0"/>
              <a:t>файла нужную информацию.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Изучение </a:t>
            </a:r>
            <a:r>
              <a:rPr lang="ru-RU" dirty="0"/>
              <a:t>подключения и передачи данных между </a:t>
            </a:r>
            <a:r>
              <a:rPr lang="en-US" dirty="0"/>
              <a:t>Excel</a:t>
            </a:r>
            <a:r>
              <a:rPr lang="ru-RU" dirty="0"/>
              <a:t> 2016 файлами и языка программирования </a:t>
            </a:r>
            <a:r>
              <a:rPr lang="en-US" dirty="0"/>
              <a:t>Delphi</a:t>
            </a:r>
            <a:r>
              <a:rPr lang="ru-RU" dirty="0"/>
              <a:t> (10.3);</a:t>
            </a:r>
            <a:endParaRPr lang="en-US" dirty="0"/>
          </a:p>
          <a:p>
            <a:pPr lvl="0"/>
            <a:r>
              <a:rPr lang="ru-RU" dirty="0"/>
              <a:t>Изучение технологии </a:t>
            </a:r>
            <a:r>
              <a:rPr lang="en-US" dirty="0"/>
              <a:t>XML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/>
              <a:t>Изучение технологии формирования </a:t>
            </a:r>
            <a:r>
              <a:rPr lang="en-US" dirty="0"/>
              <a:t>XML</a:t>
            </a:r>
            <a:r>
              <a:rPr lang="ru-RU" dirty="0"/>
              <a:t>-макета с помощью </a:t>
            </a:r>
            <a:r>
              <a:rPr lang="en-US" dirty="0"/>
              <a:t>Delphi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/>
              <a:t>Последовательная запись каждой строки </a:t>
            </a:r>
            <a:r>
              <a:rPr lang="en-US" dirty="0"/>
              <a:t>Excel</a:t>
            </a:r>
            <a:r>
              <a:rPr lang="ru-RU" dirty="0"/>
              <a:t>-таблицы, как отдельный </a:t>
            </a:r>
            <a:r>
              <a:rPr lang="en-US" dirty="0"/>
              <a:t>XML</a:t>
            </a:r>
            <a:r>
              <a:rPr lang="ru-RU" dirty="0"/>
              <a:t>-документ;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Стандартизация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Сегодня очень много статей и исследований посвящено стандартам и их применению, проектам и их применению, информационным технологиям и их применению в жизни конкретных предприятий.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XML?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XML схемы поддерживают типы данных</a:t>
            </a:r>
          </a:p>
          <a:p>
            <a:r>
              <a:rPr lang="ru-RU" dirty="0"/>
              <a:t>XML схемы используют синтаксис XML</a:t>
            </a:r>
          </a:p>
          <a:p>
            <a:r>
              <a:rPr lang="ru-RU" dirty="0"/>
              <a:t>XML схемы обеспечивают безопасную передачу данных</a:t>
            </a:r>
          </a:p>
          <a:p>
            <a:r>
              <a:rPr lang="en-US" dirty="0"/>
              <a:t>XML </a:t>
            </a:r>
            <a:r>
              <a:rPr lang="ru-RU" dirty="0"/>
              <a:t>схемы легко расширяются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Среда разработки </a:t>
            </a:r>
            <a:r>
              <a:rPr lang="en-US" sz="3600" dirty="0"/>
              <a:t>Embarcadero RAD Studio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00" y="1983776"/>
            <a:ext cx="7647439" cy="429958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6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51748"/>
            <a:ext cx="2800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быстро читает данные различных размеров</a:t>
            </a:r>
          </a:p>
          <a:p>
            <a:r>
              <a:rPr lang="ru-RU" dirty="0" smtClean="0"/>
              <a:t>Скорость формирования и создания </a:t>
            </a:r>
            <a:r>
              <a:rPr lang="en-US" dirty="0" smtClean="0"/>
              <a:t>XML</a:t>
            </a:r>
            <a:r>
              <a:rPr lang="ru-RU" dirty="0" smtClean="0"/>
              <a:t> около 10-12 строк таблицы в секунду</a:t>
            </a:r>
          </a:p>
          <a:p>
            <a:r>
              <a:rPr lang="ru-RU" dirty="0" smtClean="0"/>
              <a:t>Во время обработки программа выводит в интерфейс номер обрабатываемой строки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162053"/>
              </p:ext>
            </p:extLst>
          </p:nvPr>
        </p:nvGraphicFramePr>
        <p:xfrm>
          <a:off x="6921500" y="1853248"/>
          <a:ext cx="4808198" cy="423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3711" y="1992948"/>
            <a:ext cx="5462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Цикл </a:t>
            </a:r>
            <a:r>
              <a:rPr lang="en-US" sz="2400" dirty="0" smtClean="0"/>
              <a:t>for </a:t>
            </a:r>
            <a:r>
              <a:rPr lang="ru-RU" sz="2400" dirty="0" smtClean="0"/>
              <a:t>от 1 до количества строк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Создание нового объекта </a:t>
            </a:r>
            <a:r>
              <a:rPr lang="en-US" sz="2400" dirty="0" smtClean="0"/>
              <a:t>XML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Формирование </a:t>
            </a:r>
            <a:r>
              <a:rPr lang="en-US" sz="2400" dirty="0" smtClean="0"/>
              <a:t>XML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Создание требуемых атрибутов и их значений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Сохранение файлов в выбранную пользователем директорию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41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программы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BF98-5D34-4A4A-BE93-A1F629533FE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2902"/>
              </p:ext>
            </p:extLst>
          </p:nvPr>
        </p:nvGraphicFramePr>
        <p:xfrm>
          <a:off x="646111" y="2052638"/>
          <a:ext cx="9971088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1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192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Разработка ПО для загрузки данных нецентрализованных статистических обследований в ЕИСГС</vt:lpstr>
      <vt:lpstr>Цель курсовой работы</vt:lpstr>
      <vt:lpstr>Задачи</vt:lpstr>
      <vt:lpstr>Стандартизация</vt:lpstr>
      <vt:lpstr>Почему XML?</vt:lpstr>
      <vt:lpstr>Среда разработки Embarcadero RAD Studio</vt:lpstr>
      <vt:lpstr>Обработка данных</vt:lpstr>
      <vt:lpstr>Алгоритм</vt:lpstr>
      <vt:lpstr>Ход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курсовому проекту</dc:title>
  <dc:creator>razmanov666@gmail.com</dc:creator>
  <cp:lastModifiedBy>razmanov666@gmail.com</cp:lastModifiedBy>
  <cp:revision>13</cp:revision>
  <dcterms:created xsi:type="dcterms:W3CDTF">2020-01-15T05:56:27Z</dcterms:created>
  <dcterms:modified xsi:type="dcterms:W3CDTF">2020-01-20T07:05:38Z</dcterms:modified>
</cp:coreProperties>
</file>