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6" r:id="rId9"/>
    <p:sldId id="265" r:id="rId10"/>
    <p:sldId id="267" r:id="rId11"/>
    <p:sldId id="271" r:id="rId12"/>
    <p:sldId id="268" r:id="rId13"/>
    <p:sldId id="269" r:id="rId14"/>
    <p:sldId id="262" r:id="rId15"/>
    <p:sldId id="263" r:id="rId16"/>
    <p:sldId id="272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0506" autoAdjust="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96F7-0B30-470E-934F-F5200DDFD43D}" type="doc">
      <dgm:prSet loTypeId="urn:diagrams.loki3.com/Bracke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PK"/>
        </a:p>
      </dgm:t>
    </dgm:pt>
    <dgm:pt modelId="{78216484-B450-48D6-B25B-C7E8E0C4AB0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74C55-4BF8-4A26-9CCE-23A153B1524A}" type="parTrans" cxnId="{4F9FE51B-D913-4A5D-8E97-AA8C07BDBF48}">
      <dgm:prSet/>
      <dgm:spPr/>
      <dgm:t>
        <a:bodyPr/>
        <a:lstStyle/>
        <a:p>
          <a:endParaRPr lang="en-PK"/>
        </a:p>
      </dgm:t>
    </dgm:pt>
    <dgm:pt modelId="{E7B02C98-4EA4-4D9C-A3EF-CE84C272D154}" type="sibTrans" cxnId="{4F9FE51B-D913-4A5D-8E97-AA8C07BDBF48}">
      <dgm:prSet/>
      <dgm:spPr/>
      <dgm:t>
        <a:bodyPr/>
        <a:lstStyle/>
        <a:p>
          <a:endParaRPr lang="en-PK"/>
        </a:p>
      </dgm:t>
    </dgm:pt>
    <dgm:pt modelId="{A2E523E2-28C0-46A9-8E38-BB1C33A1B23E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Type of Bone Cancer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EE1984-B0E8-44FF-94AF-A8BC73DBA9B1}" type="parTrans" cxnId="{C854A793-F4A3-48BB-A353-38665CF6E51F}">
      <dgm:prSet/>
      <dgm:spPr/>
      <dgm:t>
        <a:bodyPr/>
        <a:lstStyle/>
        <a:p>
          <a:endParaRPr lang="en-PK"/>
        </a:p>
      </dgm:t>
    </dgm:pt>
    <dgm:pt modelId="{BF8779B8-A82A-4609-8F35-3066EF716644}" type="sibTrans" cxnId="{C854A793-F4A3-48BB-A353-38665CF6E51F}">
      <dgm:prSet/>
      <dgm:spPr/>
      <dgm:t>
        <a:bodyPr/>
        <a:lstStyle/>
        <a:p>
          <a:endParaRPr lang="en-PK"/>
        </a:p>
      </dgm:t>
    </dgm:pt>
    <dgm:pt modelId="{54C25220-54CA-4EA9-9EFC-89609E85723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Epidemiology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B625AF-06E3-415B-834D-694087BB96AA}" type="parTrans" cxnId="{C2254EED-4FCF-45EC-8C15-F02401D14326}">
      <dgm:prSet/>
      <dgm:spPr/>
      <dgm:t>
        <a:bodyPr/>
        <a:lstStyle/>
        <a:p>
          <a:endParaRPr lang="en-PK"/>
        </a:p>
      </dgm:t>
    </dgm:pt>
    <dgm:pt modelId="{68154259-CFAF-49C7-8793-483DA4A85D74}" type="sibTrans" cxnId="{C2254EED-4FCF-45EC-8C15-F02401D14326}">
      <dgm:prSet/>
      <dgm:spPr/>
      <dgm:t>
        <a:bodyPr/>
        <a:lstStyle/>
        <a:p>
          <a:endParaRPr lang="en-PK"/>
        </a:p>
      </dgm:t>
    </dgm:pt>
    <dgm:pt modelId="{F04C7BD4-A90B-4E35-90BD-B0FDD86B7193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800 new cases reported each year in US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5D11FA-8813-4CB0-9F2C-2B652BFE2CC6}" type="parTrans" cxnId="{4224ABAE-9C7F-4A20-80AE-2F6AA5C4A63D}">
      <dgm:prSet/>
      <dgm:spPr/>
      <dgm:t>
        <a:bodyPr/>
        <a:lstStyle/>
        <a:p>
          <a:endParaRPr lang="en-PK"/>
        </a:p>
      </dgm:t>
    </dgm:pt>
    <dgm:pt modelId="{76ECDD47-AEE1-4F9F-BB7B-C2DA858BCAB2}" type="sibTrans" cxnId="{4224ABAE-9C7F-4A20-80AE-2F6AA5C4A63D}">
      <dgm:prSet/>
      <dgm:spPr/>
      <dgm:t>
        <a:bodyPr/>
        <a:lstStyle/>
        <a:p>
          <a:endParaRPr lang="en-PK"/>
        </a:p>
      </dgm:t>
    </dgm:pt>
    <dgm:pt modelId="{4A44432A-79B8-45F8-BC8B-8943A20A6026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Develops in Osteoblasts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A862A-6EBA-4F18-BCC4-BA8C73E5C770}" type="parTrans" cxnId="{19009BA3-2676-41FE-9B7D-6DEC1971DAD1}">
      <dgm:prSet/>
      <dgm:spPr/>
      <dgm:t>
        <a:bodyPr/>
        <a:lstStyle/>
        <a:p>
          <a:endParaRPr lang="en-PK"/>
        </a:p>
      </dgm:t>
    </dgm:pt>
    <dgm:pt modelId="{718A7C13-2F84-4FDE-A3BA-99279681C4D3}" type="sibTrans" cxnId="{19009BA3-2676-41FE-9B7D-6DEC1971DAD1}">
      <dgm:prSet/>
      <dgm:spPr/>
      <dgm:t>
        <a:bodyPr/>
        <a:lstStyle/>
        <a:p>
          <a:endParaRPr lang="en-PK"/>
        </a:p>
      </dgm:t>
    </dgm:pt>
    <dgm:pt modelId="{677C8090-FE98-44B8-944C-FF273B262F8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Accounts for 3% of all the childhood cancers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E398F-64C5-44B4-9A42-6AF3EC829A53}" type="parTrans" cxnId="{6257F5F1-B8C4-4AC1-A5E3-3B4F89483DB8}">
      <dgm:prSet/>
      <dgm:spPr/>
      <dgm:t>
        <a:bodyPr/>
        <a:lstStyle/>
        <a:p>
          <a:endParaRPr lang="en-PK"/>
        </a:p>
      </dgm:t>
    </dgm:pt>
    <dgm:pt modelId="{322C4D0F-0031-4DD3-850E-7A3129E857D8}" type="sibTrans" cxnId="{6257F5F1-B8C4-4AC1-A5E3-3B4F89483DB8}">
      <dgm:prSet/>
      <dgm:spPr/>
      <dgm:t>
        <a:bodyPr/>
        <a:lstStyle/>
        <a:p>
          <a:endParaRPr lang="en-PK"/>
        </a:p>
      </dgm:t>
    </dgm:pt>
    <dgm:pt modelId="{03EE5F74-9812-471D-8389-D89DEAED864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Symptoms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8628BC-CACD-4705-AD78-27DB95681AA5}" type="parTrans" cxnId="{F5DF1A96-9C3F-450D-B136-F56B114B3C0C}">
      <dgm:prSet/>
      <dgm:spPr/>
      <dgm:t>
        <a:bodyPr/>
        <a:lstStyle/>
        <a:p>
          <a:endParaRPr lang="en-PK"/>
        </a:p>
      </dgm:t>
    </dgm:pt>
    <dgm:pt modelId="{FBDCA8FC-6892-49D6-848A-95544ECA92D7}" type="sibTrans" cxnId="{F5DF1A96-9C3F-450D-B136-F56B114B3C0C}">
      <dgm:prSet/>
      <dgm:spPr/>
      <dgm:t>
        <a:bodyPr/>
        <a:lstStyle/>
        <a:p>
          <a:endParaRPr lang="en-PK"/>
        </a:p>
      </dgm:t>
    </dgm:pt>
    <dgm:pt modelId="{4AD67C5E-D465-42D2-8885-2F98C53057D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Pain in the affected bone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DF508-4193-4E38-B461-AF70E1D824B4}" type="parTrans" cxnId="{02B2889E-F66D-4619-878D-DEC8687DB0FA}">
      <dgm:prSet/>
      <dgm:spPr/>
      <dgm:t>
        <a:bodyPr/>
        <a:lstStyle/>
        <a:p>
          <a:endParaRPr lang="en-PK"/>
        </a:p>
      </dgm:t>
    </dgm:pt>
    <dgm:pt modelId="{36D23A44-30BA-4751-81E4-6E18FCE268BF}" type="sibTrans" cxnId="{02B2889E-F66D-4619-878D-DEC8687DB0FA}">
      <dgm:prSet/>
      <dgm:spPr/>
      <dgm:t>
        <a:bodyPr/>
        <a:lstStyle/>
        <a:p>
          <a:endParaRPr lang="en-PK"/>
        </a:p>
      </dgm:t>
    </dgm:pt>
    <dgm:pt modelId="{DE0CA55D-25C4-47C1-AE17-5F1C85D695CE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Swelling 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58C50-9CF3-4AA0-95BF-8387863D1627}" type="parTrans" cxnId="{33DE643B-5A36-4ECF-8740-0D586D9F7776}">
      <dgm:prSet/>
      <dgm:spPr/>
      <dgm:t>
        <a:bodyPr/>
        <a:lstStyle/>
        <a:p>
          <a:endParaRPr lang="en-PK"/>
        </a:p>
      </dgm:t>
    </dgm:pt>
    <dgm:pt modelId="{B7036159-7AE0-4987-BAAF-D332D7FD35F2}" type="sibTrans" cxnId="{33DE643B-5A36-4ECF-8740-0D586D9F7776}">
      <dgm:prSet/>
      <dgm:spPr/>
      <dgm:t>
        <a:bodyPr/>
        <a:lstStyle/>
        <a:p>
          <a:endParaRPr lang="en-PK"/>
        </a:p>
      </dgm:t>
    </dgm:pt>
    <dgm:pt modelId="{D0702EEC-C28F-4E7E-8F48-F7185C3BD6A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Limping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20B20B-ECD6-4B90-AE21-38C6924EA546}" type="parTrans" cxnId="{E02AE07E-868E-4C48-9817-B9BAEE9FDC1D}">
      <dgm:prSet/>
      <dgm:spPr/>
      <dgm:t>
        <a:bodyPr/>
        <a:lstStyle/>
        <a:p>
          <a:endParaRPr lang="en-PK"/>
        </a:p>
      </dgm:t>
    </dgm:pt>
    <dgm:pt modelId="{AE46C24D-8B8F-4CFE-91F5-09966AB20C06}" type="sibTrans" cxnId="{E02AE07E-868E-4C48-9817-B9BAEE9FDC1D}">
      <dgm:prSet/>
      <dgm:spPr/>
      <dgm:t>
        <a:bodyPr/>
        <a:lstStyle/>
        <a:p>
          <a:endParaRPr lang="en-PK"/>
        </a:p>
      </dgm:t>
    </dgm:pt>
    <dgm:pt modelId="{56485CA0-5369-4C3D-96FC-F8BB239B0E1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Difficulty in movement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D448A4-FB1B-4414-A1C3-8EBBB2860647}" type="parTrans" cxnId="{6554A780-1453-4322-A633-0D4FEF962B89}">
      <dgm:prSet/>
      <dgm:spPr/>
      <dgm:t>
        <a:bodyPr/>
        <a:lstStyle/>
        <a:p>
          <a:endParaRPr lang="en-PK"/>
        </a:p>
      </dgm:t>
    </dgm:pt>
    <dgm:pt modelId="{2D445046-BD62-472C-B832-5A188633B5E0}" type="sibTrans" cxnId="{6554A780-1453-4322-A633-0D4FEF962B89}">
      <dgm:prSet/>
      <dgm:spPr/>
      <dgm:t>
        <a:bodyPr/>
        <a:lstStyle/>
        <a:p>
          <a:endParaRPr lang="en-PK"/>
        </a:p>
      </dgm:t>
    </dgm:pt>
    <dgm:pt modelId="{C67B3A88-E6B6-4E04-B9F3-6FEF57CC805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Diagnosis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609A81-B308-4F61-80CD-4C892042E11F}" type="parTrans" cxnId="{EC1F2E0A-A9ED-4B5C-8D63-7A4BA025E1E3}">
      <dgm:prSet/>
      <dgm:spPr/>
      <dgm:t>
        <a:bodyPr/>
        <a:lstStyle/>
        <a:p>
          <a:endParaRPr lang="en-PK"/>
        </a:p>
      </dgm:t>
    </dgm:pt>
    <dgm:pt modelId="{9AEA3839-3C41-4E8E-A448-26B8C2C829CA}" type="sibTrans" cxnId="{EC1F2E0A-A9ED-4B5C-8D63-7A4BA025E1E3}">
      <dgm:prSet/>
      <dgm:spPr/>
      <dgm:t>
        <a:bodyPr/>
        <a:lstStyle/>
        <a:p>
          <a:endParaRPr lang="en-PK"/>
        </a:p>
      </dgm:t>
    </dgm:pt>
    <dgm:pt modelId="{ACBA4ACF-5DCF-42D1-A12E-848C0933E67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X-Rays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D0798-EE19-44C4-A0A7-CFEA113DB066}" type="parTrans" cxnId="{4E3B1F72-5F1D-45F0-8945-8F073A665254}">
      <dgm:prSet/>
      <dgm:spPr/>
      <dgm:t>
        <a:bodyPr/>
        <a:lstStyle/>
        <a:p>
          <a:endParaRPr lang="en-PK"/>
        </a:p>
      </dgm:t>
    </dgm:pt>
    <dgm:pt modelId="{0D42116C-1237-4D4A-963C-4BCD34181337}" type="sibTrans" cxnId="{4E3B1F72-5F1D-45F0-8945-8F073A665254}">
      <dgm:prSet/>
      <dgm:spPr/>
      <dgm:t>
        <a:bodyPr/>
        <a:lstStyle/>
        <a:p>
          <a:endParaRPr lang="en-PK"/>
        </a:p>
      </dgm:t>
    </dgm:pt>
    <dgm:pt modelId="{5A38DE7F-2C16-43BF-8D82-41A9AC72B28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Bone Scans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99262-14B6-4637-9CEC-76CB2024C4C4}" type="parTrans" cxnId="{4ED1001A-2693-4286-AC14-A5559CD5AB78}">
      <dgm:prSet/>
      <dgm:spPr/>
      <dgm:t>
        <a:bodyPr/>
        <a:lstStyle/>
        <a:p>
          <a:endParaRPr lang="en-PK"/>
        </a:p>
      </dgm:t>
    </dgm:pt>
    <dgm:pt modelId="{916BD6E7-8933-43D7-8F93-BC781DC566FD}" type="sibTrans" cxnId="{4ED1001A-2693-4286-AC14-A5559CD5AB78}">
      <dgm:prSet/>
      <dgm:spPr/>
      <dgm:t>
        <a:bodyPr/>
        <a:lstStyle/>
        <a:p>
          <a:endParaRPr lang="en-PK"/>
        </a:p>
      </dgm:t>
    </dgm:pt>
    <dgm:pt modelId="{5F60FE01-585D-44E0-9015-E0975B08DB06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MRI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09A1FC-6DE0-45F9-99F2-A241B37DD096}" type="parTrans" cxnId="{BF237C14-A653-4419-AA32-2CE5F6C41A18}">
      <dgm:prSet/>
      <dgm:spPr/>
      <dgm:t>
        <a:bodyPr/>
        <a:lstStyle/>
        <a:p>
          <a:endParaRPr lang="en-PK"/>
        </a:p>
      </dgm:t>
    </dgm:pt>
    <dgm:pt modelId="{63054E14-31A7-41A4-BF58-1CC310E8A2EA}" type="sibTrans" cxnId="{BF237C14-A653-4419-AA32-2CE5F6C41A18}">
      <dgm:prSet/>
      <dgm:spPr/>
      <dgm:t>
        <a:bodyPr/>
        <a:lstStyle/>
        <a:p>
          <a:endParaRPr lang="en-PK"/>
        </a:p>
      </dgm:t>
    </dgm:pt>
    <dgm:pt modelId="{E9834A4F-8B8D-4DE4-B1AA-8325E4711A85}" type="pres">
      <dgm:prSet presAssocID="{F0A896F7-0B30-470E-934F-F5200DDFD43D}" presName="Name0" presStyleCnt="0">
        <dgm:presLayoutVars>
          <dgm:dir/>
          <dgm:animLvl val="lvl"/>
          <dgm:resizeHandles val="exact"/>
        </dgm:presLayoutVars>
      </dgm:prSet>
      <dgm:spPr/>
    </dgm:pt>
    <dgm:pt modelId="{4E7DB317-A058-4099-AEF6-1EFD40817213}" type="pres">
      <dgm:prSet presAssocID="{78216484-B450-48D6-B25B-C7E8E0C4AB0A}" presName="linNode" presStyleCnt="0"/>
      <dgm:spPr/>
    </dgm:pt>
    <dgm:pt modelId="{C3FC1015-E698-46FC-89AF-2F3643A005D4}" type="pres">
      <dgm:prSet presAssocID="{78216484-B450-48D6-B25B-C7E8E0C4AB0A}" presName="parTx" presStyleLbl="revTx" presStyleIdx="0" presStyleCnt="4">
        <dgm:presLayoutVars>
          <dgm:chMax val="1"/>
          <dgm:bulletEnabled val="1"/>
        </dgm:presLayoutVars>
      </dgm:prSet>
      <dgm:spPr/>
    </dgm:pt>
    <dgm:pt modelId="{7235BF7B-9F3E-43B2-8960-D5B489D32201}" type="pres">
      <dgm:prSet presAssocID="{78216484-B450-48D6-B25B-C7E8E0C4AB0A}" presName="bracket" presStyleLbl="parChTrans1D1" presStyleIdx="0" presStyleCnt="4"/>
      <dgm:spPr/>
    </dgm:pt>
    <dgm:pt modelId="{ABA3990A-88CA-4DBB-9939-1DEDA335D93B}" type="pres">
      <dgm:prSet presAssocID="{78216484-B450-48D6-B25B-C7E8E0C4AB0A}" presName="spH" presStyleCnt="0"/>
      <dgm:spPr/>
    </dgm:pt>
    <dgm:pt modelId="{519483BB-2C61-4C81-BE77-02A0B7188FD0}" type="pres">
      <dgm:prSet presAssocID="{78216484-B450-48D6-B25B-C7E8E0C4AB0A}" presName="desTx" presStyleLbl="node1" presStyleIdx="0" presStyleCnt="4">
        <dgm:presLayoutVars>
          <dgm:bulletEnabled val="1"/>
        </dgm:presLayoutVars>
      </dgm:prSet>
      <dgm:spPr/>
    </dgm:pt>
    <dgm:pt modelId="{2F4CF3D3-A684-40E3-8A3A-7176A962B3FA}" type="pres">
      <dgm:prSet presAssocID="{E7B02C98-4EA4-4D9C-A3EF-CE84C272D154}" presName="spV" presStyleCnt="0"/>
      <dgm:spPr/>
    </dgm:pt>
    <dgm:pt modelId="{CCD924CB-790F-4644-8F5A-96241351B946}" type="pres">
      <dgm:prSet presAssocID="{54C25220-54CA-4EA9-9EFC-89609E857239}" presName="linNode" presStyleCnt="0"/>
      <dgm:spPr/>
    </dgm:pt>
    <dgm:pt modelId="{71D04222-BDD4-4E0B-9629-E5FB56582530}" type="pres">
      <dgm:prSet presAssocID="{54C25220-54CA-4EA9-9EFC-89609E857239}" presName="parTx" presStyleLbl="revTx" presStyleIdx="1" presStyleCnt="4">
        <dgm:presLayoutVars>
          <dgm:chMax val="1"/>
          <dgm:bulletEnabled val="1"/>
        </dgm:presLayoutVars>
      </dgm:prSet>
      <dgm:spPr/>
    </dgm:pt>
    <dgm:pt modelId="{CD840E6B-28BD-471F-9468-4D29A134959E}" type="pres">
      <dgm:prSet presAssocID="{54C25220-54CA-4EA9-9EFC-89609E857239}" presName="bracket" presStyleLbl="parChTrans1D1" presStyleIdx="1" presStyleCnt="4"/>
      <dgm:spPr/>
    </dgm:pt>
    <dgm:pt modelId="{5DF0F7F8-B96C-401F-9C61-C76821880E95}" type="pres">
      <dgm:prSet presAssocID="{54C25220-54CA-4EA9-9EFC-89609E857239}" presName="spH" presStyleCnt="0"/>
      <dgm:spPr/>
    </dgm:pt>
    <dgm:pt modelId="{C1F3DFA1-6FA5-4EBA-BA6F-6AE6A50185F9}" type="pres">
      <dgm:prSet presAssocID="{54C25220-54CA-4EA9-9EFC-89609E857239}" presName="desTx" presStyleLbl="node1" presStyleIdx="1" presStyleCnt="4">
        <dgm:presLayoutVars>
          <dgm:bulletEnabled val="1"/>
        </dgm:presLayoutVars>
      </dgm:prSet>
      <dgm:spPr/>
    </dgm:pt>
    <dgm:pt modelId="{69B446E9-EDA1-42A1-B597-9FBB27C0BDD7}" type="pres">
      <dgm:prSet presAssocID="{68154259-CFAF-49C7-8793-483DA4A85D74}" presName="spV" presStyleCnt="0"/>
      <dgm:spPr/>
    </dgm:pt>
    <dgm:pt modelId="{58D705BC-2F31-41B9-BA17-FE1540CC63D0}" type="pres">
      <dgm:prSet presAssocID="{03EE5F74-9812-471D-8389-D89DEAED8648}" presName="linNode" presStyleCnt="0"/>
      <dgm:spPr/>
    </dgm:pt>
    <dgm:pt modelId="{41FF6001-6B6E-4A85-8ECC-515A90984C5C}" type="pres">
      <dgm:prSet presAssocID="{03EE5F74-9812-471D-8389-D89DEAED8648}" presName="parTx" presStyleLbl="revTx" presStyleIdx="2" presStyleCnt="4">
        <dgm:presLayoutVars>
          <dgm:chMax val="1"/>
          <dgm:bulletEnabled val="1"/>
        </dgm:presLayoutVars>
      </dgm:prSet>
      <dgm:spPr/>
    </dgm:pt>
    <dgm:pt modelId="{093E00DC-A995-422E-9909-F77AF90BD758}" type="pres">
      <dgm:prSet presAssocID="{03EE5F74-9812-471D-8389-D89DEAED8648}" presName="bracket" presStyleLbl="parChTrans1D1" presStyleIdx="2" presStyleCnt="4"/>
      <dgm:spPr/>
    </dgm:pt>
    <dgm:pt modelId="{300A2A7C-62A2-41C7-9DCB-B14AF067980A}" type="pres">
      <dgm:prSet presAssocID="{03EE5F74-9812-471D-8389-D89DEAED8648}" presName="spH" presStyleCnt="0"/>
      <dgm:spPr/>
    </dgm:pt>
    <dgm:pt modelId="{992BF8DB-201B-4B8B-AED3-D8A2AA0DB20F}" type="pres">
      <dgm:prSet presAssocID="{03EE5F74-9812-471D-8389-D89DEAED8648}" presName="desTx" presStyleLbl="node1" presStyleIdx="2" presStyleCnt="4">
        <dgm:presLayoutVars>
          <dgm:bulletEnabled val="1"/>
        </dgm:presLayoutVars>
      </dgm:prSet>
      <dgm:spPr/>
    </dgm:pt>
    <dgm:pt modelId="{F63298F7-81AA-4436-AA41-B755D1E08B35}" type="pres">
      <dgm:prSet presAssocID="{FBDCA8FC-6892-49D6-848A-95544ECA92D7}" presName="spV" presStyleCnt="0"/>
      <dgm:spPr/>
    </dgm:pt>
    <dgm:pt modelId="{ABD4F5F8-E6CD-4922-AE96-42E8CF8CA130}" type="pres">
      <dgm:prSet presAssocID="{C67B3A88-E6B6-4E04-B9F3-6FEF57CC805C}" presName="linNode" presStyleCnt="0"/>
      <dgm:spPr/>
    </dgm:pt>
    <dgm:pt modelId="{D0AE4EEC-81A3-419E-9C72-0FE9E09E6ABC}" type="pres">
      <dgm:prSet presAssocID="{C67B3A88-E6B6-4E04-B9F3-6FEF57CC805C}" presName="parTx" presStyleLbl="revTx" presStyleIdx="3" presStyleCnt="4">
        <dgm:presLayoutVars>
          <dgm:chMax val="1"/>
          <dgm:bulletEnabled val="1"/>
        </dgm:presLayoutVars>
      </dgm:prSet>
      <dgm:spPr/>
    </dgm:pt>
    <dgm:pt modelId="{41CBCACA-5F1D-45B6-B34E-0E62E10F4DCA}" type="pres">
      <dgm:prSet presAssocID="{C67B3A88-E6B6-4E04-B9F3-6FEF57CC805C}" presName="bracket" presStyleLbl="parChTrans1D1" presStyleIdx="3" presStyleCnt="4"/>
      <dgm:spPr/>
    </dgm:pt>
    <dgm:pt modelId="{1ED01286-89B0-480A-8FB6-F85DA2A6B6BA}" type="pres">
      <dgm:prSet presAssocID="{C67B3A88-E6B6-4E04-B9F3-6FEF57CC805C}" presName="spH" presStyleCnt="0"/>
      <dgm:spPr/>
    </dgm:pt>
    <dgm:pt modelId="{1F002141-1817-44AD-819E-320ED7F4F254}" type="pres">
      <dgm:prSet presAssocID="{C67B3A88-E6B6-4E04-B9F3-6FEF57CC805C}" presName="desTx" presStyleLbl="node1" presStyleIdx="3" presStyleCnt="4">
        <dgm:presLayoutVars>
          <dgm:bulletEnabled val="1"/>
        </dgm:presLayoutVars>
      </dgm:prSet>
      <dgm:spPr/>
    </dgm:pt>
  </dgm:ptLst>
  <dgm:cxnLst>
    <dgm:cxn modelId="{F859BA05-7239-4034-8177-05BABAD420CB}" type="presOf" srcId="{D0702EEC-C28F-4E7E-8F48-F7185C3BD6AC}" destId="{992BF8DB-201B-4B8B-AED3-D8A2AA0DB20F}" srcOrd="0" destOrd="2" presId="urn:diagrams.loki3.com/BracketList"/>
    <dgm:cxn modelId="{EC1F2E0A-A9ED-4B5C-8D63-7A4BA025E1E3}" srcId="{F0A896F7-0B30-470E-934F-F5200DDFD43D}" destId="{C67B3A88-E6B6-4E04-B9F3-6FEF57CC805C}" srcOrd="3" destOrd="0" parTransId="{84609A81-B308-4F61-80CD-4C892042E11F}" sibTransId="{9AEA3839-3C41-4E8E-A448-26B8C2C829CA}"/>
    <dgm:cxn modelId="{9E24170F-AEE0-43C5-B8A2-2524DA07B04A}" type="presOf" srcId="{DE0CA55D-25C4-47C1-AE17-5F1C85D695CE}" destId="{992BF8DB-201B-4B8B-AED3-D8A2AA0DB20F}" srcOrd="0" destOrd="1" presId="urn:diagrams.loki3.com/BracketList"/>
    <dgm:cxn modelId="{E0C70E12-2A5F-4504-9DB4-B84F18CF293F}" type="presOf" srcId="{78216484-B450-48D6-B25B-C7E8E0C4AB0A}" destId="{C3FC1015-E698-46FC-89AF-2F3643A005D4}" srcOrd="0" destOrd="0" presId="urn:diagrams.loki3.com/BracketList"/>
    <dgm:cxn modelId="{BF237C14-A653-4419-AA32-2CE5F6C41A18}" srcId="{C67B3A88-E6B6-4E04-B9F3-6FEF57CC805C}" destId="{5F60FE01-585D-44E0-9015-E0975B08DB06}" srcOrd="2" destOrd="0" parTransId="{A809A1FC-6DE0-45F9-99F2-A241B37DD096}" sibTransId="{63054E14-31A7-41A4-BF58-1CC310E8A2EA}"/>
    <dgm:cxn modelId="{4ED1001A-2693-4286-AC14-A5559CD5AB78}" srcId="{C67B3A88-E6B6-4E04-B9F3-6FEF57CC805C}" destId="{5A38DE7F-2C16-43BF-8D82-41A9AC72B289}" srcOrd="1" destOrd="0" parTransId="{A1899262-14B6-4637-9CEC-76CB2024C4C4}" sibTransId="{916BD6E7-8933-43D7-8F93-BC781DC566FD}"/>
    <dgm:cxn modelId="{1632A61A-9A69-4DA5-A167-637588228505}" type="presOf" srcId="{A2E523E2-28C0-46A9-8E38-BB1C33A1B23E}" destId="{519483BB-2C61-4C81-BE77-02A0B7188FD0}" srcOrd="0" destOrd="0" presId="urn:diagrams.loki3.com/BracketList"/>
    <dgm:cxn modelId="{4F9FE51B-D913-4A5D-8E97-AA8C07BDBF48}" srcId="{F0A896F7-0B30-470E-934F-F5200DDFD43D}" destId="{78216484-B450-48D6-B25B-C7E8E0C4AB0A}" srcOrd="0" destOrd="0" parTransId="{FB474C55-4BF8-4A26-9CCE-23A153B1524A}" sibTransId="{E7B02C98-4EA4-4D9C-A3EF-CE84C272D154}"/>
    <dgm:cxn modelId="{59665627-1DA0-42AB-A67A-49D31D780747}" type="presOf" srcId="{5A38DE7F-2C16-43BF-8D82-41A9AC72B289}" destId="{1F002141-1817-44AD-819E-320ED7F4F254}" srcOrd="0" destOrd="1" presId="urn:diagrams.loki3.com/BracketList"/>
    <dgm:cxn modelId="{0A1EEA2F-152A-40B0-9A08-A83CD799CE60}" type="presOf" srcId="{56485CA0-5369-4C3D-96FC-F8BB239B0E11}" destId="{992BF8DB-201B-4B8B-AED3-D8A2AA0DB20F}" srcOrd="0" destOrd="3" presId="urn:diagrams.loki3.com/BracketList"/>
    <dgm:cxn modelId="{3038FF31-F22F-41ED-993D-58DEADD1EA75}" type="presOf" srcId="{C67B3A88-E6B6-4E04-B9F3-6FEF57CC805C}" destId="{D0AE4EEC-81A3-419E-9C72-0FE9E09E6ABC}" srcOrd="0" destOrd="0" presId="urn:diagrams.loki3.com/BracketList"/>
    <dgm:cxn modelId="{33DE643B-5A36-4ECF-8740-0D586D9F7776}" srcId="{03EE5F74-9812-471D-8389-D89DEAED8648}" destId="{DE0CA55D-25C4-47C1-AE17-5F1C85D695CE}" srcOrd="1" destOrd="0" parTransId="{5F058C50-9CF3-4AA0-95BF-8387863D1627}" sibTransId="{B7036159-7AE0-4987-BAAF-D332D7FD35F2}"/>
    <dgm:cxn modelId="{8BB99D41-0B73-4CF8-9D13-FB446A70E122}" type="presOf" srcId="{ACBA4ACF-5DCF-42D1-A12E-848C0933E67B}" destId="{1F002141-1817-44AD-819E-320ED7F4F254}" srcOrd="0" destOrd="0" presId="urn:diagrams.loki3.com/BracketList"/>
    <dgm:cxn modelId="{96A3BE45-8B2A-41BD-86C7-69E68DF8BD2F}" type="presOf" srcId="{4A44432A-79B8-45F8-BC8B-8943A20A6026}" destId="{519483BB-2C61-4C81-BE77-02A0B7188FD0}" srcOrd="0" destOrd="1" presId="urn:diagrams.loki3.com/BracketList"/>
    <dgm:cxn modelId="{BD1B266E-A205-463A-8CA4-9DED1F53589E}" type="presOf" srcId="{03EE5F74-9812-471D-8389-D89DEAED8648}" destId="{41FF6001-6B6E-4A85-8ECC-515A90984C5C}" srcOrd="0" destOrd="0" presId="urn:diagrams.loki3.com/BracketList"/>
    <dgm:cxn modelId="{4E3B1F72-5F1D-45F0-8945-8F073A665254}" srcId="{C67B3A88-E6B6-4E04-B9F3-6FEF57CC805C}" destId="{ACBA4ACF-5DCF-42D1-A12E-848C0933E67B}" srcOrd="0" destOrd="0" parTransId="{554D0798-EE19-44C4-A0A7-CFEA113DB066}" sibTransId="{0D42116C-1237-4D4A-963C-4BCD34181337}"/>
    <dgm:cxn modelId="{A50BE456-ACA2-4598-9F4A-D87773CF7D53}" type="presOf" srcId="{F04C7BD4-A90B-4E35-90BD-B0FDD86B7193}" destId="{C1F3DFA1-6FA5-4EBA-BA6F-6AE6A50185F9}" srcOrd="0" destOrd="0" presId="urn:diagrams.loki3.com/BracketList"/>
    <dgm:cxn modelId="{464BF256-8FE3-4775-A6DD-A22383930235}" type="presOf" srcId="{54C25220-54CA-4EA9-9EFC-89609E857239}" destId="{71D04222-BDD4-4E0B-9629-E5FB56582530}" srcOrd="0" destOrd="0" presId="urn:diagrams.loki3.com/BracketList"/>
    <dgm:cxn modelId="{E02AE07E-868E-4C48-9817-B9BAEE9FDC1D}" srcId="{03EE5F74-9812-471D-8389-D89DEAED8648}" destId="{D0702EEC-C28F-4E7E-8F48-F7185C3BD6AC}" srcOrd="2" destOrd="0" parTransId="{8220B20B-ECD6-4B90-AE21-38C6924EA546}" sibTransId="{AE46C24D-8B8F-4CFE-91F5-09966AB20C06}"/>
    <dgm:cxn modelId="{6554A780-1453-4322-A633-0D4FEF962B89}" srcId="{03EE5F74-9812-471D-8389-D89DEAED8648}" destId="{56485CA0-5369-4C3D-96FC-F8BB239B0E11}" srcOrd="3" destOrd="0" parTransId="{E0D448A4-FB1B-4414-A1C3-8EBBB2860647}" sibTransId="{2D445046-BD62-472C-B832-5A188633B5E0}"/>
    <dgm:cxn modelId="{C854A793-F4A3-48BB-A353-38665CF6E51F}" srcId="{78216484-B450-48D6-B25B-C7E8E0C4AB0A}" destId="{A2E523E2-28C0-46A9-8E38-BB1C33A1B23E}" srcOrd="0" destOrd="0" parTransId="{D6EE1984-B0E8-44FF-94AF-A8BC73DBA9B1}" sibTransId="{BF8779B8-A82A-4609-8F35-3066EF716644}"/>
    <dgm:cxn modelId="{F5DF1A96-9C3F-450D-B136-F56B114B3C0C}" srcId="{F0A896F7-0B30-470E-934F-F5200DDFD43D}" destId="{03EE5F74-9812-471D-8389-D89DEAED8648}" srcOrd="2" destOrd="0" parTransId="{E08628BC-CACD-4705-AD78-27DB95681AA5}" sibTransId="{FBDCA8FC-6892-49D6-848A-95544ECA92D7}"/>
    <dgm:cxn modelId="{5D31539A-3369-4BC0-9395-1EA59CC708F5}" type="presOf" srcId="{5F60FE01-585D-44E0-9015-E0975B08DB06}" destId="{1F002141-1817-44AD-819E-320ED7F4F254}" srcOrd="0" destOrd="2" presId="urn:diagrams.loki3.com/BracketList"/>
    <dgm:cxn modelId="{02B2889E-F66D-4619-878D-DEC8687DB0FA}" srcId="{03EE5F74-9812-471D-8389-D89DEAED8648}" destId="{4AD67C5E-D465-42D2-8885-2F98C53057DA}" srcOrd="0" destOrd="0" parTransId="{6ADDF508-4193-4E38-B461-AF70E1D824B4}" sibTransId="{36D23A44-30BA-4751-81E4-6E18FCE268BF}"/>
    <dgm:cxn modelId="{19009BA3-2676-41FE-9B7D-6DEC1971DAD1}" srcId="{78216484-B450-48D6-B25B-C7E8E0C4AB0A}" destId="{4A44432A-79B8-45F8-BC8B-8943A20A6026}" srcOrd="1" destOrd="0" parTransId="{960A862A-6EBA-4F18-BCC4-BA8C73E5C770}" sibTransId="{718A7C13-2F84-4FDE-A3BA-99279681C4D3}"/>
    <dgm:cxn modelId="{4224ABAE-9C7F-4A20-80AE-2F6AA5C4A63D}" srcId="{54C25220-54CA-4EA9-9EFC-89609E857239}" destId="{F04C7BD4-A90B-4E35-90BD-B0FDD86B7193}" srcOrd="0" destOrd="0" parTransId="{E65D11FA-8813-4CB0-9F2C-2B652BFE2CC6}" sibTransId="{76ECDD47-AEE1-4F9F-BB7B-C2DA858BCAB2}"/>
    <dgm:cxn modelId="{B0157EBA-D0A2-48D3-85B5-89BB94CA6A4E}" type="presOf" srcId="{677C8090-FE98-44B8-944C-FF273B262F88}" destId="{C1F3DFA1-6FA5-4EBA-BA6F-6AE6A50185F9}" srcOrd="0" destOrd="1" presId="urn:diagrams.loki3.com/BracketList"/>
    <dgm:cxn modelId="{7AC7F6CA-E257-4257-82E3-6A54FE329F9D}" type="presOf" srcId="{4AD67C5E-D465-42D2-8885-2F98C53057DA}" destId="{992BF8DB-201B-4B8B-AED3-D8A2AA0DB20F}" srcOrd="0" destOrd="0" presId="urn:diagrams.loki3.com/BracketList"/>
    <dgm:cxn modelId="{C2254EED-4FCF-45EC-8C15-F02401D14326}" srcId="{F0A896F7-0B30-470E-934F-F5200DDFD43D}" destId="{54C25220-54CA-4EA9-9EFC-89609E857239}" srcOrd="1" destOrd="0" parTransId="{84B625AF-06E3-415B-834D-694087BB96AA}" sibTransId="{68154259-CFAF-49C7-8793-483DA4A85D74}"/>
    <dgm:cxn modelId="{6257F5F1-B8C4-4AC1-A5E3-3B4F89483DB8}" srcId="{54C25220-54CA-4EA9-9EFC-89609E857239}" destId="{677C8090-FE98-44B8-944C-FF273B262F88}" srcOrd="1" destOrd="0" parTransId="{1DFE398F-64C5-44B4-9A42-6AF3EC829A53}" sibTransId="{322C4D0F-0031-4DD3-850E-7A3129E857D8}"/>
    <dgm:cxn modelId="{0AAF3FF4-9ADE-4192-859A-9C0CE1A44652}" type="presOf" srcId="{F0A896F7-0B30-470E-934F-F5200DDFD43D}" destId="{E9834A4F-8B8D-4DE4-B1AA-8325E4711A85}" srcOrd="0" destOrd="0" presId="urn:diagrams.loki3.com/BracketList"/>
    <dgm:cxn modelId="{245D01E7-99C3-4A1E-A6FA-1E136B4A3BC2}" type="presParOf" srcId="{E9834A4F-8B8D-4DE4-B1AA-8325E4711A85}" destId="{4E7DB317-A058-4099-AEF6-1EFD40817213}" srcOrd="0" destOrd="0" presId="urn:diagrams.loki3.com/BracketList"/>
    <dgm:cxn modelId="{BC5C4459-9169-4D82-A109-37BAE6E2A692}" type="presParOf" srcId="{4E7DB317-A058-4099-AEF6-1EFD40817213}" destId="{C3FC1015-E698-46FC-89AF-2F3643A005D4}" srcOrd="0" destOrd="0" presId="urn:diagrams.loki3.com/BracketList"/>
    <dgm:cxn modelId="{03BF3265-E222-45DA-96CF-339A72266B4E}" type="presParOf" srcId="{4E7DB317-A058-4099-AEF6-1EFD40817213}" destId="{7235BF7B-9F3E-43B2-8960-D5B489D32201}" srcOrd="1" destOrd="0" presId="urn:diagrams.loki3.com/BracketList"/>
    <dgm:cxn modelId="{87C29B7D-8349-45DD-93F4-182F089E6F02}" type="presParOf" srcId="{4E7DB317-A058-4099-AEF6-1EFD40817213}" destId="{ABA3990A-88CA-4DBB-9939-1DEDA335D93B}" srcOrd="2" destOrd="0" presId="urn:diagrams.loki3.com/BracketList"/>
    <dgm:cxn modelId="{20874849-1E2C-4404-BD70-C3645920F98E}" type="presParOf" srcId="{4E7DB317-A058-4099-AEF6-1EFD40817213}" destId="{519483BB-2C61-4C81-BE77-02A0B7188FD0}" srcOrd="3" destOrd="0" presId="urn:diagrams.loki3.com/BracketList"/>
    <dgm:cxn modelId="{5CB08DA2-7095-48EE-94B2-EA1AE512BDC0}" type="presParOf" srcId="{E9834A4F-8B8D-4DE4-B1AA-8325E4711A85}" destId="{2F4CF3D3-A684-40E3-8A3A-7176A962B3FA}" srcOrd="1" destOrd="0" presId="urn:diagrams.loki3.com/BracketList"/>
    <dgm:cxn modelId="{D2EB5F36-7C5E-4AAB-91EF-9208166F8685}" type="presParOf" srcId="{E9834A4F-8B8D-4DE4-B1AA-8325E4711A85}" destId="{CCD924CB-790F-4644-8F5A-96241351B946}" srcOrd="2" destOrd="0" presId="urn:diagrams.loki3.com/BracketList"/>
    <dgm:cxn modelId="{795345BE-8910-46EF-83DD-2A0E94654134}" type="presParOf" srcId="{CCD924CB-790F-4644-8F5A-96241351B946}" destId="{71D04222-BDD4-4E0B-9629-E5FB56582530}" srcOrd="0" destOrd="0" presId="urn:diagrams.loki3.com/BracketList"/>
    <dgm:cxn modelId="{B763F765-8EEB-47F6-96F0-3D6B1F8BDC55}" type="presParOf" srcId="{CCD924CB-790F-4644-8F5A-96241351B946}" destId="{CD840E6B-28BD-471F-9468-4D29A134959E}" srcOrd="1" destOrd="0" presId="urn:diagrams.loki3.com/BracketList"/>
    <dgm:cxn modelId="{A3831B70-874D-430B-BE82-1ED06387538F}" type="presParOf" srcId="{CCD924CB-790F-4644-8F5A-96241351B946}" destId="{5DF0F7F8-B96C-401F-9C61-C76821880E95}" srcOrd="2" destOrd="0" presId="urn:diagrams.loki3.com/BracketList"/>
    <dgm:cxn modelId="{CC9DA8F7-FDEF-4046-A2A8-02AB27BB7EBD}" type="presParOf" srcId="{CCD924CB-790F-4644-8F5A-96241351B946}" destId="{C1F3DFA1-6FA5-4EBA-BA6F-6AE6A50185F9}" srcOrd="3" destOrd="0" presId="urn:diagrams.loki3.com/BracketList"/>
    <dgm:cxn modelId="{9132CD69-2E71-4EC6-8288-70D04CBFF77D}" type="presParOf" srcId="{E9834A4F-8B8D-4DE4-B1AA-8325E4711A85}" destId="{69B446E9-EDA1-42A1-B597-9FBB27C0BDD7}" srcOrd="3" destOrd="0" presId="urn:diagrams.loki3.com/BracketList"/>
    <dgm:cxn modelId="{AF63EF5A-1786-455D-A08D-4E7C402E34DA}" type="presParOf" srcId="{E9834A4F-8B8D-4DE4-B1AA-8325E4711A85}" destId="{58D705BC-2F31-41B9-BA17-FE1540CC63D0}" srcOrd="4" destOrd="0" presId="urn:diagrams.loki3.com/BracketList"/>
    <dgm:cxn modelId="{D6C2F79C-B201-4FCF-B176-55D6F6A4F0D9}" type="presParOf" srcId="{58D705BC-2F31-41B9-BA17-FE1540CC63D0}" destId="{41FF6001-6B6E-4A85-8ECC-515A90984C5C}" srcOrd="0" destOrd="0" presId="urn:diagrams.loki3.com/BracketList"/>
    <dgm:cxn modelId="{B95B11C2-228D-4B36-8D2B-0FD0BFA3E19D}" type="presParOf" srcId="{58D705BC-2F31-41B9-BA17-FE1540CC63D0}" destId="{093E00DC-A995-422E-9909-F77AF90BD758}" srcOrd="1" destOrd="0" presId="urn:diagrams.loki3.com/BracketList"/>
    <dgm:cxn modelId="{9CAD11A1-1DEC-43F4-86BD-B8FD8AAF5A79}" type="presParOf" srcId="{58D705BC-2F31-41B9-BA17-FE1540CC63D0}" destId="{300A2A7C-62A2-41C7-9DCB-B14AF067980A}" srcOrd="2" destOrd="0" presId="urn:diagrams.loki3.com/BracketList"/>
    <dgm:cxn modelId="{6AF52336-8573-4E69-878A-83D9634EFF1A}" type="presParOf" srcId="{58D705BC-2F31-41B9-BA17-FE1540CC63D0}" destId="{992BF8DB-201B-4B8B-AED3-D8A2AA0DB20F}" srcOrd="3" destOrd="0" presId="urn:diagrams.loki3.com/BracketList"/>
    <dgm:cxn modelId="{96E2015F-404B-4D75-A931-9B9D6EF1090D}" type="presParOf" srcId="{E9834A4F-8B8D-4DE4-B1AA-8325E4711A85}" destId="{F63298F7-81AA-4436-AA41-B755D1E08B35}" srcOrd="5" destOrd="0" presId="urn:diagrams.loki3.com/BracketList"/>
    <dgm:cxn modelId="{5CF6E737-3FD9-4007-B81C-068472771B47}" type="presParOf" srcId="{E9834A4F-8B8D-4DE4-B1AA-8325E4711A85}" destId="{ABD4F5F8-E6CD-4922-AE96-42E8CF8CA130}" srcOrd="6" destOrd="0" presId="urn:diagrams.loki3.com/BracketList"/>
    <dgm:cxn modelId="{7499B5B1-D57C-42AB-827D-3A66541C55EB}" type="presParOf" srcId="{ABD4F5F8-E6CD-4922-AE96-42E8CF8CA130}" destId="{D0AE4EEC-81A3-419E-9C72-0FE9E09E6ABC}" srcOrd="0" destOrd="0" presId="urn:diagrams.loki3.com/BracketList"/>
    <dgm:cxn modelId="{7BD101C9-C6ED-4708-B924-FF9330EA1C77}" type="presParOf" srcId="{ABD4F5F8-E6CD-4922-AE96-42E8CF8CA130}" destId="{41CBCACA-5F1D-45B6-B34E-0E62E10F4DCA}" srcOrd="1" destOrd="0" presId="urn:diagrams.loki3.com/BracketList"/>
    <dgm:cxn modelId="{DED898B7-AE1C-45FD-B40F-66A2D02FFAB7}" type="presParOf" srcId="{ABD4F5F8-E6CD-4922-AE96-42E8CF8CA130}" destId="{1ED01286-89B0-480A-8FB6-F85DA2A6B6BA}" srcOrd="2" destOrd="0" presId="urn:diagrams.loki3.com/BracketList"/>
    <dgm:cxn modelId="{9CE9D833-D633-4C8C-8E62-D1BDCC5B4B66}" type="presParOf" srcId="{ABD4F5F8-E6CD-4922-AE96-42E8CF8CA130}" destId="{1F002141-1817-44AD-819E-320ED7F4F25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5D2E2-0641-4775-BD54-E7BC3AE3483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</dgm:pt>
    <dgm:pt modelId="{5ADBE3E5-ED95-4CCF-884E-C50C1E0AF9F0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DEGs during primary and metastatic states of Osteosarcoma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127D2-50AF-4463-BCFE-C5660E9A40A4}" type="parTrans" cxnId="{64C7F3B1-61F9-410B-9492-17355B215E5A}">
      <dgm:prSet/>
      <dgm:spPr/>
      <dgm:t>
        <a:bodyPr/>
        <a:lstStyle/>
        <a:p>
          <a:endParaRPr lang="en-PK"/>
        </a:p>
      </dgm:t>
    </dgm:pt>
    <dgm:pt modelId="{D20099DB-BE8E-4265-9582-8CE9619D9F82}" type="sibTrans" cxnId="{64C7F3B1-61F9-410B-9492-17355B215E5A}">
      <dgm:prSet/>
      <dgm:spPr/>
      <dgm:t>
        <a:bodyPr/>
        <a:lstStyle/>
        <a:p>
          <a:endParaRPr lang="en-PK"/>
        </a:p>
      </dgm:t>
    </dgm:pt>
    <dgm:pt modelId="{64BA941D-2F66-41F6-81DD-939D7B0B7E3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pathways associated with DEGs</a:t>
          </a:r>
          <a:endParaRPr lang="en-PK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FEBCC3-490C-4B5E-94B1-1057D8B05D3B}" type="parTrans" cxnId="{0D00980C-C672-40C4-960C-D10CED3780AF}">
      <dgm:prSet/>
      <dgm:spPr/>
      <dgm:t>
        <a:bodyPr/>
        <a:lstStyle/>
        <a:p>
          <a:endParaRPr lang="en-PK"/>
        </a:p>
      </dgm:t>
    </dgm:pt>
    <dgm:pt modelId="{5683C1BA-8946-4494-9239-E17B00F23800}" type="sibTrans" cxnId="{0D00980C-C672-40C4-960C-D10CED3780AF}">
      <dgm:prSet/>
      <dgm:spPr/>
      <dgm:t>
        <a:bodyPr/>
        <a:lstStyle/>
        <a:p>
          <a:endParaRPr lang="en-PK"/>
        </a:p>
      </dgm:t>
    </dgm:pt>
    <dgm:pt modelId="{183CF8A0-AB65-4078-8961-5E909DFABB2A}" type="pres">
      <dgm:prSet presAssocID="{9BD5D2E2-0641-4775-BD54-E7BC3AE3483E}" presName="diagram" presStyleCnt="0">
        <dgm:presLayoutVars>
          <dgm:dir/>
          <dgm:resizeHandles val="exact"/>
        </dgm:presLayoutVars>
      </dgm:prSet>
      <dgm:spPr/>
    </dgm:pt>
    <dgm:pt modelId="{E675C2CF-1A97-4660-9FB6-FEC6235CCCBF}" type="pres">
      <dgm:prSet presAssocID="{5ADBE3E5-ED95-4CCF-884E-C50C1E0AF9F0}" presName="node" presStyleLbl="node1" presStyleIdx="0" presStyleCnt="2">
        <dgm:presLayoutVars>
          <dgm:bulletEnabled val="1"/>
        </dgm:presLayoutVars>
      </dgm:prSet>
      <dgm:spPr/>
    </dgm:pt>
    <dgm:pt modelId="{BD84240E-3C4A-4AD3-9AE4-15E83371F096}" type="pres">
      <dgm:prSet presAssocID="{D20099DB-BE8E-4265-9582-8CE9619D9F82}" presName="sibTrans" presStyleCnt="0"/>
      <dgm:spPr/>
    </dgm:pt>
    <dgm:pt modelId="{0591674A-C6DE-4035-ACAB-212F7FBB16C1}" type="pres">
      <dgm:prSet presAssocID="{64BA941D-2F66-41F6-81DD-939D7B0B7E3C}" presName="node" presStyleLbl="node1" presStyleIdx="1" presStyleCnt="2">
        <dgm:presLayoutVars>
          <dgm:bulletEnabled val="1"/>
        </dgm:presLayoutVars>
      </dgm:prSet>
      <dgm:spPr/>
    </dgm:pt>
  </dgm:ptLst>
  <dgm:cxnLst>
    <dgm:cxn modelId="{0D00980C-C672-40C4-960C-D10CED3780AF}" srcId="{9BD5D2E2-0641-4775-BD54-E7BC3AE3483E}" destId="{64BA941D-2F66-41F6-81DD-939D7B0B7E3C}" srcOrd="1" destOrd="0" parTransId="{1CFEBCC3-490C-4B5E-94B1-1057D8B05D3B}" sibTransId="{5683C1BA-8946-4494-9239-E17B00F23800}"/>
    <dgm:cxn modelId="{648BA849-D9F5-4A82-8E46-A667B56AD362}" type="presOf" srcId="{64BA941D-2F66-41F6-81DD-939D7B0B7E3C}" destId="{0591674A-C6DE-4035-ACAB-212F7FBB16C1}" srcOrd="0" destOrd="0" presId="urn:microsoft.com/office/officeart/2005/8/layout/default"/>
    <dgm:cxn modelId="{C8452B93-D6F1-49CD-B170-5595CB1EA63C}" type="presOf" srcId="{5ADBE3E5-ED95-4CCF-884E-C50C1E0AF9F0}" destId="{E675C2CF-1A97-4660-9FB6-FEC6235CCCBF}" srcOrd="0" destOrd="0" presId="urn:microsoft.com/office/officeart/2005/8/layout/default"/>
    <dgm:cxn modelId="{64C7F3B1-61F9-410B-9492-17355B215E5A}" srcId="{9BD5D2E2-0641-4775-BD54-E7BC3AE3483E}" destId="{5ADBE3E5-ED95-4CCF-884E-C50C1E0AF9F0}" srcOrd="0" destOrd="0" parTransId="{7C6127D2-50AF-4463-BCFE-C5660E9A40A4}" sibTransId="{D20099DB-BE8E-4265-9582-8CE9619D9F82}"/>
    <dgm:cxn modelId="{0DDE1EC0-AF2B-4AFD-A0AF-3AF7A23C06AF}" type="presOf" srcId="{9BD5D2E2-0641-4775-BD54-E7BC3AE3483E}" destId="{183CF8A0-AB65-4078-8961-5E909DFABB2A}" srcOrd="0" destOrd="0" presId="urn:microsoft.com/office/officeart/2005/8/layout/default"/>
    <dgm:cxn modelId="{7E1BB7BD-2F99-4B57-BF52-2F580B6EDE70}" type="presParOf" srcId="{183CF8A0-AB65-4078-8961-5E909DFABB2A}" destId="{E675C2CF-1A97-4660-9FB6-FEC6235CCCBF}" srcOrd="0" destOrd="0" presId="urn:microsoft.com/office/officeart/2005/8/layout/default"/>
    <dgm:cxn modelId="{50BB1A7E-B639-451F-A831-9F2B5812DB79}" type="presParOf" srcId="{183CF8A0-AB65-4078-8961-5E909DFABB2A}" destId="{BD84240E-3C4A-4AD3-9AE4-15E83371F096}" srcOrd="1" destOrd="0" presId="urn:microsoft.com/office/officeart/2005/8/layout/default"/>
    <dgm:cxn modelId="{74DE1009-4D21-42C6-A275-2BEB25ABDF62}" type="presParOf" srcId="{183CF8A0-AB65-4078-8961-5E909DFABB2A}" destId="{0591674A-C6DE-4035-ACAB-212F7FBB16C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482897-F43E-4E20-BF2E-36D0A588A80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ACE17E3B-D9D6-48C6-8956-ADB019940D1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Homo sapiens 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7708B-C8E4-4A31-9D0A-1DEF94DB1D8A}" type="parTrans" cxnId="{C0B2F7B7-587A-4025-A676-BC92C290CA45}">
      <dgm:prSet/>
      <dgm:spPr/>
      <dgm:t>
        <a:bodyPr/>
        <a:lstStyle/>
        <a:p>
          <a:endParaRPr lang="en-PK"/>
        </a:p>
      </dgm:t>
    </dgm:pt>
    <dgm:pt modelId="{498C26A3-E50E-4E75-BF8E-4ACB6D7C889C}" type="sibTrans" cxnId="{C0B2F7B7-587A-4025-A676-BC92C290CA45}">
      <dgm:prSet/>
      <dgm:spPr/>
      <dgm:t>
        <a:bodyPr/>
        <a:lstStyle/>
        <a:p>
          <a:endParaRPr lang="en-PK"/>
        </a:p>
      </dgm:t>
    </dgm:pt>
    <dgm:pt modelId="{4EDD66F1-069C-4FCD-B931-87304F4B78E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Contain primary and metastatic samples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2254E8-F261-4852-A756-BFC6B561194F}" type="parTrans" cxnId="{98495CB8-8084-42A6-930D-0AC31BE55A28}">
      <dgm:prSet/>
      <dgm:spPr/>
      <dgm:t>
        <a:bodyPr/>
        <a:lstStyle/>
        <a:p>
          <a:endParaRPr lang="en-PK"/>
        </a:p>
      </dgm:t>
    </dgm:pt>
    <dgm:pt modelId="{1A8D1AEA-9E5A-4ADD-A825-9FFC3CC361C0}" type="sibTrans" cxnId="{98495CB8-8084-42A6-930D-0AC31BE55A28}">
      <dgm:prSet/>
      <dgm:spPr/>
      <dgm:t>
        <a:bodyPr/>
        <a:lstStyle/>
        <a:p>
          <a:endParaRPr lang="en-PK"/>
        </a:p>
      </dgm:t>
    </dgm:pt>
    <dgm:pt modelId="{581C0034-8ECA-4980-83BD-752482C2BF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 treatment-related samples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BE57AE-9E9F-430C-B53B-1BA84F1614E3}" type="parTrans" cxnId="{08F64BC0-6E7F-4BDC-9D1F-E84FD3A030A9}">
      <dgm:prSet/>
      <dgm:spPr/>
      <dgm:t>
        <a:bodyPr/>
        <a:lstStyle/>
        <a:p>
          <a:endParaRPr lang="en-PK"/>
        </a:p>
      </dgm:t>
    </dgm:pt>
    <dgm:pt modelId="{3C730E26-1A02-402C-B9D9-D1829D1A5575}" type="sibTrans" cxnId="{08F64BC0-6E7F-4BDC-9D1F-E84FD3A030A9}">
      <dgm:prSet/>
      <dgm:spPr/>
      <dgm:t>
        <a:bodyPr/>
        <a:lstStyle/>
        <a:p>
          <a:endParaRPr lang="en-PK"/>
        </a:p>
      </dgm:t>
    </dgm:pt>
    <dgm:pt modelId="{441DDAEA-DBA6-49EB-BA7F-75FF51B27BC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GSE220538</a:t>
          </a:r>
        </a:p>
        <a:p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16 Samples </a:t>
          </a:r>
        </a:p>
        <a:p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(Primary tumor = 8 </a:t>
          </a:r>
        </a:p>
        <a:p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Metastatic tumor = 8)</a:t>
          </a:r>
          <a:endParaRPr lang="en-PK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96D2A-9C81-44F7-9440-CFA1E75EEE9A}" type="parTrans" cxnId="{AA6D0937-6B86-42D9-A727-2925C0117A4D}">
      <dgm:prSet/>
      <dgm:spPr/>
      <dgm:t>
        <a:bodyPr/>
        <a:lstStyle/>
        <a:p>
          <a:endParaRPr lang="en-PK"/>
        </a:p>
      </dgm:t>
    </dgm:pt>
    <dgm:pt modelId="{CD96F229-96A4-431D-ADE1-B4145D384EE9}" type="sibTrans" cxnId="{AA6D0937-6B86-42D9-A727-2925C0117A4D}">
      <dgm:prSet/>
      <dgm:spPr/>
      <dgm:t>
        <a:bodyPr/>
        <a:lstStyle/>
        <a:p>
          <a:endParaRPr lang="en-PK"/>
        </a:p>
      </dgm:t>
    </dgm:pt>
    <dgm:pt modelId="{CED4506C-2640-4EBF-BD64-36AE6B054619}" type="pres">
      <dgm:prSet presAssocID="{6E482897-F43E-4E20-BF2E-36D0A588A800}" presName="Name0" presStyleCnt="0">
        <dgm:presLayoutVars>
          <dgm:chMax val="4"/>
          <dgm:resizeHandles val="exact"/>
        </dgm:presLayoutVars>
      </dgm:prSet>
      <dgm:spPr/>
    </dgm:pt>
    <dgm:pt modelId="{612D9D65-D44D-4D92-8850-54E634397E0C}" type="pres">
      <dgm:prSet presAssocID="{6E482897-F43E-4E20-BF2E-36D0A588A800}" presName="ellipse" presStyleLbl="trBgShp" presStyleIdx="0" presStyleCnt="1"/>
      <dgm:spPr/>
    </dgm:pt>
    <dgm:pt modelId="{93937FA6-77FA-406C-AD11-0F8FFAC0645E}" type="pres">
      <dgm:prSet presAssocID="{6E482897-F43E-4E20-BF2E-36D0A588A800}" presName="arrow1" presStyleLbl="fgShp" presStyleIdx="0" presStyleCnt="1" custLinFactNeighborY="-47499"/>
      <dgm:spPr/>
    </dgm:pt>
    <dgm:pt modelId="{82663E22-D59A-4956-B620-1E35CCF80A04}" type="pres">
      <dgm:prSet presAssocID="{6E482897-F43E-4E20-BF2E-36D0A588A800}" presName="rectangle" presStyleLbl="revTx" presStyleIdx="0" presStyleCnt="1">
        <dgm:presLayoutVars>
          <dgm:bulletEnabled val="1"/>
        </dgm:presLayoutVars>
      </dgm:prSet>
      <dgm:spPr/>
    </dgm:pt>
    <dgm:pt modelId="{175A5EA8-E8A8-4AF8-87B1-E7AE6F1954C9}" type="pres">
      <dgm:prSet presAssocID="{4EDD66F1-069C-4FCD-B931-87304F4B78E8}" presName="item1" presStyleLbl="node1" presStyleIdx="0" presStyleCnt="3">
        <dgm:presLayoutVars>
          <dgm:bulletEnabled val="1"/>
        </dgm:presLayoutVars>
      </dgm:prSet>
      <dgm:spPr/>
    </dgm:pt>
    <dgm:pt modelId="{10658606-505D-42DA-A858-0BB9E88D885B}" type="pres">
      <dgm:prSet presAssocID="{581C0034-8ECA-4980-83BD-752482C2BF06}" presName="item2" presStyleLbl="node1" presStyleIdx="1" presStyleCnt="3">
        <dgm:presLayoutVars>
          <dgm:bulletEnabled val="1"/>
        </dgm:presLayoutVars>
      </dgm:prSet>
      <dgm:spPr/>
    </dgm:pt>
    <dgm:pt modelId="{A7123C48-C68F-4A49-B330-24848291281E}" type="pres">
      <dgm:prSet presAssocID="{441DDAEA-DBA6-49EB-BA7F-75FF51B27BC1}" presName="item3" presStyleLbl="node1" presStyleIdx="2" presStyleCnt="3">
        <dgm:presLayoutVars>
          <dgm:bulletEnabled val="1"/>
        </dgm:presLayoutVars>
      </dgm:prSet>
      <dgm:spPr/>
    </dgm:pt>
    <dgm:pt modelId="{28577746-EE06-44B8-A685-03801C54AF99}" type="pres">
      <dgm:prSet presAssocID="{6E482897-F43E-4E20-BF2E-36D0A588A800}" presName="funnel" presStyleLbl="trAlignAcc1" presStyleIdx="0" presStyleCnt="1" custScaleX="85036" custScaleY="89656"/>
      <dgm:spPr/>
    </dgm:pt>
  </dgm:ptLst>
  <dgm:cxnLst>
    <dgm:cxn modelId="{AA6D0937-6B86-42D9-A727-2925C0117A4D}" srcId="{6E482897-F43E-4E20-BF2E-36D0A588A800}" destId="{441DDAEA-DBA6-49EB-BA7F-75FF51B27BC1}" srcOrd="3" destOrd="0" parTransId="{84996D2A-9C81-44F7-9440-CFA1E75EEE9A}" sibTransId="{CD96F229-96A4-431D-ADE1-B4145D384EE9}"/>
    <dgm:cxn modelId="{978AA15D-5742-44F7-A66F-04D6AAC7934D}" type="presOf" srcId="{ACE17E3B-D9D6-48C6-8956-ADB019940D1B}" destId="{A7123C48-C68F-4A49-B330-24848291281E}" srcOrd="0" destOrd="0" presId="urn:microsoft.com/office/officeart/2005/8/layout/funnel1"/>
    <dgm:cxn modelId="{D3F2235A-697F-48BA-9DC1-5069E79805DE}" type="presOf" srcId="{4EDD66F1-069C-4FCD-B931-87304F4B78E8}" destId="{10658606-505D-42DA-A858-0BB9E88D885B}" srcOrd="0" destOrd="0" presId="urn:microsoft.com/office/officeart/2005/8/layout/funnel1"/>
    <dgm:cxn modelId="{75CF1A95-A50F-4F25-805C-60FAD33BF77E}" type="presOf" srcId="{441DDAEA-DBA6-49EB-BA7F-75FF51B27BC1}" destId="{82663E22-D59A-4956-B620-1E35CCF80A04}" srcOrd="0" destOrd="0" presId="urn:microsoft.com/office/officeart/2005/8/layout/funnel1"/>
    <dgm:cxn modelId="{D49C73B7-0D15-4E85-804C-5E9FCAE738CB}" type="presOf" srcId="{581C0034-8ECA-4980-83BD-752482C2BF06}" destId="{175A5EA8-E8A8-4AF8-87B1-E7AE6F1954C9}" srcOrd="0" destOrd="0" presId="urn:microsoft.com/office/officeart/2005/8/layout/funnel1"/>
    <dgm:cxn modelId="{C0B2F7B7-587A-4025-A676-BC92C290CA45}" srcId="{6E482897-F43E-4E20-BF2E-36D0A588A800}" destId="{ACE17E3B-D9D6-48C6-8956-ADB019940D1B}" srcOrd="0" destOrd="0" parTransId="{A457708B-C8E4-4A31-9D0A-1DEF94DB1D8A}" sibTransId="{498C26A3-E50E-4E75-BF8E-4ACB6D7C889C}"/>
    <dgm:cxn modelId="{98495CB8-8084-42A6-930D-0AC31BE55A28}" srcId="{6E482897-F43E-4E20-BF2E-36D0A588A800}" destId="{4EDD66F1-069C-4FCD-B931-87304F4B78E8}" srcOrd="1" destOrd="0" parTransId="{912254E8-F261-4852-A756-BFC6B561194F}" sibTransId="{1A8D1AEA-9E5A-4ADD-A825-9FFC3CC361C0}"/>
    <dgm:cxn modelId="{08F64BC0-6E7F-4BDC-9D1F-E84FD3A030A9}" srcId="{6E482897-F43E-4E20-BF2E-36D0A588A800}" destId="{581C0034-8ECA-4980-83BD-752482C2BF06}" srcOrd="2" destOrd="0" parTransId="{D1BE57AE-9E9F-430C-B53B-1BA84F1614E3}" sibTransId="{3C730E26-1A02-402C-B9D9-D1829D1A5575}"/>
    <dgm:cxn modelId="{881F4CF9-B915-4FC7-B61F-D92E8F1E6F46}" type="presOf" srcId="{6E482897-F43E-4E20-BF2E-36D0A588A800}" destId="{CED4506C-2640-4EBF-BD64-36AE6B054619}" srcOrd="0" destOrd="0" presId="urn:microsoft.com/office/officeart/2005/8/layout/funnel1"/>
    <dgm:cxn modelId="{15538FB6-EFF5-49C7-B719-640E91909BA9}" type="presParOf" srcId="{CED4506C-2640-4EBF-BD64-36AE6B054619}" destId="{612D9D65-D44D-4D92-8850-54E634397E0C}" srcOrd="0" destOrd="0" presId="urn:microsoft.com/office/officeart/2005/8/layout/funnel1"/>
    <dgm:cxn modelId="{9A716B5E-DCA0-4327-A9E3-66723DF0C587}" type="presParOf" srcId="{CED4506C-2640-4EBF-BD64-36AE6B054619}" destId="{93937FA6-77FA-406C-AD11-0F8FFAC0645E}" srcOrd="1" destOrd="0" presId="urn:microsoft.com/office/officeart/2005/8/layout/funnel1"/>
    <dgm:cxn modelId="{5CEC4F71-E0C3-42F1-9707-FE1A485F2C1D}" type="presParOf" srcId="{CED4506C-2640-4EBF-BD64-36AE6B054619}" destId="{82663E22-D59A-4956-B620-1E35CCF80A04}" srcOrd="2" destOrd="0" presId="urn:microsoft.com/office/officeart/2005/8/layout/funnel1"/>
    <dgm:cxn modelId="{E4EC3704-D77F-4E2A-A01F-14FF6EDA04EC}" type="presParOf" srcId="{CED4506C-2640-4EBF-BD64-36AE6B054619}" destId="{175A5EA8-E8A8-4AF8-87B1-E7AE6F1954C9}" srcOrd="3" destOrd="0" presId="urn:microsoft.com/office/officeart/2005/8/layout/funnel1"/>
    <dgm:cxn modelId="{5F0A8D3F-5E8A-484E-80E2-E7ECE7EA3C7F}" type="presParOf" srcId="{CED4506C-2640-4EBF-BD64-36AE6B054619}" destId="{10658606-505D-42DA-A858-0BB9E88D885B}" srcOrd="4" destOrd="0" presId="urn:microsoft.com/office/officeart/2005/8/layout/funnel1"/>
    <dgm:cxn modelId="{14F85303-0564-492B-BFC7-A8E7F63E6522}" type="presParOf" srcId="{CED4506C-2640-4EBF-BD64-36AE6B054619}" destId="{A7123C48-C68F-4A49-B330-24848291281E}" srcOrd="5" destOrd="0" presId="urn:microsoft.com/office/officeart/2005/8/layout/funnel1"/>
    <dgm:cxn modelId="{2639A98E-BCC7-4CC6-9EF0-D97A5EC9C0D4}" type="presParOf" srcId="{CED4506C-2640-4EBF-BD64-36AE6B054619}" destId="{28577746-EE06-44B8-A685-03801C54AF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AC58DB-526B-494E-AF1B-48CEFF0B4ACF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PK"/>
        </a:p>
      </dgm:t>
    </dgm:pt>
    <dgm:pt modelId="{929A1062-E678-4368-854C-7269167C99A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Import (Galaxy)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48333C-08A6-49DC-8B7A-371717C5C1E0}" type="parTrans" cxnId="{2D43872F-3B6E-4C9E-878D-C3DE678C1FA1}">
      <dgm:prSet/>
      <dgm:spPr/>
      <dgm:t>
        <a:bodyPr/>
        <a:lstStyle/>
        <a:p>
          <a:endParaRPr lang="en-PK"/>
        </a:p>
      </dgm:t>
    </dgm:pt>
    <dgm:pt modelId="{6F83279A-99D7-473E-A53F-B057736781F7}" type="sibTrans" cxnId="{2D43872F-3B6E-4C9E-878D-C3DE678C1FA1}">
      <dgm:prSet/>
      <dgm:spPr/>
      <dgm:t>
        <a:bodyPr/>
        <a:lstStyle/>
        <a:p>
          <a:endParaRPr lang="en-PK"/>
        </a:p>
      </dgm:t>
    </dgm:pt>
    <dgm:pt modelId="{67E1AA84-DD86-4BD0-9B57-CD992053B6E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Removing Duplicates (MarkDuplicates &amp; RmDup)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96BF0-2044-4260-907D-FE0DF830C06B}" type="parTrans" cxnId="{AA3B7ADC-F6F9-415C-B3FC-1F5E5B3B2E2C}">
      <dgm:prSet/>
      <dgm:spPr/>
      <dgm:t>
        <a:bodyPr/>
        <a:lstStyle/>
        <a:p>
          <a:endParaRPr lang="en-PK"/>
        </a:p>
      </dgm:t>
    </dgm:pt>
    <dgm:pt modelId="{29F5F41F-5409-4696-9AA8-2BF64C6AB078}" type="sibTrans" cxnId="{AA3B7ADC-F6F9-415C-B3FC-1F5E5B3B2E2C}">
      <dgm:prSet/>
      <dgm:spPr/>
      <dgm:t>
        <a:bodyPr/>
        <a:lstStyle/>
        <a:p>
          <a:endParaRPr lang="en-PK"/>
        </a:p>
      </dgm:t>
    </dgm:pt>
    <dgm:pt modelId="{7A4DDF43-0EE0-409C-94EB-1BE417B3654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Assembly into transcripts (StringTie)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469CE-79BF-4E1C-9C5B-5F766187BE59}" type="parTrans" cxnId="{6C10BA98-9049-4E79-B7D0-D5E763F83472}">
      <dgm:prSet/>
      <dgm:spPr/>
      <dgm:t>
        <a:bodyPr/>
        <a:lstStyle/>
        <a:p>
          <a:endParaRPr lang="en-PK"/>
        </a:p>
      </dgm:t>
    </dgm:pt>
    <dgm:pt modelId="{8B100FEF-8001-4A16-BC7B-84E65402D1E0}" type="sibTrans" cxnId="{6C10BA98-9049-4E79-B7D0-D5E763F83472}">
      <dgm:prSet/>
      <dgm:spPr/>
      <dgm:t>
        <a:bodyPr/>
        <a:lstStyle/>
        <a:p>
          <a:endParaRPr lang="en-PK"/>
        </a:p>
      </dgm:t>
    </dgm:pt>
    <dgm:pt modelId="{49753693-9D35-4AAA-A9BB-E2B0C0CF0B8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DEG Analysis (Ballgown)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9ADCA1-722A-497C-8399-81F804A238EF}" type="parTrans" cxnId="{6C6B93A7-4F6B-4AE2-A78D-65AC152A0F65}">
      <dgm:prSet/>
      <dgm:spPr/>
      <dgm:t>
        <a:bodyPr/>
        <a:lstStyle/>
        <a:p>
          <a:endParaRPr lang="en-PK"/>
        </a:p>
      </dgm:t>
    </dgm:pt>
    <dgm:pt modelId="{8798ABCE-34BF-4091-8C54-E7D571889A66}" type="sibTrans" cxnId="{6C6B93A7-4F6B-4AE2-A78D-65AC152A0F65}">
      <dgm:prSet/>
      <dgm:spPr/>
      <dgm:t>
        <a:bodyPr/>
        <a:lstStyle/>
        <a:p>
          <a:endParaRPr lang="en-PK"/>
        </a:p>
      </dgm:t>
    </dgm:pt>
    <dgm:pt modelId="{A5AED6C8-D46D-4508-A857-8AE3956D277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Quality Check (FastQC)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96C23-521D-4173-B86A-CB7F71163D4F}" type="parTrans" cxnId="{184A0DB1-298D-4A89-B44C-EDE7C5D8909E}">
      <dgm:prSet/>
      <dgm:spPr/>
      <dgm:t>
        <a:bodyPr/>
        <a:lstStyle/>
        <a:p>
          <a:endParaRPr lang="en-PK"/>
        </a:p>
      </dgm:t>
    </dgm:pt>
    <dgm:pt modelId="{42ED8290-235E-4B5D-A890-77F72DE71443}" type="sibTrans" cxnId="{184A0DB1-298D-4A89-B44C-EDE7C5D8909E}">
      <dgm:prSet/>
      <dgm:spPr/>
      <dgm:t>
        <a:bodyPr/>
        <a:lstStyle/>
        <a:p>
          <a:endParaRPr lang="en-PK"/>
        </a:p>
      </dgm:t>
    </dgm:pt>
    <dgm:pt modelId="{F2A24A3D-E159-42FE-B4FD-BCC1A2945BD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Quality Control (fastp)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2FA42-CFB5-4B18-964C-35DC70B29E42}" type="parTrans" cxnId="{EEA5BB01-3E69-4578-8849-5AE8E4F1B403}">
      <dgm:prSet/>
      <dgm:spPr/>
      <dgm:t>
        <a:bodyPr/>
        <a:lstStyle/>
        <a:p>
          <a:endParaRPr lang="en-PK"/>
        </a:p>
      </dgm:t>
    </dgm:pt>
    <dgm:pt modelId="{F39A6631-DD02-458F-A82F-1AD8330E730F}" type="sibTrans" cxnId="{EEA5BB01-3E69-4578-8849-5AE8E4F1B403}">
      <dgm:prSet/>
      <dgm:spPr/>
      <dgm:t>
        <a:bodyPr/>
        <a:lstStyle/>
        <a:p>
          <a:endParaRPr lang="en-PK"/>
        </a:p>
      </dgm:t>
    </dgm:pt>
    <dgm:pt modelId="{357E0533-8F2D-4AD3-B2FD-E78CE226EF2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Alignment (HISAT2) CHM13_T2T_v2.0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05CA1-AEA8-4E92-B243-FFA5DC7941B9}" type="parTrans" cxnId="{9FB32574-37CD-4189-B349-76AA60F2F713}">
      <dgm:prSet/>
      <dgm:spPr/>
      <dgm:t>
        <a:bodyPr/>
        <a:lstStyle/>
        <a:p>
          <a:endParaRPr lang="en-PK"/>
        </a:p>
      </dgm:t>
    </dgm:pt>
    <dgm:pt modelId="{86920486-99E2-4A31-93FE-E13078CBD3AB}" type="sibTrans" cxnId="{9FB32574-37CD-4189-B349-76AA60F2F713}">
      <dgm:prSet/>
      <dgm:spPr/>
      <dgm:t>
        <a:bodyPr/>
        <a:lstStyle/>
        <a:p>
          <a:endParaRPr lang="en-PK"/>
        </a:p>
      </dgm:t>
    </dgm:pt>
    <dgm:pt modelId="{C97CE3D8-3164-40FD-AB10-0F7896A018E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Pathway Analysis (Enrichr)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AA60D-9FCC-43B4-AF45-64AC767BBAD7}" type="parTrans" cxnId="{2FEF4012-4D2E-4536-918B-7D10B41CD9AB}">
      <dgm:prSet/>
      <dgm:spPr/>
      <dgm:t>
        <a:bodyPr/>
        <a:lstStyle/>
        <a:p>
          <a:endParaRPr lang="en-PK"/>
        </a:p>
      </dgm:t>
    </dgm:pt>
    <dgm:pt modelId="{74215212-CC78-43A7-A3AC-CE4FD7956F3C}" type="sibTrans" cxnId="{2FEF4012-4D2E-4536-918B-7D10B41CD9AB}">
      <dgm:prSet/>
      <dgm:spPr/>
      <dgm:t>
        <a:bodyPr/>
        <a:lstStyle/>
        <a:p>
          <a:endParaRPr lang="en-PK"/>
        </a:p>
      </dgm:t>
    </dgm:pt>
    <dgm:pt modelId="{1976BCE6-E11B-4939-9962-519BE0D4264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Enrichment Analysis (Clusterprofiler)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AE5CE-2DF5-4307-8ED3-27E2BEA504FF}" type="parTrans" cxnId="{9C3A7E65-4967-4988-9077-3742E20246F4}">
      <dgm:prSet/>
      <dgm:spPr/>
      <dgm:t>
        <a:bodyPr/>
        <a:lstStyle/>
        <a:p>
          <a:endParaRPr lang="en-PK"/>
        </a:p>
      </dgm:t>
    </dgm:pt>
    <dgm:pt modelId="{DE362DAB-F0F6-4BCB-9A56-2EF9D6A1E4D7}" type="sibTrans" cxnId="{9C3A7E65-4967-4988-9077-3742E20246F4}">
      <dgm:prSet/>
      <dgm:spPr/>
      <dgm:t>
        <a:bodyPr/>
        <a:lstStyle/>
        <a:p>
          <a:endParaRPr lang="en-PK"/>
        </a:p>
      </dgm:t>
    </dgm:pt>
    <dgm:pt modelId="{BC004F2D-50FB-46A2-9473-33CDEA26B2C0}" type="pres">
      <dgm:prSet presAssocID="{5AAC58DB-526B-494E-AF1B-48CEFF0B4ACF}" presName="Name0" presStyleCnt="0">
        <dgm:presLayoutVars>
          <dgm:dir/>
          <dgm:resizeHandles val="exact"/>
        </dgm:presLayoutVars>
      </dgm:prSet>
      <dgm:spPr/>
    </dgm:pt>
    <dgm:pt modelId="{39DA24E1-3B03-44D5-B134-B0F8061BEA8F}" type="pres">
      <dgm:prSet presAssocID="{929A1062-E678-4368-854C-7269167C99A8}" presName="node" presStyleLbl="node1" presStyleIdx="0" presStyleCnt="9">
        <dgm:presLayoutVars>
          <dgm:bulletEnabled val="1"/>
        </dgm:presLayoutVars>
      </dgm:prSet>
      <dgm:spPr/>
    </dgm:pt>
    <dgm:pt modelId="{3D9A2C62-1575-4A72-B36B-2A480ED3A995}" type="pres">
      <dgm:prSet presAssocID="{6F83279A-99D7-473E-A53F-B057736781F7}" presName="sibTrans" presStyleLbl="sibTrans1D1" presStyleIdx="0" presStyleCnt="8"/>
      <dgm:spPr/>
    </dgm:pt>
    <dgm:pt modelId="{F39D3E78-4537-45CE-A1AA-87C6B5B3A28A}" type="pres">
      <dgm:prSet presAssocID="{6F83279A-99D7-473E-A53F-B057736781F7}" presName="connectorText" presStyleLbl="sibTrans1D1" presStyleIdx="0" presStyleCnt="8"/>
      <dgm:spPr/>
    </dgm:pt>
    <dgm:pt modelId="{56AD4B5E-F602-4CCA-AC71-CCA26E099347}" type="pres">
      <dgm:prSet presAssocID="{A5AED6C8-D46D-4508-A857-8AE3956D277C}" presName="node" presStyleLbl="node1" presStyleIdx="1" presStyleCnt="9">
        <dgm:presLayoutVars>
          <dgm:bulletEnabled val="1"/>
        </dgm:presLayoutVars>
      </dgm:prSet>
      <dgm:spPr/>
    </dgm:pt>
    <dgm:pt modelId="{8DD8DC66-7859-4928-95B0-60F027D7879A}" type="pres">
      <dgm:prSet presAssocID="{42ED8290-235E-4B5D-A890-77F72DE71443}" presName="sibTrans" presStyleLbl="sibTrans1D1" presStyleIdx="1" presStyleCnt="8"/>
      <dgm:spPr/>
    </dgm:pt>
    <dgm:pt modelId="{53DAD778-9291-47F0-B402-C1249DE504F2}" type="pres">
      <dgm:prSet presAssocID="{42ED8290-235E-4B5D-A890-77F72DE71443}" presName="connectorText" presStyleLbl="sibTrans1D1" presStyleIdx="1" presStyleCnt="8"/>
      <dgm:spPr/>
    </dgm:pt>
    <dgm:pt modelId="{37A3C4FF-F49E-482D-94C3-2A465F1749CC}" type="pres">
      <dgm:prSet presAssocID="{F2A24A3D-E159-42FE-B4FD-BCC1A2945BD5}" presName="node" presStyleLbl="node1" presStyleIdx="2" presStyleCnt="9">
        <dgm:presLayoutVars>
          <dgm:bulletEnabled val="1"/>
        </dgm:presLayoutVars>
      </dgm:prSet>
      <dgm:spPr/>
    </dgm:pt>
    <dgm:pt modelId="{A7C4DCD8-B563-4203-A68B-523A98B31EB5}" type="pres">
      <dgm:prSet presAssocID="{F39A6631-DD02-458F-A82F-1AD8330E730F}" presName="sibTrans" presStyleLbl="sibTrans1D1" presStyleIdx="2" presStyleCnt="8"/>
      <dgm:spPr/>
    </dgm:pt>
    <dgm:pt modelId="{3EDEE5C6-7846-45F2-9590-76065944B234}" type="pres">
      <dgm:prSet presAssocID="{F39A6631-DD02-458F-A82F-1AD8330E730F}" presName="connectorText" presStyleLbl="sibTrans1D1" presStyleIdx="2" presStyleCnt="8"/>
      <dgm:spPr/>
    </dgm:pt>
    <dgm:pt modelId="{7DE6B5FF-B9CA-4574-BB9A-5A2DB3042138}" type="pres">
      <dgm:prSet presAssocID="{357E0533-8F2D-4AD3-B2FD-E78CE226EF25}" presName="node" presStyleLbl="node1" presStyleIdx="3" presStyleCnt="9">
        <dgm:presLayoutVars>
          <dgm:bulletEnabled val="1"/>
        </dgm:presLayoutVars>
      </dgm:prSet>
      <dgm:spPr/>
    </dgm:pt>
    <dgm:pt modelId="{3886148B-C772-4B95-871B-82FAC2C9CA04}" type="pres">
      <dgm:prSet presAssocID="{86920486-99E2-4A31-93FE-E13078CBD3AB}" presName="sibTrans" presStyleLbl="sibTrans1D1" presStyleIdx="3" presStyleCnt="8"/>
      <dgm:spPr/>
    </dgm:pt>
    <dgm:pt modelId="{851EA15C-CAF0-43F2-BCF4-9C79CC2A8652}" type="pres">
      <dgm:prSet presAssocID="{86920486-99E2-4A31-93FE-E13078CBD3AB}" presName="connectorText" presStyleLbl="sibTrans1D1" presStyleIdx="3" presStyleCnt="8"/>
      <dgm:spPr/>
    </dgm:pt>
    <dgm:pt modelId="{3797318D-1C70-4C2F-A5F8-9829DD6A013B}" type="pres">
      <dgm:prSet presAssocID="{67E1AA84-DD86-4BD0-9B57-CD992053B6E4}" presName="node" presStyleLbl="node1" presStyleIdx="4" presStyleCnt="9">
        <dgm:presLayoutVars>
          <dgm:bulletEnabled val="1"/>
        </dgm:presLayoutVars>
      </dgm:prSet>
      <dgm:spPr/>
    </dgm:pt>
    <dgm:pt modelId="{3A8DE99E-07D4-4237-80B3-3AD794E96232}" type="pres">
      <dgm:prSet presAssocID="{29F5F41F-5409-4696-9AA8-2BF64C6AB078}" presName="sibTrans" presStyleLbl="sibTrans1D1" presStyleIdx="4" presStyleCnt="8"/>
      <dgm:spPr/>
    </dgm:pt>
    <dgm:pt modelId="{74AA4F5D-2399-4A65-B57F-C1A38CD4563B}" type="pres">
      <dgm:prSet presAssocID="{29F5F41F-5409-4696-9AA8-2BF64C6AB078}" presName="connectorText" presStyleLbl="sibTrans1D1" presStyleIdx="4" presStyleCnt="8"/>
      <dgm:spPr/>
    </dgm:pt>
    <dgm:pt modelId="{1E62230D-5CCB-4FD5-885D-5A7D69754A41}" type="pres">
      <dgm:prSet presAssocID="{7A4DDF43-0EE0-409C-94EB-1BE417B36548}" presName="node" presStyleLbl="node1" presStyleIdx="5" presStyleCnt="9">
        <dgm:presLayoutVars>
          <dgm:bulletEnabled val="1"/>
        </dgm:presLayoutVars>
      </dgm:prSet>
      <dgm:spPr/>
    </dgm:pt>
    <dgm:pt modelId="{E9D8895C-8CFC-4637-B2BB-E79A9A320F0F}" type="pres">
      <dgm:prSet presAssocID="{8B100FEF-8001-4A16-BC7B-84E65402D1E0}" presName="sibTrans" presStyleLbl="sibTrans1D1" presStyleIdx="5" presStyleCnt="8"/>
      <dgm:spPr/>
    </dgm:pt>
    <dgm:pt modelId="{C5E01535-F790-4184-8D50-FF5FF421E019}" type="pres">
      <dgm:prSet presAssocID="{8B100FEF-8001-4A16-BC7B-84E65402D1E0}" presName="connectorText" presStyleLbl="sibTrans1D1" presStyleIdx="5" presStyleCnt="8"/>
      <dgm:spPr/>
    </dgm:pt>
    <dgm:pt modelId="{70C36E7F-770C-4049-AD8A-FECC67528703}" type="pres">
      <dgm:prSet presAssocID="{49753693-9D35-4AAA-A9BB-E2B0C0CF0B81}" presName="node" presStyleLbl="node1" presStyleIdx="6" presStyleCnt="9">
        <dgm:presLayoutVars>
          <dgm:bulletEnabled val="1"/>
        </dgm:presLayoutVars>
      </dgm:prSet>
      <dgm:spPr/>
    </dgm:pt>
    <dgm:pt modelId="{AE18D9A9-97FB-4F29-A886-048C00E22AA2}" type="pres">
      <dgm:prSet presAssocID="{8798ABCE-34BF-4091-8C54-E7D571889A66}" presName="sibTrans" presStyleLbl="sibTrans1D1" presStyleIdx="6" presStyleCnt="8"/>
      <dgm:spPr/>
    </dgm:pt>
    <dgm:pt modelId="{DDE5F729-107D-45FA-8175-163EA7D9B58B}" type="pres">
      <dgm:prSet presAssocID="{8798ABCE-34BF-4091-8C54-E7D571889A66}" presName="connectorText" presStyleLbl="sibTrans1D1" presStyleIdx="6" presStyleCnt="8"/>
      <dgm:spPr/>
    </dgm:pt>
    <dgm:pt modelId="{935C270A-1C15-4C0C-8A21-35702930FDF5}" type="pres">
      <dgm:prSet presAssocID="{C97CE3D8-3164-40FD-AB10-0F7896A018EB}" presName="node" presStyleLbl="node1" presStyleIdx="7" presStyleCnt="9">
        <dgm:presLayoutVars>
          <dgm:bulletEnabled val="1"/>
        </dgm:presLayoutVars>
      </dgm:prSet>
      <dgm:spPr/>
    </dgm:pt>
    <dgm:pt modelId="{C346ADFE-CCE2-4BE1-B250-ABDE09BC0988}" type="pres">
      <dgm:prSet presAssocID="{74215212-CC78-43A7-A3AC-CE4FD7956F3C}" presName="sibTrans" presStyleLbl="sibTrans1D1" presStyleIdx="7" presStyleCnt="8"/>
      <dgm:spPr/>
    </dgm:pt>
    <dgm:pt modelId="{CFA40342-3DCD-4B4F-9239-BD5FFF0AAFE5}" type="pres">
      <dgm:prSet presAssocID="{74215212-CC78-43A7-A3AC-CE4FD7956F3C}" presName="connectorText" presStyleLbl="sibTrans1D1" presStyleIdx="7" presStyleCnt="8"/>
      <dgm:spPr/>
    </dgm:pt>
    <dgm:pt modelId="{5D50F12D-2052-4F85-BB55-5A6E9F4CDD79}" type="pres">
      <dgm:prSet presAssocID="{1976BCE6-E11B-4939-9962-519BE0D42647}" presName="node" presStyleLbl="node1" presStyleIdx="8" presStyleCnt="9">
        <dgm:presLayoutVars>
          <dgm:bulletEnabled val="1"/>
        </dgm:presLayoutVars>
      </dgm:prSet>
      <dgm:spPr/>
    </dgm:pt>
  </dgm:ptLst>
  <dgm:cxnLst>
    <dgm:cxn modelId="{EEA5BB01-3E69-4578-8849-5AE8E4F1B403}" srcId="{5AAC58DB-526B-494E-AF1B-48CEFF0B4ACF}" destId="{F2A24A3D-E159-42FE-B4FD-BCC1A2945BD5}" srcOrd="2" destOrd="0" parTransId="{49C2FA42-CFB5-4B18-964C-35DC70B29E42}" sibTransId="{F39A6631-DD02-458F-A82F-1AD8330E730F}"/>
    <dgm:cxn modelId="{2FEF4012-4D2E-4536-918B-7D10B41CD9AB}" srcId="{5AAC58DB-526B-494E-AF1B-48CEFF0B4ACF}" destId="{C97CE3D8-3164-40FD-AB10-0F7896A018EB}" srcOrd="7" destOrd="0" parTransId="{DC1AA60D-9FCC-43B4-AF45-64AC767BBAD7}" sibTransId="{74215212-CC78-43A7-A3AC-CE4FD7956F3C}"/>
    <dgm:cxn modelId="{2D43872F-3B6E-4C9E-878D-C3DE678C1FA1}" srcId="{5AAC58DB-526B-494E-AF1B-48CEFF0B4ACF}" destId="{929A1062-E678-4368-854C-7269167C99A8}" srcOrd="0" destOrd="0" parTransId="{2848333C-08A6-49DC-8B7A-371717C5C1E0}" sibTransId="{6F83279A-99D7-473E-A53F-B057736781F7}"/>
    <dgm:cxn modelId="{82868A3C-54B8-4938-A4BF-A58DF3157C93}" type="presOf" srcId="{74215212-CC78-43A7-A3AC-CE4FD7956F3C}" destId="{CFA40342-3DCD-4B4F-9239-BD5FFF0AAFE5}" srcOrd="1" destOrd="0" presId="urn:microsoft.com/office/officeart/2005/8/layout/bProcess3"/>
    <dgm:cxn modelId="{9EDD695C-21E5-4337-8204-492DF5E90601}" type="presOf" srcId="{29F5F41F-5409-4696-9AA8-2BF64C6AB078}" destId="{3A8DE99E-07D4-4237-80B3-3AD794E96232}" srcOrd="0" destOrd="0" presId="urn:microsoft.com/office/officeart/2005/8/layout/bProcess3"/>
    <dgm:cxn modelId="{70D92E42-F4F2-4794-9BD7-E27B1FC6A125}" type="presOf" srcId="{42ED8290-235E-4B5D-A890-77F72DE71443}" destId="{53DAD778-9291-47F0-B402-C1249DE504F2}" srcOrd="1" destOrd="0" presId="urn:microsoft.com/office/officeart/2005/8/layout/bProcess3"/>
    <dgm:cxn modelId="{14881443-2FBF-4DE9-BDAB-28108C2E8DBA}" type="presOf" srcId="{6F83279A-99D7-473E-A53F-B057736781F7}" destId="{3D9A2C62-1575-4A72-B36B-2A480ED3A995}" srcOrd="0" destOrd="0" presId="urn:microsoft.com/office/officeart/2005/8/layout/bProcess3"/>
    <dgm:cxn modelId="{07798563-4C92-4AB4-BC0E-547C8A607ECA}" type="presOf" srcId="{6F83279A-99D7-473E-A53F-B057736781F7}" destId="{F39D3E78-4537-45CE-A1AA-87C6B5B3A28A}" srcOrd="1" destOrd="0" presId="urn:microsoft.com/office/officeart/2005/8/layout/bProcess3"/>
    <dgm:cxn modelId="{9C3A7E65-4967-4988-9077-3742E20246F4}" srcId="{5AAC58DB-526B-494E-AF1B-48CEFF0B4ACF}" destId="{1976BCE6-E11B-4939-9962-519BE0D42647}" srcOrd="8" destOrd="0" parTransId="{459AE5CE-2DF5-4307-8ED3-27E2BEA504FF}" sibTransId="{DE362DAB-F0F6-4BCB-9A56-2EF9D6A1E4D7}"/>
    <dgm:cxn modelId="{95289D49-BA0B-4F39-B79E-FE33C268F36A}" type="presOf" srcId="{8B100FEF-8001-4A16-BC7B-84E65402D1E0}" destId="{E9D8895C-8CFC-4637-B2BB-E79A9A320F0F}" srcOrd="0" destOrd="0" presId="urn:microsoft.com/office/officeart/2005/8/layout/bProcess3"/>
    <dgm:cxn modelId="{11ED1F6D-695A-4CE5-BD84-C7DC30AFDA61}" type="presOf" srcId="{74215212-CC78-43A7-A3AC-CE4FD7956F3C}" destId="{C346ADFE-CCE2-4BE1-B250-ABDE09BC0988}" srcOrd="0" destOrd="0" presId="urn:microsoft.com/office/officeart/2005/8/layout/bProcess3"/>
    <dgm:cxn modelId="{9FB32574-37CD-4189-B349-76AA60F2F713}" srcId="{5AAC58DB-526B-494E-AF1B-48CEFF0B4ACF}" destId="{357E0533-8F2D-4AD3-B2FD-E78CE226EF25}" srcOrd="3" destOrd="0" parTransId="{91A05CA1-AEA8-4E92-B243-FFA5DC7941B9}" sibTransId="{86920486-99E2-4A31-93FE-E13078CBD3AB}"/>
    <dgm:cxn modelId="{DC6ECC83-881F-4ED1-A641-31A924F6A12C}" type="presOf" srcId="{8798ABCE-34BF-4091-8C54-E7D571889A66}" destId="{DDE5F729-107D-45FA-8175-163EA7D9B58B}" srcOrd="1" destOrd="0" presId="urn:microsoft.com/office/officeart/2005/8/layout/bProcess3"/>
    <dgm:cxn modelId="{F75AEB85-3D74-4CDA-93FE-5E24FD17B38E}" type="presOf" srcId="{F2A24A3D-E159-42FE-B4FD-BCC1A2945BD5}" destId="{37A3C4FF-F49E-482D-94C3-2A465F1749CC}" srcOrd="0" destOrd="0" presId="urn:microsoft.com/office/officeart/2005/8/layout/bProcess3"/>
    <dgm:cxn modelId="{1BF36B91-3CBB-4309-AE4D-C6A4D0B30F16}" type="presOf" srcId="{7A4DDF43-0EE0-409C-94EB-1BE417B36548}" destId="{1E62230D-5CCB-4FD5-885D-5A7D69754A41}" srcOrd="0" destOrd="0" presId="urn:microsoft.com/office/officeart/2005/8/layout/bProcess3"/>
    <dgm:cxn modelId="{6C10BA98-9049-4E79-B7D0-D5E763F83472}" srcId="{5AAC58DB-526B-494E-AF1B-48CEFF0B4ACF}" destId="{7A4DDF43-0EE0-409C-94EB-1BE417B36548}" srcOrd="5" destOrd="0" parTransId="{968469CE-79BF-4E1C-9C5B-5F766187BE59}" sibTransId="{8B100FEF-8001-4A16-BC7B-84E65402D1E0}"/>
    <dgm:cxn modelId="{1880CC9B-196A-443A-B6CA-0ECCCADC4667}" type="presOf" srcId="{29F5F41F-5409-4696-9AA8-2BF64C6AB078}" destId="{74AA4F5D-2399-4A65-B57F-C1A38CD4563B}" srcOrd="1" destOrd="0" presId="urn:microsoft.com/office/officeart/2005/8/layout/bProcess3"/>
    <dgm:cxn modelId="{6C6B93A7-4F6B-4AE2-A78D-65AC152A0F65}" srcId="{5AAC58DB-526B-494E-AF1B-48CEFF0B4ACF}" destId="{49753693-9D35-4AAA-A9BB-E2B0C0CF0B81}" srcOrd="6" destOrd="0" parTransId="{AB9ADCA1-722A-497C-8399-81F804A238EF}" sibTransId="{8798ABCE-34BF-4091-8C54-E7D571889A66}"/>
    <dgm:cxn modelId="{184A0DB1-298D-4A89-B44C-EDE7C5D8909E}" srcId="{5AAC58DB-526B-494E-AF1B-48CEFF0B4ACF}" destId="{A5AED6C8-D46D-4508-A857-8AE3956D277C}" srcOrd="1" destOrd="0" parTransId="{E7F96C23-521D-4173-B86A-CB7F71163D4F}" sibTransId="{42ED8290-235E-4B5D-A890-77F72DE71443}"/>
    <dgm:cxn modelId="{6F7290B4-0A79-4DE6-9869-3EF27C895787}" type="presOf" srcId="{A5AED6C8-D46D-4508-A857-8AE3956D277C}" destId="{56AD4B5E-F602-4CCA-AC71-CCA26E099347}" srcOrd="0" destOrd="0" presId="urn:microsoft.com/office/officeart/2005/8/layout/bProcess3"/>
    <dgm:cxn modelId="{473CD8B8-815D-4960-9454-A9E10BD47480}" type="presOf" srcId="{F39A6631-DD02-458F-A82F-1AD8330E730F}" destId="{3EDEE5C6-7846-45F2-9590-76065944B234}" srcOrd="1" destOrd="0" presId="urn:microsoft.com/office/officeart/2005/8/layout/bProcess3"/>
    <dgm:cxn modelId="{FA2D08CA-03B8-4F0D-BBA1-91F4878CA33E}" type="presOf" srcId="{67E1AA84-DD86-4BD0-9B57-CD992053B6E4}" destId="{3797318D-1C70-4C2F-A5F8-9829DD6A013B}" srcOrd="0" destOrd="0" presId="urn:microsoft.com/office/officeart/2005/8/layout/bProcess3"/>
    <dgm:cxn modelId="{0CDE34D8-0A9D-4513-9DC1-444A38A32E58}" type="presOf" srcId="{F39A6631-DD02-458F-A82F-1AD8330E730F}" destId="{A7C4DCD8-B563-4203-A68B-523A98B31EB5}" srcOrd="0" destOrd="0" presId="urn:microsoft.com/office/officeart/2005/8/layout/bProcess3"/>
    <dgm:cxn modelId="{C1CC39DC-636E-474A-B319-1EF88F0DB333}" type="presOf" srcId="{8798ABCE-34BF-4091-8C54-E7D571889A66}" destId="{AE18D9A9-97FB-4F29-A886-048C00E22AA2}" srcOrd="0" destOrd="0" presId="urn:microsoft.com/office/officeart/2005/8/layout/bProcess3"/>
    <dgm:cxn modelId="{AA3B7ADC-F6F9-415C-B3FC-1F5E5B3B2E2C}" srcId="{5AAC58DB-526B-494E-AF1B-48CEFF0B4ACF}" destId="{67E1AA84-DD86-4BD0-9B57-CD992053B6E4}" srcOrd="4" destOrd="0" parTransId="{96896BF0-2044-4260-907D-FE0DF830C06B}" sibTransId="{29F5F41F-5409-4696-9AA8-2BF64C6AB078}"/>
    <dgm:cxn modelId="{E0D242DF-A80B-424F-8A6C-89C8DD9E42F3}" type="presOf" srcId="{1976BCE6-E11B-4939-9962-519BE0D42647}" destId="{5D50F12D-2052-4F85-BB55-5A6E9F4CDD79}" srcOrd="0" destOrd="0" presId="urn:microsoft.com/office/officeart/2005/8/layout/bProcess3"/>
    <dgm:cxn modelId="{A348A3E4-FFFD-4879-8E6B-529F6A448E67}" type="presOf" srcId="{86920486-99E2-4A31-93FE-E13078CBD3AB}" destId="{851EA15C-CAF0-43F2-BCF4-9C79CC2A8652}" srcOrd="1" destOrd="0" presId="urn:microsoft.com/office/officeart/2005/8/layout/bProcess3"/>
    <dgm:cxn modelId="{2C1CC4E4-3E60-43A2-8FAB-8606EB00819C}" type="presOf" srcId="{8B100FEF-8001-4A16-BC7B-84E65402D1E0}" destId="{C5E01535-F790-4184-8D50-FF5FF421E019}" srcOrd="1" destOrd="0" presId="urn:microsoft.com/office/officeart/2005/8/layout/bProcess3"/>
    <dgm:cxn modelId="{B0A6D0E5-F290-4DD0-BFD4-23CE9836A5C2}" type="presOf" srcId="{357E0533-8F2D-4AD3-B2FD-E78CE226EF25}" destId="{7DE6B5FF-B9CA-4574-BB9A-5A2DB3042138}" srcOrd="0" destOrd="0" presId="urn:microsoft.com/office/officeart/2005/8/layout/bProcess3"/>
    <dgm:cxn modelId="{461944E7-B48C-41D1-979F-7EC8766667EA}" type="presOf" srcId="{49753693-9D35-4AAA-A9BB-E2B0C0CF0B81}" destId="{70C36E7F-770C-4049-AD8A-FECC67528703}" srcOrd="0" destOrd="0" presId="urn:microsoft.com/office/officeart/2005/8/layout/bProcess3"/>
    <dgm:cxn modelId="{91BC6EEE-917F-4FF0-B2BB-9319EE70437E}" type="presOf" srcId="{929A1062-E678-4368-854C-7269167C99A8}" destId="{39DA24E1-3B03-44D5-B134-B0F8061BEA8F}" srcOrd="0" destOrd="0" presId="urn:microsoft.com/office/officeart/2005/8/layout/bProcess3"/>
    <dgm:cxn modelId="{4C1A55F0-0C49-4782-9AB7-0582ACCDA1D0}" type="presOf" srcId="{86920486-99E2-4A31-93FE-E13078CBD3AB}" destId="{3886148B-C772-4B95-871B-82FAC2C9CA04}" srcOrd="0" destOrd="0" presId="urn:microsoft.com/office/officeart/2005/8/layout/bProcess3"/>
    <dgm:cxn modelId="{62957DF2-ACBC-4E7E-8E53-4A2F20A14E16}" type="presOf" srcId="{42ED8290-235E-4B5D-A890-77F72DE71443}" destId="{8DD8DC66-7859-4928-95B0-60F027D7879A}" srcOrd="0" destOrd="0" presId="urn:microsoft.com/office/officeart/2005/8/layout/bProcess3"/>
    <dgm:cxn modelId="{5D7944F9-4FC8-4D0D-AB6F-9495E090FDCC}" type="presOf" srcId="{C97CE3D8-3164-40FD-AB10-0F7896A018EB}" destId="{935C270A-1C15-4C0C-8A21-35702930FDF5}" srcOrd="0" destOrd="0" presId="urn:microsoft.com/office/officeart/2005/8/layout/bProcess3"/>
    <dgm:cxn modelId="{10D46DFC-1171-4554-B7E7-1245E0F8EF23}" type="presOf" srcId="{5AAC58DB-526B-494E-AF1B-48CEFF0B4ACF}" destId="{BC004F2D-50FB-46A2-9473-33CDEA26B2C0}" srcOrd="0" destOrd="0" presId="urn:microsoft.com/office/officeart/2005/8/layout/bProcess3"/>
    <dgm:cxn modelId="{D5A558CF-5406-45D1-8DD3-AAF63C427FB2}" type="presParOf" srcId="{BC004F2D-50FB-46A2-9473-33CDEA26B2C0}" destId="{39DA24E1-3B03-44D5-B134-B0F8061BEA8F}" srcOrd="0" destOrd="0" presId="urn:microsoft.com/office/officeart/2005/8/layout/bProcess3"/>
    <dgm:cxn modelId="{A8D50472-1B14-461B-84C3-5B337EC992A0}" type="presParOf" srcId="{BC004F2D-50FB-46A2-9473-33CDEA26B2C0}" destId="{3D9A2C62-1575-4A72-B36B-2A480ED3A995}" srcOrd="1" destOrd="0" presId="urn:microsoft.com/office/officeart/2005/8/layout/bProcess3"/>
    <dgm:cxn modelId="{1E67E692-2418-458C-9747-165B68E5031B}" type="presParOf" srcId="{3D9A2C62-1575-4A72-B36B-2A480ED3A995}" destId="{F39D3E78-4537-45CE-A1AA-87C6B5B3A28A}" srcOrd="0" destOrd="0" presId="urn:microsoft.com/office/officeart/2005/8/layout/bProcess3"/>
    <dgm:cxn modelId="{F6C458DA-0D96-489B-BC70-AD59706EF2F0}" type="presParOf" srcId="{BC004F2D-50FB-46A2-9473-33CDEA26B2C0}" destId="{56AD4B5E-F602-4CCA-AC71-CCA26E099347}" srcOrd="2" destOrd="0" presId="urn:microsoft.com/office/officeart/2005/8/layout/bProcess3"/>
    <dgm:cxn modelId="{659632FC-E6F3-4EC1-A6E4-47DEC1A0D894}" type="presParOf" srcId="{BC004F2D-50FB-46A2-9473-33CDEA26B2C0}" destId="{8DD8DC66-7859-4928-95B0-60F027D7879A}" srcOrd="3" destOrd="0" presId="urn:microsoft.com/office/officeart/2005/8/layout/bProcess3"/>
    <dgm:cxn modelId="{A229C2E0-7533-42C4-9EE8-5B539CF7B011}" type="presParOf" srcId="{8DD8DC66-7859-4928-95B0-60F027D7879A}" destId="{53DAD778-9291-47F0-B402-C1249DE504F2}" srcOrd="0" destOrd="0" presId="urn:microsoft.com/office/officeart/2005/8/layout/bProcess3"/>
    <dgm:cxn modelId="{879D7B91-B3A0-4039-8CC8-800F3964BED4}" type="presParOf" srcId="{BC004F2D-50FB-46A2-9473-33CDEA26B2C0}" destId="{37A3C4FF-F49E-482D-94C3-2A465F1749CC}" srcOrd="4" destOrd="0" presId="urn:microsoft.com/office/officeart/2005/8/layout/bProcess3"/>
    <dgm:cxn modelId="{6F652EF8-0F56-408B-91AF-26EF026122B0}" type="presParOf" srcId="{BC004F2D-50FB-46A2-9473-33CDEA26B2C0}" destId="{A7C4DCD8-B563-4203-A68B-523A98B31EB5}" srcOrd="5" destOrd="0" presId="urn:microsoft.com/office/officeart/2005/8/layout/bProcess3"/>
    <dgm:cxn modelId="{A722297A-10E7-4A24-9B13-FADBE73EDC86}" type="presParOf" srcId="{A7C4DCD8-B563-4203-A68B-523A98B31EB5}" destId="{3EDEE5C6-7846-45F2-9590-76065944B234}" srcOrd="0" destOrd="0" presId="urn:microsoft.com/office/officeart/2005/8/layout/bProcess3"/>
    <dgm:cxn modelId="{2B8B70A3-0E26-4EC7-A248-79FF0A780384}" type="presParOf" srcId="{BC004F2D-50FB-46A2-9473-33CDEA26B2C0}" destId="{7DE6B5FF-B9CA-4574-BB9A-5A2DB3042138}" srcOrd="6" destOrd="0" presId="urn:microsoft.com/office/officeart/2005/8/layout/bProcess3"/>
    <dgm:cxn modelId="{4E9E90DC-6F52-4F73-A7C1-143EEA8108AC}" type="presParOf" srcId="{BC004F2D-50FB-46A2-9473-33CDEA26B2C0}" destId="{3886148B-C772-4B95-871B-82FAC2C9CA04}" srcOrd="7" destOrd="0" presId="urn:microsoft.com/office/officeart/2005/8/layout/bProcess3"/>
    <dgm:cxn modelId="{96B1D391-1D7E-41DF-BDC6-18BC486DB32C}" type="presParOf" srcId="{3886148B-C772-4B95-871B-82FAC2C9CA04}" destId="{851EA15C-CAF0-43F2-BCF4-9C79CC2A8652}" srcOrd="0" destOrd="0" presId="urn:microsoft.com/office/officeart/2005/8/layout/bProcess3"/>
    <dgm:cxn modelId="{6D43B1BC-E18C-46D9-A978-B9832730C441}" type="presParOf" srcId="{BC004F2D-50FB-46A2-9473-33CDEA26B2C0}" destId="{3797318D-1C70-4C2F-A5F8-9829DD6A013B}" srcOrd="8" destOrd="0" presId="urn:microsoft.com/office/officeart/2005/8/layout/bProcess3"/>
    <dgm:cxn modelId="{71FCDAC5-98F7-42E3-B135-EF9010A1F6C6}" type="presParOf" srcId="{BC004F2D-50FB-46A2-9473-33CDEA26B2C0}" destId="{3A8DE99E-07D4-4237-80B3-3AD794E96232}" srcOrd="9" destOrd="0" presId="urn:microsoft.com/office/officeart/2005/8/layout/bProcess3"/>
    <dgm:cxn modelId="{3931179C-1A25-4EC2-B05B-DD6607A36730}" type="presParOf" srcId="{3A8DE99E-07D4-4237-80B3-3AD794E96232}" destId="{74AA4F5D-2399-4A65-B57F-C1A38CD4563B}" srcOrd="0" destOrd="0" presId="urn:microsoft.com/office/officeart/2005/8/layout/bProcess3"/>
    <dgm:cxn modelId="{430361A5-BD55-4602-9072-7242CDF303AB}" type="presParOf" srcId="{BC004F2D-50FB-46A2-9473-33CDEA26B2C0}" destId="{1E62230D-5CCB-4FD5-885D-5A7D69754A41}" srcOrd="10" destOrd="0" presId="urn:microsoft.com/office/officeart/2005/8/layout/bProcess3"/>
    <dgm:cxn modelId="{8A51F91B-DF8F-4BB1-9FEB-42E98A9E0D18}" type="presParOf" srcId="{BC004F2D-50FB-46A2-9473-33CDEA26B2C0}" destId="{E9D8895C-8CFC-4637-B2BB-E79A9A320F0F}" srcOrd="11" destOrd="0" presId="urn:microsoft.com/office/officeart/2005/8/layout/bProcess3"/>
    <dgm:cxn modelId="{D06484D2-59C9-463B-92B1-84EE1648DA0E}" type="presParOf" srcId="{E9D8895C-8CFC-4637-B2BB-E79A9A320F0F}" destId="{C5E01535-F790-4184-8D50-FF5FF421E019}" srcOrd="0" destOrd="0" presId="urn:microsoft.com/office/officeart/2005/8/layout/bProcess3"/>
    <dgm:cxn modelId="{43E769EF-2CDE-4A8B-8F66-C319A5413DDC}" type="presParOf" srcId="{BC004F2D-50FB-46A2-9473-33CDEA26B2C0}" destId="{70C36E7F-770C-4049-AD8A-FECC67528703}" srcOrd="12" destOrd="0" presId="urn:microsoft.com/office/officeart/2005/8/layout/bProcess3"/>
    <dgm:cxn modelId="{9736A103-8598-4122-9A6E-D0AA5B354DBC}" type="presParOf" srcId="{BC004F2D-50FB-46A2-9473-33CDEA26B2C0}" destId="{AE18D9A9-97FB-4F29-A886-048C00E22AA2}" srcOrd="13" destOrd="0" presId="urn:microsoft.com/office/officeart/2005/8/layout/bProcess3"/>
    <dgm:cxn modelId="{99DE1139-9446-4787-914E-D43B2A1CD016}" type="presParOf" srcId="{AE18D9A9-97FB-4F29-A886-048C00E22AA2}" destId="{DDE5F729-107D-45FA-8175-163EA7D9B58B}" srcOrd="0" destOrd="0" presId="urn:microsoft.com/office/officeart/2005/8/layout/bProcess3"/>
    <dgm:cxn modelId="{98430F76-3F45-47B1-B127-0392455CD62E}" type="presParOf" srcId="{BC004F2D-50FB-46A2-9473-33CDEA26B2C0}" destId="{935C270A-1C15-4C0C-8A21-35702930FDF5}" srcOrd="14" destOrd="0" presId="urn:microsoft.com/office/officeart/2005/8/layout/bProcess3"/>
    <dgm:cxn modelId="{5F4DEE18-B6F4-4563-84BE-BBF443456835}" type="presParOf" srcId="{BC004F2D-50FB-46A2-9473-33CDEA26B2C0}" destId="{C346ADFE-CCE2-4BE1-B250-ABDE09BC0988}" srcOrd="15" destOrd="0" presId="urn:microsoft.com/office/officeart/2005/8/layout/bProcess3"/>
    <dgm:cxn modelId="{1983DAF0-74FC-463E-8467-90DBE92BF19F}" type="presParOf" srcId="{C346ADFE-CCE2-4BE1-B250-ABDE09BC0988}" destId="{CFA40342-3DCD-4B4F-9239-BD5FFF0AAFE5}" srcOrd="0" destOrd="0" presId="urn:microsoft.com/office/officeart/2005/8/layout/bProcess3"/>
    <dgm:cxn modelId="{26FAEF84-A84C-4CB5-876E-2D8D812437D1}" type="presParOf" srcId="{BC004F2D-50FB-46A2-9473-33CDEA26B2C0}" destId="{5D50F12D-2052-4F85-BB55-5A6E9F4CDD79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A435C3-5970-4F1F-941C-0C8F12C135B5}" type="doc">
      <dgm:prSet loTypeId="urn:diagrams.loki3.com/VaryingWidthList" loCatId="list" qsTypeId="urn:microsoft.com/office/officeart/2005/8/quickstyle/simple1" qsCatId="simple" csTypeId="urn:microsoft.com/office/officeart/2005/8/colors/accent1_1" csCatId="accent1" phldr="1"/>
      <dgm:spPr/>
    </dgm:pt>
    <dgm:pt modelId="{D325FB92-5FBC-461B-97EE-97BA41D0BFD9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Total DEGs = 1202</a:t>
          </a:r>
          <a:endParaRPr lang="en-PK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34BAD-881A-4A8B-BDEA-135BA86774AE}" type="parTrans" cxnId="{F4F0C094-76B9-4AD5-9821-6446D10F8BA5}">
      <dgm:prSet/>
      <dgm:spPr/>
      <dgm:t>
        <a:bodyPr/>
        <a:lstStyle/>
        <a:p>
          <a:endParaRPr lang="en-PK"/>
        </a:p>
      </dgm:t>
    </dgm:pt>
    <dgm:pt modelId="{EA317C5E-A9B8-4452-BFC4-782020BD3C5E}" type="sibTrans" cxnId="{F4F0C094-76B9-4AD5-9821-6446D10F8BA5}">
      <dgm:prSet/>
      <dgm:spPr/>
      <dgm:t>
        <a:bodyPr/>
        <a:lstStyle/>
        <a:p>
          <a:endParaRPr lang="en-PK"/>
        </a:p>
      </dgm:t>
    </dgm:pt>
    <dgm:pt modelId="{B5B8BF6D-EC0E-46FA-8A68-9D662A8D3436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Upregulated = 683</a:t>
          </a:r>
          <a:endParaRPr lang="en-PK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FC941B-FDF2-4C83-A33E-12640F540080}" type="parTrans" cxnId="{4A8BF83D-48FD-4611-8701-CBBE70CC7156}">
      <dgm:prSet/>
      <dgm:spPr/>
      <dgm:t>
        <a:bodyPr/>
        <a:lstStyle/>
        <a:p>
          <a:endParaRPr lang="en-PK"/>
        </a:p>
      </dgm:t>
    </dgm:pt>
    <dgm:pt modelId="{2ECBAA15-A77F-46C6-9D08-621092B2F606}" type="sibTrans" cxnId="{4A8BF83D-48FD-4611-8701-CBBE70CC7156}">
      <dgm:prSet/>
      <dgm:spPr/>
      <dgm:t>
        <a:bodyPr/>
        <a:lstStyle/>
        <a:p>
          <a:endParaRPr lang="en-PK"/>
        </a:p>
      </dgm:t>
    </dgm:pt>
    <dgm:pt modelId="{41ECDE98-FC2D-4C40-8B47-55CD13D979D9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Downregulated = 548</a:t>
          </a:r>
          <a:endParaRPr lang="en-PK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EA1A7-D6CF-4A59-9349-132FC798EC1E}" type="parTrans" cxnId="{AF3DA1CF-77D2-480F-8FD1-DA948AD9E269}">
      <dgm:prSet/>
      <dgm:spPr/>
      <dgm:t>
        <a:bodyPr/>
        <a:lstStyle/>
        <a:p>
          <a:endParaRPr lang="en-PK"/>
        </a:p>
      </dgm:t>
    </dgm:pt>
    <dgm:pt modelId="{5293F603-2FD5-4561-B422-FF5A11B262A3}" type="sibTrans" cxnId="{AF3DA1CF-77D2-480F-8FD1-DA948AD9E269}">
      <dgm:prSet/>
      <dgm:spPr/>
      <dgm:t>
        <a:bodyPr/>
        <a:lstStyle/>
        <a:p>
          <a:endParaRPr lang="en-PK"/>
        </a:p>
      </dgm:t>
    </dgm:pt>
    <dgm:pt modelId="{04C10402-78B1-42B8-8D94-29EFB11B58BA}" type="pres">
      <dgm:prSet presAssocID="{BFA435C3-5970-4F1F-941C-0C8F12C135B5}" presName="Name0" presStyleCnt="0">
        <dgm:presLayoutVars>
          <dgm:resizeHandles/>
        </dgm:presLayoutVars>
      </dgm:prSet>
      <dgm:spPr/>
    </dgm:pt>
    <dgm:pt modelId="{0588CBCE-029E-4BE6-B9F6-2F60E82441E7}" type="pres">
      <dgm:prSet presAssocID="{D325FB92-5FBC-461B-97EE-97BA41D0BFD9}" presName="text" presStyleLbl="node1" presStyleIdx="0" presStyleCnt="3" custScaleX="445691">
        <dgm:presLayoutVars>
          <dgm:bulletEnabled val="1"/>
        </dgm:presLayoutVars>
      </dgm:prSet>
      <dgm:spPr/>
    </dgm:pt>
    <dgm:pt modelId="{057326DB-3F3A-4BE8-9CD6-58F62E43B879}" type="pres">
      <dgm:prSet presAssocID="{EA317C5E-A9B8-4452-BFC4-782020BD3C5E}" presName="space" presStyleCnt="0"/>
      <dgm:spPr/>
    </dgm:pt>
    <dgm:pt modelId="{A5C389DA-25C9-4766-AF1E-D67D2EFB9B27}" type="pres">
      <dgm:prSet presAssocID="{B5B8BF6D-EC0E-46FA-8A68-9D662A8D3436}" presName="text" presStyleLbl="node1" presStyleIdx="1" presStyleCnt="3" custScaleX="233988">
        <dgm:presLayoutVars>
          <dgm:bulletEnabled val="1"/>
        </dgm:presLayoutVars>
      </dgm:prSet>
      <dgm:spPr/>
    </dgm:pt>
    <dgm:pt modelId="{F46E8E3A-5B97-4E90-8066-C0CAD5B5AEDA}" type="pres">
      <dgm:prSet presAssocID="{2ECBAA15-A77F-46C6-9D08-621092B2F606}" presName="space" presStyleCnt="0"/>
      <dgm:spPr/>
    </dgm:pt>
    <dgm:pt modelId="{70F73B63-F323-4302-B26F-2C71172FAF11}" type="pres">
      <dgm:prSet presAssocID="{41ECDE98-FC2D-4C40-8B47-55CD13D979D9}" presName="text" presStyleLbl="node1" presStyleIdx="2" presStyleCnt="3" custScaleX="191011">
        <dgm:presLayoutVars>
          <dgm:bulletEnabled val="1"/>
        </dgm:presLayoutVars>
      </dgm:prSet>
      <dgm:spPr/>
    </dgm:pt>
  </dgm:ptLst>
  <dgm:cxnLst>
    <dgm:cxn modelId="{E19A370F-37ED-4C46-851F-9C72E3D4744F}" type="presOf" srcId="{D325FB92-5FBC-461B-97EE-97BA41D0BFD9}" destId="{0588CBCE-029E-4BE6-B9F6-2F60E82441E7}" srcOrd="0" destOrd="0" presId="urn:diagrams.loki3.com/VaryingWidthList"/>
    <dgm:cxn modelId="{A747CE31-AE70-4704-A62B-76212BF87D03}" type="presOf" srcId="{B5B8BF6D-EC0E-46FA-8A68-9D662A8D3436}" destId="{A5C389DA-25C9-4766-AF1E-D67D2EFB9B27}" srcOrd="0" destOrd="0" presId="urn:diagrams.loki3.com/VaryingWidthList"/>
    <dgm:cxn modelId="{4A8BF83D-48FD-4611-8701-CBBE70CC7156}" srcId="{BFA435C3-5970-4F1F-941C-0C8F12C135B5}" destId="{B5B8BF6D-EC0E-46FA-8A68-9D662A8D3436}" srcOrd="1" destOrd="0" parTransId="{40FC941B-FDF2-4C83-A33E-12640F540080}" sibTransId="{2ECBAA15-A77F-46C6-9D08-621092B2F606}"/>
    <dgm:cxn modelId="{F4F0C094-76B9-4AD5-9821-6446D10F8BA5}" srcId="{BFA435C3-5970-4F1F-941C-0C8F12C135B5}" destId="{D325FB92-5FBC-461B-97EE-97BA41D0BFD9}" srcOrd="0" destOrd="0" parTransId="{15E34BAD-881A-4A8B-BDEA-135BA86774AE}" sibTransId="{EA317C5E-A9B8-4452-BFC4-782020BD3C5E}"/>
    <dgm:cxn modelId="{AF3DA1CF-77D2-480F-8FD1-DA948AD9E269}" srcId="{BFA435C3-5970-4F1F-941C-0C8F12C135B5}" destId="{41ECDE98-FC2D-4C40-8B47-55CD13D979D9}" srcOrd="2" destOrd="0" parTransId="{6ADEA1A7-D6CF-4A59-9349-132FC798EC1E}" sibTransId="{5293F603-2FD5-4561-B422-FF5A11B262A3}"/>
    <dgm:cxn modelId="{5C9632D0-AE36-4133-9027-00B47BA123F1}" type="presOf" srcId="{41ECDE98-FC2D-4C40-8B47-55CD13D979D9}" destId="{70F73B63-F323-4302-B26F-2C71172FAF11}" srcOrd="0" destOrd="0" presId="urn:diagrams.loki3.com/VaryingWidthList"/>
    <dgm:cxn modelId="{9AAF55F8-3970-4256-AA46-960BCF300899}" type="presOf" srcId="{BFA435C3-5970-4F1F-941C-0C8F12C135B5}" destId="{04C10402-78B1-42B8-8D94-29EFB11B58BA}" srcOrd="0" destOrd="0" presId="urn:diagrams.loki3.com/VaryingWidthList"/>
    <dgm:cxn modelId="{384E36DA-F8AB-42D2-ADC0-E548F7120898}" type="presParOf" srcId="{04C10402-78B1-42B8-8D94-29EFB11B58BA}" destId="{0588CBCE-029E-4BE6-B9F6-2F60E82441E7}" srcOrd="0" destOrd="0" presId="urn:diagrams.loki3.com/VaryingWidthList"/>
    <dgm:cxn modelId="{F97F1C48-3880-4014-8E50-002F71A819C8}" type="presParOf" srcId="{04C10402-78B1-42B8-8D94-29EFB11B58BA}" destId="{057326DB-3F3A-4BE8-9CD6-58F62E43B879}" srcOrd="1" destOrd="0" presId="urn:diagrams.loki3.com/VaryingWidthList"/>
    <dgm:cxn modelId="{C30253A1-E21F-47D3-8C93-B592CCDA33D7}" type="presParOf" srcId="{04C10402-78B1-42B8-8D94-29EFB11B58BA}" destId="{A5C389DA-25C9-4766-AF1E-D67D2EFB9B27}" srcOrd="2" destOrd="0" presId="urn:diagrams.loki3.com/VaryingWidthList"/>
    <dgm:cxn modelId="{BB3366BB-0F6F-40E8-863A-9B99371DF838}" type="presParOf" srcId="{04C10402-78B1-42B8-8D94-29EFB11B58BA}" destId="{F46E8E3A-5B97-4E90-8066-C0CAD5B5AEDA}" srcOrd="3" destOrd="0" presId="urn:diagrams.loki3.com/VaryingWidthList"/>
    <dgm:cxn modelId="{76B632A0-1034-4640-8AB7-8327DF52FC3F}" type="presParOf" srcId="{04C10402-78B1-42B8-8D94-29EFB11B58BA}" destId="{70F73B63-F323-4302-B26F-2C71172FAF1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3E4408-0859-42D3-A6D4-47D95846DB90}" type="doc">
      <dgm:prSet loTypeId="urn:microsoft.com/office/officeart/2005/8/layout/l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PK"/>
        </a:p>
      </dgm:t>
    </dgm:pt>
    <dgm:pt modelId="{5EEAD85C-90C5-4825-9BAA-B965FC41AAD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Original Study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9E94B9-92B3-441F-8F25-6F2409A4B31F}" type="parTrans" cxnId="{72C96419-817A-4910-95B3-B8BAFA2399BC}">
      <dgm:prSet/>
      <dgm:spPr/>
      <dgm:t>
        <a:bodyPr/>
        <a:lstStyle/>
        <a:p>
          <a:endParaRPr lang="en-PK"/>
        </a:p>
      </dgm:t>
    </dgm:pt>
    <dgm:pt modelId="{52FE9C21-5CB5-49DC-BF03-AFEBC8406AD8}" type="sibTrans" cxnId="{72C96419-817A-4910-95B3-B8BAFA2399BC}">
      <dgm:prSet/>
      <dgm:spPr/>
      <dgm:t>
        <a:bodyPr/>
        <a:lstStyle/>
        <a:p>
          <a:endParaRPr lang="en-PK"/>
        </a:p>
      </dgm:t>
    </dgm:pt>
    <dgm:pt modelId="{1FA80E15-9135-4622-831D-E872BD1730F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673 DEGs (p-value &lt; 0.01 and FC = 1.5)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2EA307-D8BD-45CC-9E37-49DEE2CA677D}" type="parTrans" cxnId="{AF13D190-66BF-435D-AD3D-7A063A38F8DE}">
      <dgm:prSet/>
      <dgm:spPr/>
      <dgm:t>
        <a:bodyPr/>
        <a:lstStyle/>
        <a:p>
          <a:endParaRPr lang="en-PK"/>
        </a:p>
      </dgm:t>
    </dgm:pt>
    <dgm:pt modelId="{18355382-3BBD-4836-93F4-1D9032B335DC}" type="sibTrans" cxnId="{AF13D190-66BF-435D-AD3D-7A063A38F8DE}">
      <dgm:prSet/>
      <dgm:spPr/>
      <dgm:t>
        <a:bodyPr/>
        <a:lstStyle/>
        <a:p>
          <a:endParaRPr lang="en-PK"/>
        </a:p>
      </dgm:t>
    </dgm:pt>
    <dgm:pt modelId="{72A83FC5-4634-41A6-A130-CB442AA48CB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Androgen Receptor (AR) upstream regulator of lung metastasis 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7B6E9-7C83-4707-85C7-6D986D856E81}" type="parTrans" cxnId="{4E159C08-54C0-4ED9-8BEF-BBADF505927D}">
      <dgm:prSet/>
      <dgm:spPr/>
      <dgm:t>
        <a:bodyPr/>
        <a:lstStyle/>
        <a:p>
          <a:endParaRPr lang="en-PK"/>
        </a:p>
      </dgm:t>
    </dgm:pt>
    <dgm:pt modelId="{9634351C-8033-4C18-86DF-D718A39854DB}" type="sibTrans" cxnId="{4E159C08-54C0-4ED9-8BEF-BBADF505927D}">
      <dgm:prSet/>
      <dgm:spPr/>
      <dgm:t>
        <a:bodyPr/>
        <a:lstStyle/>
        <a:p>
          <a:endParaRPr lang="en-PK"/>
        </a:p>
      </dgm:t>
    </dgm:pt>
    <dgm:pt modelId="{35C4C4E3-5145-420D-AC08-57962F75A2A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AAAE7-A82A-482C-84AB-381A86019F7D}" type="parTrans" cxnId="{585593FA-4A9C-4366-8730-D967FB92B94E}">
      <dgm:prSet/>
      <dgm:spPr/>
      <dgm:t>
        <a:bodyPr/>
        <a:lstStyle/>
        <a:p>
          <a:endParaRPr lang="en-PK"/>
        </a:p>
      </dgm:t>
    </dgm:pt>
    <dgm:pt modelId="{A9176548-A1F2-463E-92A0-EDCB4D5D75DA}" type="sibTrans" cxnId="{585593FA-4A9C-4366-8730-D967FB92B94E}">
      <dgm:prSet/>
      <dgm:spPr/>
      <dgm:t>
        <a:bodyPr/>
        <a:lstStyle/>
        <a:p>
          <a:endParaRPr lang="en-PK"/>
        </a:p>
      </dgm:t>
    </dgm:pt>
    <dgm:pt modelId="{B0E7DFFF-863C-43EB-B29D-A0E6192662CD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1202 DEGs (p-value &lt; 0.05 and FC = 1)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A61718-EE13-41D2-A2C0-714C438BEADD}" type="parTrans" cxnId="{153E2E98-29B5-4E2E-9AB8-71B8136420C4}">
      <dgm:prSet/>
      <dgm:spPr/>
      <dgm:t>
        <a:bodyPr/>
        <a:lstStyle/>
        <a:p>
          <a:endParaRPr lang="en-PK"/>
        </a:p>
      </dgm:t>
    </dgm:pt>
    <dgm:pt modelId="{08522840-5764-4962-9FF0-39DC6330B942}" type="sibTrans" cxnId="{153E2E98-29B5-4E2E-9AB8-71B8136420C4}">
      <dgm:prSet/>
      <dgm:spPr/>
      <dgm:t>
        <a:bodyPr/>
        <a:lstStyle/>
        <a:p>
          <a:endParaRPr lang="en-PK"/>
        </a:p>
      </dgm:t>
    </dgm:pt>
    <dgm:pt modelId="{E2346FD9-4505-4B61-A40E-AE8216FD1997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ALDH1A1 gene not identified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2BA9A-5AC0-4754-8B48-5107BFA93E82}" type="parTrans" cxnId="{7CE0FD41-28A4-4951-BF38-7A326A1F1319}">
      <dgm:prSet/>
      <dgm:spPr/>
      <dgm:t>
        <a:bodyPr/>
        <a:lstStyle/>
        <a:p>
          <a:endParaRPr lang="en-PK"/>
        </a:p>
      </dgm:t>
    </dgm:pt>
    <dgm:pt modelId="{E9886D79-807E-42E4-BD07-84F47788C306}" type="sibTrans" cxnId="{7CE0FD41-28A4-4951-BF38-7A326A1F1319}">
      <dgm:prSet/>
      <dgm:spPr/>
      <dgm:t>
        <a:bodyPr/>
        <a:lstStyle/>
        <a:p>
          <a:endParaRPr lang="en-PK"/>
        </a:p>
      </dgm:t>
    </dgm:pt>
    <dgm:pt modelId="{1E42BAEC-B90E-4462-9A7E-F6BB11AB37FF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Downstream analysis: gene of osteosarcoma metastasis</a:t>
          </a:r>
          <a:endParaRPr lang="en-PK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4BA96-A59F-4CCE-A911-1D7DE5E66E19}" type="parTrans" cxnId="{432426EF-9D4C-4F17-BB79-FB0C018CFAA8}">
      <dgm:prSet/>
      <dgm:spPr/>
      <dgm:t>
        <a:bodyPr/>
        <a:lstStyle/>
        <a:p>
          <a:endParaRPr lang="en-PK"/>
        </a:p>
      </dgm:t>
    </dgm:pt>
    <dgm:pt modelId="{C6C2CDBF-675F-4F50-AB66-5AB5EE5E6AE4}" type="sibTrans" cxnId="{432426EF-9D4C-4F17-BB79-FB0C018CFAA8}">
      <dgm:prSet/>
      <dgm:spPr/>
      <dgm:t>
        <a:bodyPr/>
        <a:lstStyle/>
        <a:p>
          <a:endParaRPr lang="en-PK"/>
        </a:p>
      </dgm:t>
    </dgm:pt>
    <dgm:pt modelId="{D74078DB-6973-4B06-9409-36D2C1F74742}" type="pres">
      <dgm:prSet presAssocID="{FE3E4408-0859-42D3-A6D4-47D95846DB90}" presName="Name0" presStyleCnt="0">
        <dgm:presLayoutVars>
          <dgm:dir/>
          <dgm:animLvl val="lvl"/>
          <dgm:resizeHandles val="exact"/>
        </dgm:presLayoutVars>
      </dgm:prSet>
      <dgm:spPr/>
    </dgm:pt>
    <dgm:pt modelId="{95F821BA-711B-4E82-9BF5-AA3B76C33ED5}" type="pres">
      <dgm:prSet presAssocID="{5EEAD85C-90C5-4825-9BAA-B965FC41AAD7}" presName="vertFlow" presStyleCnt="0"/>
      <dgm:spPr/>
    </dgm:pt>
    <dgm:pt modelId="{3C47FBC2-8CCB-416C-A93C-0006786A5FB5}" type="pres">
      <dgm:prSet presAssocID="{5EEAD85C-90C5-4825-9BAA-B965FC41AAD7}" presName="header" presStyleLbl="node1" presStyleIdx="0" presStyleCnt="2"/>
      <dgm:spPr/>
    </dgm:pt>
    <dgm:pt modelId="{F4EF88AC-8885-4557-A315-CA7A5D21905B}" type="pres">
      <dgm:prSet presAssocID="{0B2EA307-D8BD-45CC-9E37-49DEE2CA677D}" presName="parTrans" presStyleLbl="sibTrans2D1" presStyleIdx="0" presStyleCnt="5"/>
      <dgm:spPr/>
    </dgm:pt>
    <dgm:pt modelId="{FD7E2E3A-6F19-412A-801D-F4B44D43FEE4}" type="pres">
      <dgm:prSet presAssocID="{1FA80E15-9135-4622-831D-E872BD1730F3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86515FF5-C5CA-4B4F-9BD1-EFAE92C49748}" type="pres">
      <dgm:prSet presAssocID="{18355382-3BBD-4836-93F4-1D9032B335DC}" presName="sibTrans" presStyleLbl="sibTrans2D1" presStyleIdx="1" presStyleCnt="5"/>
      <dgm:spPr/>
    </dgm:pt>
    <dgm:pt modelId="{4399A556-5A93-45D6-925B-D464FEF67A9C}" type="pres">
      <dgm:prSet presAssocID="{72A83FC5-4634-41A6-A130-CB442AA48CB6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EBB7D1DB-6BE5-44B3-A0A7-AFD2AC9C8FB3}" type="pres">
      <dgm:prSet presAssocID="{5EEAD85C-90C5-4825-9BAA-B965FC41AAD7}" presName="hSp" presStyleCnt="0"/>
      <dgm:spPr/>
    </dgm:pt>
    <dgm:pt modelId="{FB33A6E5-89AE-46C9-AD04-C79FCAD9D8EF}" type="pres">
      <dgm:prSet presAssocID="{35C4C4E3-5145-420D-AC08-57962F75A2A1}" presName="vertFlow" presStyleCnt="0"/>
      <dgm:spPr/>
    </dgm:pt>
    <dgm:pt modelId="{9031730E-A3C2-4BDA-97B5-155F9DAC66C9}" type="pres">
      <dgm:prSet presAssocID="{35C4C4E3-5145-420D-AC08-57962F75A2A1}" presName="header" presStyleLbl="node1" presStyleIdx="1" presStyleCnt="2"/>
      <dgm:spPr/>
    </dgm:pt>
    <dgm:pt modelId="{CE5EA073-35EC-407A-A991-790090992074}" type="pres">
      <dgm:prSet presAssocID="{28A61718-EE13-41D2-A2C0-714C438BEADD}" presName="parTrans" presStyleLbl="sibTrans2D1" presStyleIdx="2" presStyleCnt="5"/>
      <dgm:spPr/>
    </dgm:pt>
    <dgm:pt modelId="{2FE9F992-92BC-4CCA-B3A7-4CCBFE0556F9}" type="pres">
      <dgm:prSet presAssocID="{B0E7DFFF-863C-43EB-B29D-A0E6192662CD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2182B79E-2CE8-4426-99E3-040382F31869}" type="pres">
      <dgm:prSet presAssocID="{08522840-5764-4962-9FF0-39DC6330B942}" presName="sibTrans" presStyleLbl="sibTrans2D1" presStyleIdx="3" presStyleCnt="5"/>
      <dgm:spPr/>
    </dgm:pt>
    <dgm:pt modelId="{09698CCC-FD9A-4794-B7AA-3BF10E773180}" type="pres">
      <dgm:prSet presAssocID="{E2346FD9-4505-4B61-A40E-AE8216FD1997}" presName="child" presStyleLbl="alignAccFollowNode1" presStyleIdx="3" presStyleCnt="5">
        <dgm:presLayoutVars>
          <dgm:chMax val="0"/>
          <dgm:bulletEnabled val="1"/>
        </dgm:presLayoutVars>
      </dgm:prSet>
      <dgm:spPr/>
    </dgm:pt>
    <dgm:pt modelId="{9A1BB66A-69F3-40F4-9963-47632D1F5175}" type="pres">
      <dgm:prSet presAssocID="{E9886D79-807E-42E4-BD07-84F47788C306}" presName="sibTrans" presStyleLbl="sibTrans2D1" presStyleIdx="4" presStyleCnt="5"/>
      <dgm:spPr/>
    </dgm:pt>
    <dgm:pt modelId="{8AE60FC8-50E5-43DB-BA0E-360F8EED4BEA}" type="pres">
      <dgm:prSet presAssocID="{1E42BAEC-B90E-4462-9A7E-F6BB11AB37FF}" presName="child" presStyleLbl="alignAccFollowNode1" presStyleIdx="4" presStyleCnt="5">
        <dgm:presLayoutVars>
          <dgm:chMax val="0"/>
          <dgm:bulletEnabled val="1"/>
        </dgm:presLayoutVars>
      </dgm:prSet>
      <dgm:spPr/>
    </dgm:pt>
  </dgm:ptLst>
  <dgm:cxnLst>
    <dgm:cxn modelId="{4E159C08-54C0-4ED9-8BEF-BBADF505927D}" srcId="{5EEAD85C-90C5-4825-9BAA-B965FC41AAD7}" destId="{72A83FC5-4634-41A6-A130-CB442AA48CB6}" srcOrd="1" destOrd="0" parTransId="{73C7B6E9-7C83-4707-85C7-6D986D856E81}" sibTransId="{9634351C-8033-4C18-86DF-D718A39854DB}"/>
    <dgm:cxn modelId="{006CFA12-D4FA-4780-81F5-0BE7283ECB13}" type="presOf" srcId="{1FA80E15-9135-4622-831D-E872BD1730F3}" destId="{FD7E2E3A-6F19-412A-801D-F4B44D43FEE4}" srcOrd="0" destOrd="0" presId="urn:microsoft.com/office/officeart/2005/8/layout/lProcess1"/>
    <dgm:cxn modelId="{72C96419-817A-4910-95B3-B8BAFA2399BC}" srcId="{FE3E4408-0859-42D3-A6D4-47D95846DB90}" destId="{5EEAD85C-90C5-4825-9BAA-B965FC41AAD7}" srcOrd="0" destOrd="0" parTransId="{939E94B9-92B3-441F-8F25-6F2409A4B31F}" sibTransId="{52FE9C21-5CB5-49DC-BF03-AFEBC8406AD8}"/>
    <dgm:cxn modelId="{E7E43E2B-2217-4E0A-A976-A6ADAD36A7B2}" type="presOf" srcId="{28A61718-EE13-41D2-A2C0-714C438BEADD}" destId="{CE5EA073-35EC-407A-A991-790090992074}" srcOrd="0" destOrd="0" presId="urn:microsoft.com/office/officeart/2005/8/layout/lProcess1"/>
    <dgm:cxn modelId="{26454D30-EC70-4AC3-9623-2C4B8852512D}" type="presOf" srcId="{18355382-3BBD-4836-93F4-1D9032B335DC}" destId="{86515FF5-C5CA-4B4F-9BD1-EFAE92C49748}" srcOrd="0" destOrd="0" presId="urn:microsoft.com/office/officeart/2005/8/layout/lProcess1"/>
    <dgm:cxn modelId="{7CE0FD41-28A4-4951-BF38-7A326A1F1319}" srcId="{35C4C4E3-5145-420D-AC08-57962F75A2A1}" destId="{E2346FD9-4505-4B61-A40E-AE8216FD1997}" srcOrd="1" destOrd="0" parTransId="{7EA2BA9A-5AC0-4754-8B48-5107BFA93E82}" sibTransId="{E9886D79-807E-42E4-BD07-84F47788C306}"/>
    <dgm:cxn modelId="{BC8D9A64-B446-4954-A2FB-42FCB7AD34E4}" type="presOf" srcId="{E9886D79-807E-42E4-BD07-84F47788C306}" destId="{9A1BB66A-69F3-40F4-9963-47632D1F5175}" srcOrd="0" destOrd="0" presId="urn:microsoft.com/office/officeart/2005/8/layout/lProcess1"/>
    <dgm:cxn modelId="{98335C45-2FC9-4575-951A-178E491D0953}" type="presOf" srcId="{08522840-5764-4962-9FF0-39DC6330B942}" destId="{2182B79E-2CE8-4426-99E3-040382F31869}" srcOrd="0" destOrd="0" presId="urn:microsoft.com/office/officeart/2005/8/layout/lProcess1"/>
    <dgm:cxn modelId="{87AA0E4D-43A0-4E1E-950C-5794382ADAFE}" type="presOf" srcId="{1E42BAEC-B90E-4462-9A7E-F6BB11AB37FF}" destId="{8AE60FC8-50E5-43DB-BA0E-360F8EED4BEA}" srcOrd="0" destOrd="0" presId="urn:microsoft.com/office/officeart/2005/8/layout/lProcess1"/>
    <dgm:cxn modelId="{FA5D8672-6D5C-4310-8B2E-EED05E66E0DA}" type="presOf" srcId="{35C4C4E3-5145-420D-AC08-57962F75A2A1}" destId="{9031730E-A3C2-4BDA-97B5-155F9DAC66C9}" srcOrd="0" destOrd="0" presId="urn:microsoft.com/office/officeart/2005/8/layout/lProcess1"/>
    <dgm:cxn modelId="{4B0EE773-0EFD-41F3-BCED-E089EA06A921}" type="presOf" srcId="{5EEAD85C-90C5-4825-9BAA-B965FC41AAD7}" destId="{3C47FBC2-8CCB-416C-A93C-0006786A5FB5}" srcOrd="0" destOrd="0" presId="urn:microsoft.com/office/officeart/2005/8/layout/lProcess1"/>
    <dgm:cxn modelId="{AF13D190-66BF-435D-AD3D-7A063A38F8DE}" srcId="{5EEAD85C-90C5-4825-9BAA-B965FC41AAD7}" destId="{1FA80E15-9135-4622-831D-E872BD1730F3}" srcOrd="0" destOrd="0" parTransId="{0B2EA307-D8BD-45CC-9E37-49DEE2CA677D}" sibTransId="{18355382-3BBD-4836-93F4-1D9032B335DC}"/>
    <dgm:cxn modelId="{8C4EDB91-3A02-4D67-AED8-1A1DE160D27E}" type="presOf" srcId="{FE3E4408-0859-42D3-A6D4-47D95846DB90}" destId="{D74078DB-6973-4B06-9409-36D2C1F74742}" srcOrd="0" destOrd="0" presId="urn:microsoft.com/office/officeart/2005/8/layout/lProcess1"/>
    <dgm:cxn modelId="{153E2E98-29B5-4E2E-9AB8-71B8136420C4}" srcId="{35C4C4E3-5145-420D-AC08-57962F75A2A1}" destId="{B0E7DFFF-863C-43EB-B29D-A0E6192662CD}" srcOrd="0" destOrd="0" parTransId="{28A61718-EE13-41D2-A2C0-714C438BEADD}" sibTransId="{08522840-5764-4962-9FF0-39DC6330B942}"/>
    <dgm:cxn modelId="{0544FA9C-7D72-425D-B2EC-E536400C682F}" type="presOf" srcId="{B0E7DFFF-863C-43EB-B29D-A0E6192662CD}" destId="{2FE9F992-92BC-4CCA-B3A7-4CCBFE0556F9}" srcOrd="0" destOrd="0" presId="urn:microsoft.com/office/officeart/2005/8/layout/lProcess1"/>
    <dgm:cxn modelId="{00AEA6C8-8126-4809-BF1E-0B0C15F831C9}" type="presOf" srcId="{0B2EA307-D8BD-45CC-9E37-49DEE2CA677D}" destId="{F4EF88AC-8885-4557-A315-CA7A5D21905B}" srcOrd="0" destOrd="0" presId="urn:microsoft.com/office/officeart/2005/8/layout/lProcess1"/>
    <dgm:cxn modelId="{4C460CE9-D2DA-4EE0-BA9B-3816D446B8E7}" type="presOf" srcId="{72A83FC5-4634-41A6-A130-CB442AA48CB6}" destId="{4399A556-5A93-45D6-925B-D464FEF67A9C}" srcOrd="0" destOrd="0" presId="urn:microsoft.com/office/officeart/2005/8/layout/lProcess1"/>
    <dgm:cxn modelId="{95894AED-3AF1-47CF-96BA-B3B5A6584C3B}" type="presOf" srcId="{E2346FD9-4505-4B61-A40E-AE8216FD1997}" destId="{09698CCC-FD9A-4794-B7AA-3BF10E773180}" srcOrd="0" destOrd="0" presId="urn:microsoft.com/office/officeart/2005/8/layout/lProcess1"/>
    <dgm:cxn modelId="{432426EF-9D4C-4F17-BB79-FB0C018CFAA8}" srcId="{35C4C4E3-5145-420D-AC08-57962F75A2A1}" destId="{1E42BAEC-B90E-4462-9A7E-F6BB11AB37FF}" srcOrd="2" destOrd="0" parTransId="{C404BA96-A59F-4CCE-A911-1D7DE5E66E19}" sibTransId="{C6C2CDBF-675F-4F50-AB66-5AB5EE5E6AE4}"/>
    <dgm:cxn modelId="{585593FA-4A9C-4366-8730-D967FB92B94E}" srcId="{FE3E4408-0859-42D3-A6D4-47D95846DB90}" destId="{35C4C4E3-5145-420D-AC08-57962F75A2A1}" srcOrd="1" destOrd="0" parTransId="{8A6AAAE7-A82A-482C-84AB-381A86019F7D}" sibTransId="{A9176548-A1F2-463E-92A0-EDCB4D5D75DA}"/>
    <dgm:cxn modelId="{AFB8A814-C1ED-4BBE-867A-44C8F72E77F9}" type="presParOf" srcId="{D74078DB-6973-4B06-9409-36D2C1F74742}" destId="{95F821BA-711B-4E82-9BF5-AA3B76C33ED5}" srcOrd="0" destOrd="0" presId="urn:microsoft.com/office/officeart/2005/8/layout/lProcess1"/>
    <dgm:cxn modelId="{AD38BADC-1AA3-42B3-8CC5-71E36A9972A5}" type="presParOf" srcId="{95F821BA-711B-4E82-9BF5-AA3B76C33ED5}" destId="{3C47FBC2-8CCB-416C-A93C-0006786A5FB5}" srcOrd="0" destOrd="0" presId="urn:microsoft.com/office/officeart/2005/8/layout/lProcess1"/>
    <dgm:cxn modelId="{4928F939-7D0C-4446-98AE-54FEF64107A8}" type="presParOf" srcId="{95F821BA-711B-4E82-9BF5-AA3B76C33ED5}" destId="{F4EF88AC-8885-4557-A315-CA7A5D21905B}" srcOrd="1" destOrd="0" presId="urn:microsoft.com/office/officeart/2005/8/layout/lProcess1"/>
    <dgm:cxn modelId="{B290DA28-B04A-4591-A3FE-10F2EF44DFF2}" type="presParOf" srcId="{95F821BA-711B-4E82-9BF5-AA3B76C33ED5}" destId="{FD7E2E3A-6F19-412A-801D-F4B44D43FEE4}" srcOrd="2" destOrd="0" presId="urn:microsoft.com/office/officeart/2005/8/layout/lProcess1"/>
    <dgm:cxn modelId="{052B7158-A319-4E29-B495-F3135D557AB6}" type="presParOf" srcId="{95F821BA-711B-4E82-9BF5-AA3B76C33ED5}" destId="{86515FF5-C5CA-4B4F-9BD1-EFAE92C49748}" srcOrd="3" destOrd="0" presId="urn:microsoft.com/office/officeart/2005/8/layout/lProcess1"/>
    <dgm:cxn modelId="{6487F451-B385-464B-809C-3FB713D84DA6}" type="presParOf" srcId="{95F821BA-711B-4E82-9BF5-AA3B76C33ED5}" destId="{4399A556-5A93-45D6-925B-D464FEF67A9C}" srcOrd="4" destOrd="0" presId="urn:microsoft.com/office/officeart/2005/8/layout/lProcess1"/>
    <dgm:cxn modelId="{0E05BE59-E52C-441F-A68E-04A893ABB402}" type="presParOf" srcId="{D74078DB-6973-4B06-9409-36D2C1F74742}" destId="{EBB7D1DB-6BE5-44B3-A0A7-AFD2AC9C8FB3}" srcOrd="1" destOrd="0" presId="urn:microsoft.com/office/officeart/2005/8/layout/lProcess1"/>
    <dgm:cxn modelId="{BBEE2A45-43FE-45AF-A151-B0C23C705E3B}" type="presParOf" srcId="{D74078DB-6973-4B06-9409-36D2C1F74742}" destId="{FB33A6E5-89AE-46C9-AD04-C79FCAD9D8EF}" srcOrd="2" destOrd="0" presId="urn:microsoft.com/office/officeart/2005/8/layout/lProcess1"/>
    <dgm:cxn modelId="{50DABAF9-4317-4823-ABAB-2A30EEB6D4AB}" type="presParOf" srcId="{FB33A6E5-89AE-46C9-AD04-C79FCAD9D8EF}" destId="{9031730E-A3C2-4BDA-97B5-155F9DAC66C9}" srcOrd="0" destOrd="0" presId="urn:microsoft.com/office/officeart/2005/8/layout/lProcess1"/>
    <dgm:cxn modelId="{319E4232-9E55-4CB6-AA8B-D5EC196175F7}" type="presParOf" srcId="{FB33A6E5-89AE-46C9-AD04-C79FCAD9D8EF}" destId="{CE5EA073-35EC-407A-A991-790090992074}" srcOrd="1" destOrd="0" presId="urn:microsoft.com/office/officeart/2005/8/layout/lProcess1"/>
    <dgm:cxn modelId="{A8842CD3-53BC-451B-95CA-4ED73DCE36FC}" type="presParOf" srcId="{FB33A6E5-89AE-46C9-AD04-C79FCAD9D8EF}" destId="{2FE9F992-92BC-4CCA-B3A7-4CCBFE0556F9}" srcOrd="2" destOrd="0" presId="urn:microsoft.com/office/officeart/2005/8/layout/lProcess1"/>
    <dgm:cxn modelId="{4688E4AF-A7D3-4FF1-A0C3-D95F0523AF3B}" type="presParOf" srcId="{FB33A6E5-89AE-46C9-AD04-C79FCAD9D8EF}" destId="{2182B79E-2CE8-4426-99E3-040382F31869}" srcOrd="3" destOrd="0" presId="urn:microsoft.com/office/officeart/2005/8/layout/lProcess1"/>
    <dgm:cxn modelId="{DA3B6A45-FDF3-42B5-AFBF-A5ACA20665BD}" type="presParOf" srcId="{FB33A6E5-89AE-46C9-AD04-C79FCAD9D8EF}" destId="{09698CCC-FD9A-4794-B7AA-3BF10E773180}" srcOrd="4" destOrd="0" presId="urn:microsoft.com/office/officeart/2005/8/layout/lProcess1"/>
    <dgm:cxn modelId="{63740B23-E89A-4C2B-87A4-E697BC07A107}" type="presParOf" srcId="{FB33A6E5-89AE-46C9-AD04-C79FCAD9D8EF}" destId="{9A1BB66A-69F3-40F4-9963-47632D1F5175}" srcOrd="5" destOrd="0" presId="urn:microsoft.com/office/officeart/2005/8/layout/lProcess1"/>
    <dgm:cxn modelId="{B9E7881C-971C-46F9-A9EF-1C886F44C0B9}" type="presParOf" srcId="{FB33A6E5-89AE-46C9-AD04-C79FCAD9D8EF}" destId="{8AE60FC8-50E5-43DB-BA0E-360F8EED4BEA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C1015-E698-46FC-89AF-2F3643A005D4}">
      <dsp:nvSpPr>
        <dsp:cNvPr id="0" name=""/>
        <dsp:cNvSpPr/>
      </dsp:nvSpPr>
      <dsp:spPr>
        <a:xfrm>
          <a:off x="0" y="26208"/>
          <a:ext cx="245225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208"/>
        <a:ext cx="2452254" cy="990000"/>
      </dsp:txXfrm>
    </dsp:sp>
    <dsp:sp modelId="{7235BF7B-9F3E-43B2-8960-D5B489D32201}">
      <dsp:nvSpPr>
        <dsp:cNvPr id="0" name=""/>
        <dsp:cNvSpPr/>
      </dsp:nvSpPr>
      <dsp:spPr>
        <a:xfrm>
          <a:off x="2452254" y="26208"/>
          <a:ext cx="490450" cy="990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483BB-2C61-4C81-BE77-02A0B7188FD0}">
      <dsp:nvSpPr>
        <dsp:cNvPr id="0" name=""/>
        <dsp:cNvSpPr/>
      </dsp:nvSpPr>
      <dsp:spPr>
        <a:xfrm>
          <a:off x="3138885" y="26208"/>
          <a:ext cx="6670132" cy="99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 of Bone Cancer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Develops in Osteoblasts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8885" y="26208"/>
        <a:ext cx="6670132" cy="990000"/>
      </dsp:txXfrm>
    </dsp:sp>
    <dsp:sp modelId="{71D04222-BDD4-4E0B-9629-E5FB56582530}">
      <dsp:nvSpPr>
        <dsp:cNvPr id="0" name=""/>
        <dsp:cNvSpPr/>
      </dsp:nvSpPr>
      <dsp:spPr>
        <a:xfrm>
          <a:off x="0" y="1196208"/>
          <a:ext cx="245225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Epidemiology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96208"/>
        <a:ext cx="2452254" cy="990000"/>
      </dsp:txXfrm>
    </dsp:sp>
    <dsp:sp modelId="{CD840E6B-28BD-471F-9468-4D29A134959E}">
      <dsp:nvSpPr>
        <dsp:cNvPr id="0" name=""/>
        <dsp:cNvSpPr/>
      </dsp:nvSpPr>
      <dsp:spPr>
        <a:xfrm>
          <a:off x="2452254" y="1196208"/>
          <a:ext cx="490450" cy="990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3DFA1-6FA5-4EBA-BA6F-6AE6A50185F9}">
      <dsp:nvSpPr>
        <dsp:cNvPr id="0" name=""/>
        <dsp:cNvSpPr/>
      </dsp:nvSpPr>
      <dsp:spPr>
        <a:xfrm>
          <a:off x="3138885" y="1196208"/>
          <a:ext cx="6670132" cy="99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800 new cases reported each year in US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Accounts for 3% of all the childhood cancers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8885" y="1196208"/>
        <a:ext cx="6670132" cy="990000"/>
      </dsp:txXfrm>
    </dsp:sp>
    <dsp:sp modelId="{41FF6001-6B6E-4A85-8ECC-515A90984C5C}">
      <dsp:nvSpPr>
        <dsp:cNvPr id="0" name=""/>
        <dsp:cNvSpPr/>
      </dsp:nvSpPr>
      <dsp:spPr>
        <a:xfrm>
          <a:off x="0" y="2675583"/>
          <a:ext cx="245225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Symptoms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75583"/>
        <a:ext cx="2452254" cy="990000"/>
      </dsp:txXfrm>
    </dsp:sp>
    <dsp:sp modelId="{093E00DC-A995-422E-9909-F77AF90BD758}">
      <dsp:nvSpPr>
        <dsp:cNvPr id="0" name=""/>
        <dsp:cNvSpPr/>
      </dsp:nvSpPr>
      <dsp:spPr>
        <a:xfrm>
          <a:off x="2452254" y="2366208"/>
          <a:ext cx="490450" cy="1608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BF8DB-201B-4B8B-AED3-D8A2AA0DB20F}">
      <dsp:nvSpPr>
        <dsp:cNvPr id="0" name=""/>
        <dsp:cNvSpPr/>
      </dsp:nvSpPr>
      <dsp:spPr>
        <a:xfrm>
          <a:off x="3138885" y="2366208"/>
          <a:ext cx="6670132" cy="1608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Pain in the affected bone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Swelling 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Limping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Difficulty in movement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8885" y="2366208"/>
        <a:ext cx="6670132" cy="1608750"/>
      </dsp:txXfrm>
    </dsp:sp>
    <dsp:sp modelId="{D0AE4EEC-81A3-419E-9C72-0FE9E09E6ABC}">
      <dsp:nvSpPr>
        <dsp:cNvPr id="0" name=""/>
        <dsp:cNvSpPr/>
      </dsp:nvSpPr>
      <dsp:spPr>
        <a:xfrm>
          <a:off x="0" y="4278708"/>
          <a:ext cx="2452254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Diagnosis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78708"/>
        <a:ext cx="2452254" cy="990000"/>
      </dsp:txXfrm>
    </dsp:sp>
    <dsp:sp modelId="{41CBCACA-5F1D-45B6-B34E-0E62E10F4DCA}">
      <dsp:nvSpPr>
        <dsp:cNvPr id="0" name=""/>
        <dsp:cNvSpPr/>
      </dsp:nvSpPr>
      <dsp:spPr>
        <a:xfrm>
          <a:off x="2452254" y="4154958"/>
          <a:ext cx="490450" cy="1237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02141-1817-44AD-819E-320ED7F4F254}">
      <dsp:nvSpPr>
        <dsp:cNvPr id="0" name=""/>
        <dsp:cNvSpPr/>
      </dsp:nvSpPr>
      <dsp:spPr>
        <a:xfrm>
          <a:off x="3138885" y="4154958"/>
          <a:ext cx="6670132" cy="1237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X-Rays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Bone Scans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MRI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8885" y="4154958"/>
        <a:ext cx="6670132" cy="12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5C2CF-1A97-4660-9FB6-FEC6235CCCBF}">
      <dsp:nvSpPr>
        <dsp:cNvPr id="0" name=""/>
        <dsp:cNvSpPr/>
      </dsp:nvSpPr>
      <dsp:spPr>
        <a:xfrm>
          <a:off x="1182" y="1325536"/>
          <a:ext cx="4612656" cy="2767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DEGs during primary and metastatic states of Osteosarcoma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82" y="1325536"/>
        <a:ext cx="4612656" cy="2767594"/>
      </dsp:txXfrm>
    </dsp:sp>
    <dsp:sp modelId="{0591674A-C6DE-4035-ACAB-212F7FBB16C1}">
      <dsp:nvSpPr>
        <dsp:cNvPr id="0" name=""/>
        <dsp:cNvSpPr/>
      </dsp:nvSpPr>
      <dsp:spPr>
        <a:xfrm>
          <a:off x="5075105" y="1325536"/>
          <a:ext cx="4612656" cy="2767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pathways associated with DEGs</a:t>
          </a:r>
          <a:endParaRPr lang="en-PK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75105" y="1325536"/>
        <a:ext cx="4612656" cy="2767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D9D65-D44D-4D92-8850-54E634397E0C}">
      <dsp:nvSpPr>
        <dsp:cNvPr id="0" name=""/>
        <dsp:cNvSpPr/>
      </dsp:nvSpPr>
      <dsp:spPr>
        <a:xfrm>
          <a:off x="2141371" y="129904"/>
          <a:ext cx="4468711" cy="155192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37FA6-77FA-406C-AD11-0F8FFAC0645E}">
      <dsp:nvSpPr>
        <dsp:cNvPr id="0" name=""/>
        <dsp:cNvSpPr/>
      </dsp:nvSpPr>
      <dsp:spPr>
        <a:xfrm>
          <a:off x="3949641" y="3666773"/>
          <a:ext cx="866029" cy="554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63E22-D59A-4956-B620-1E35CCF80A04}">
      <dsp:nvSpPr>
        <dsp:cNvPr id="0" name=""/>
        <dsp:cNvSpPr/>
      </dsp:nvSpPr>
      <dsp:spPr>
        <a:xfrm>
          <a:off x="2304185" y="4373448"/>
          <a:ext cx="4156941" cy="103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GSE220538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16 Samples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(Primary tumor = 8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Metastatic tumor = 8)</a:t>
          </a:r>
          <a:endParaRPr lang="en-PK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04185" y="4373448"/>
        <a:ext cx="4156941" cy="1039235"/>
      </dsp:txXfrm>
    </dsp:sp>
    <dsp:sp modelId="{175A5EA8-E8A8-4AF8-87B1-E7AE6F1954C9}">
      <dsp:nvSpPr>
        <dsp:cNvPr id="0" name=""/>
        <dsp:cNvSpPr/>
      </dsp:nvSpPr>
      <dsp:spPr>
        <a:xfrm>
          <a:off x="3766042" y="1801687"/>
          <a:ext cx="1558852" cy="1558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treatment-related samples</a:t>
          </a:r>
          <a:endParaRPr lang="en-PK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4331" y="2029976"/>
        <a:ext cx="1102274" cy="1102274"/>
      </dsp:txXfrm>
    </dsp:sp>
    <dsp:sp modelId="{10658606-505D-42DA-A858-0BB9E88D885B}">
      <dsp:nvSpPr>
        <dsp:cNvPr id="0" name=""/>
        <dsp:cNvSpPr/>
      </dsp:nvSpPr>
      <dsp:spPr>
        <a:xfrm>
          <a:off x="2650596" y="632201"/>
          <a:ext cx="1558852" cy="1558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Contain primary and metastatic samples</a:t>
          </a:r>
          <a:endParaRPr lang="en-PK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78885" y="860490"/>
        <a:ext cx="1102274" cy="1102274"/>
      </dsp:txXfrm>
    </dsp:sp>
    <dsp:sp modelId="{A7123C48-C68F-4A49-B330-24848291281E}">
      <dsp:nvSpPr>
        <dsp:cNvPr id="0" name=""/>
        <dsp:cNvSpPr/>
      </dsp:nvSpPr>
      <dsp:spPr>
        <a:xfrm>
          <a:off x="4244091" y="255305"/>
          <a:ext cx="1558852" cy="1558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Homo sapiens </a:t>
          </a:r>
          <a:endParaRPr lang="en-PK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2380" y="483594"/>
        <a:ext cx="1102274" cy="1102274"/>
      </dsp:txXfrm>
    </dsp:sp>
    <dsp:sp modelId="{28577746-EE06-44B8-A685-03801C54AF99}">
      <dsp:nvSpPr>
        <dsp:cNvPr id="0" name=""/>
        <dsp:cNvSpPr/>
      </dsp:nvSpPr>
      <dsp:spPr>
        <a:xfrm>
          <a:off x="2320632" y="140041"/>
          <a:ext cx="4124045" cy="347848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A2C62-1575-4A72-B36B-2A480ED3A995}">
      <dsp:nvSpPr>
        <dsp:cNvPr id="0" name=""/>
        <dsp:cNvSpPr/>
      </dsp:nvSpPr>
      <dsp:spPr>
        <a:xfrm>
          <a:off x="3005887" y="673666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252517" y="716629"/>
        <a:ext cx="27571" cy="5514"/>
      </dsp:txXfrm>
    </dsp:sp>
    <dsp:sp modelId="{39DA24E1-3B03-44D5-B134-B0F8061BEA8F}">
      <dsp:nvSpPr>
        <dsp:cNvPr id="0" name=""/>
        <dsp:cNvSpPr/>
      </dsp:nvSpPr>
      <dsp:spPr>
        <a:xfrm>
          <a:off x="610161" y="128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Import (Galaxy)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161" y="128"/>
        <a:ext cx="2397526" cy="1438515"/>
      </dsp:txXfrm>
    </dsp:sp>
    <dsp:sp modelId="{8DD8DC66-7859-4928-95B0-60F027D7879A}">
      <dsp:nvSpPr>
        <dsp:cNvPr id="0" name=""/>
        <dsp:cNvSpPr/>
      </dsp:nvSpPr>
      <dsp:spPr>
        <a:xfrm>
          <a:off x="5954845" y="673666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201475" y="716629"/>
        <a:ext cx="27571" cy="5514"/>
      </dsp:txXfrm>
    </dsp:sp>
    <dsp:sp modelId="{56AD4B5E-F602-4CCA-AC71-CCA26E099347}">
      <dsp:nvSpPr>
        <dsp:cNvPr id="0" name=""/>
        <dsp:cNvSpPr/>
      </dsp:nvSpPr>
      <dsp:spPr>
        <a:xfrm>
          <a:off x="3559118" y="128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Check (FastQC)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118" y="128"/>
        <a:ext cx="2397526" cy="1438515"/>
      </dsp:txXfrm>
    </dsp:sp>
    <dsp:sp modelId="{A7C4DCD8-B563-4203-A68B-523A98B31EB5}">
      <dsp:nvSpPr>
        <dsp:cNvPr id="0" name=""/>
        <dsp:cNvSpPr/>
      </dsp:nvSpPr>
      <dsp:spPr>
        <a:xfrm>
          <a:off x="1808924" y="1436844"/>
          <a:ext cx="5897915" cy="520831"/>
        </a:xfrm>
        <a:custGeom>
          <a:avLst/>
          <a:gdLst/>
          <a:ahLst/>
          <a:cxnLst/>
          <a:rect l="0" t="0" r="0" b="0"/>
          <a:pathLst>
            <a:path>
              <a:moveTo>
                <a:pt x="5897915" y="0"/>
              </a:moveTo>
              <a:lnTo>
                <a:pt x="5897915" y="277515"/>
              </a:lnTo>
              <a:lnTo>
                <a:pt x="0" y="277515"/>
              </a:lnTo>
              <a:lnTo>
                <a:pt x="0" y="5208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4609791" y="1694502"/>
        <a:ext cx="296181" cy="5514"/>
      </dsp:txXfrm>
    </dsp:sp>
    <dsp:sp modelId="{37A3C4FF-F49E-482D-94C3-2A465F1749CC}">
      <dsp:nvSpPr>
        <dsp:cNvPr id="0" name=""/>
        <dsp:cNvSpPr/>
      </dsp:nvSpPr>
      <dsp:spPr>
        <a:xfrm>
          <a:off x="6508076" y="128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Control (fastp)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08076" y="128"/>
        <a:ext cx="2397526" cy="1438515"/>
      </dsp:txXfrm>
    </dsp:sp>
    <dsp:sp modelId="{3886148B-C772-4B95-871B-82FAC2C9CA04}">
      <dsp:nvSpPr>
        <dsp:cNvPr id="0" name=""/>
        <dsp:cNvSpPr/>
      </dsp:nvSpPr>
      <dsp:spPr>
        <a:xfrm>
          <a:off x="3005887" y="2663613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252517" y="2706576"/>
        <a:ext cx="27571" cy="5514"/>
      </dsp:txXfrm>
    </dsp:sp>
    <dsp:sp modelId="{7DE6B5FF-B9CA-4574-BB9A-5A2DB3042138}">
      <dsp:nvSpPr>
        <dsp:cNvPr id="0" name=""/>
        <dsp:cNvSpPr/>
      </dsp:nvSpPr>
      <dsp:spPr>
        <a:xfrm>
          <a:off x="610161" y="1990075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Alignment (HISAT2) CHM13_T2T_v2.0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161" y="1990075"/>
        <a:ext cx="2397526" cy="1438515"/>
      </dsp:txXfrm>
    </dsp:sp>
    <dsp:sp modelId="{3A8DE99E-07D4-4237-80B3-3AD794E96232}">
      <dsp:nvSpPr>
        <dsp:cNvPr id="0" name=""/>
        <dsp:cNvSpPr/>
      </dsp:nvSpPr>
      <dsp:spPr>
        <a:xfrm>
          <a:off x="5954845" y="2663613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201475" y="2706576"/>
        <a:ext cx="27571" cy="5514"/>
      </dsp:txXfrm>
    </dsp:sp>
    <dsp:sp modelId="{3797318D-1C70-4C2F-A5F8-9829DD6A013B}">
      <dsp:nvSpPr>
        <dsp:cNvPr id="0" name=""/>
        <dsp:cNvSpPr/>
      </dsp:nvSpPr>
      <dsp:spPr>
        <a:xfrm>
          <a:off x="3559118" y="1990075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Removing Duplicates (MarkDuplicates &amp; RmDup)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118" y="1990075"/>
        <a:ext cx="2397526" cy="1438515"/>
      </dsp:txXfrm>
    </dsp:sp>
    <dsp:sp modelId="{E9D8895C-8CFC-4637-B2BB-E79A9A320F0F}">
      <dsp:nvSpPr>
        <dsp:cNvPr id="0" name=""/>
        <dsp:cNvSpPr/>
      </dsp:nvSpPr>
      <dsp:spPr>
        <a:xfrm>
          <a:off x="1808924" y="3426791"/>
          <a:ext cx="5897915" cy="520831"/>
        </a:xfrm>
        <a:custGeom>
          <a:avLst/>
          <a:gdLst/>
          <a:ahLst/>
          <a:cxnLst/>
          <a:rect l="0" t="0" r="0" b="0"/>
          <a:pathLst>
            <a:path>
              <a:moveTo>
                <a:pt x="5897915" y="0"/>
              </a:moveTo>
              <a:lnTo>
                <a:pt x="5897915" y="277515"/>
              </a:lnTo>
              <a:lnTo>
                <a:pt x="0" y="277515"/>
              </a:lnTo>
              <a:lnTo>
                <a:pt x="0" y="5208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4609791" y="3684449"/>
        <a:ext cx="296181" cy="5514"/>
      </dsp:txXfrm>
    </dsp:sp>
    <dsp:sp modelId="{1E62230D-5CCB-4FD5-885D-5A7D69754A41}">
      <dsp:nvSpPr>
        <dsp:cNvPr id="0" name=""/>
        <dsp:cNvSpPr/>
      </dsp:nvSpPr>
      <dsp:spPr>
        <a:xfrm>
          <a:off x="6508076" y="1990075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Assembly into transcripts (StringTie)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08076" y="1990075"/>
        <a:ext cx="2397526" cy="1438515"/>
      </dsp:txXfrm>
    </dsp:sp>
    <dsp:sp modelId="{AE18D9A9-97FB-4F29-A886-048C00E22AA2}">
      <dsp:nvSpPr>
        <dsp:cNvPr id="0" name=""/>
        <dsp:cNvSpPr/>
      </dsp:nvSpPr>
      <dsp:spPr>
        <a:xfrm>
          <a:off x="3005887" y="4653560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252517" y="4696523"/>
        <a:ext cx="27571" cy="5514"/>
      </dsp:txXfrm>
    </dsp:sp>
    <dsp:sp modelId="{70C36E7F-770C-4049-AD8A-FECC67528703}">
      <dsp:nvSpPr>
        <dsp:cNvPr id="0" name=""/>
        <dsp:cNvSpPr/>
      </dsp:nvSpPr>
      <dsp:spPr>
        <a:xfrm>
          <a:off x="610161" y="3980022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DEG Analysis (Ballgown)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161" y="3980022"/>
        <a:ext cx="2397526" cy="1438515"/>
      </dsp:txXfrm>
    </dsp:sp>
    <dsp:sp modelId="{C346ADFE-CCE2-4BE1-B250-ABDE09BC0988}">
      <dsp:nvSpPr>
        <dsp:cNvPr id="0" name=""/>
        <dsp:cNvSpPr/>
      </dsp:nvSpPr>
      <dsp:spPr>
        <a:xfrm>
          <a:off x="5954845" y="4653560"/>
          <a:ext cx="520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201475" y="4696523"/>
        <a:ext cx="27571" cy="5514"/>
      </dsp:txXfrm>
    </dsp:sp>
    <dsp:sp modelId="{935C270A-1C15-4C0C-8A21-35702930FDF5}">
      <dsp:nvSpPr>
        <dsp:cNvPr id="0" name=""/>
        <dsp:cNvSpPr/>
      </dsp:nvSpPr>
      <dsp:spPr>
        <a:xfrm>
          <a:off x="3559118" y="3980022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Pathway Analysis (Enrichr)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118" y="3980022"/>
        <a:ext cx="2397526" cy="1438515"/>
      </dsp:txXfrm>
    </dsp:sp>
    <dsp:sp modelId="{5D50F12D-2052-4F85-BB55-5A6E9F4CDD79}">
      <dsp:nvSpPr>
        <dsp:cNvPr id="0" name=""/>
        <dsp:cNvSpPr/>
      </dsp:nvSpPr>
      <dsp:spPr>
        <a:xfrm>
          <a:off x="6508076" y="3980022"/>
          <a:ext cx="2397526" cy="143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Enrichment Analysis (Clusterprofiler)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08076" y="3980022"/>
        <a:ext cx="2397526" cy="1438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8CBCE-029E-4BE6-B9F6-2F60E82441E7}">
      <dsp:nvSpPr>
        <dsp:cNvPr id="0" name=""/>
        <dsp:cNvSpPr/>
      </dsp:nvSpPr>
      <dsp:spPr>
        <a:xfrm>
          <a:off x="1958110" y="2645"/>
          <a:ext cx="4211779" cy="1746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DEGs = 1202</a:t>
          </a:r>
          <a:endParaRPr lang="en-PK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8110" y="2645"/>
        <a:ext cx="4211779" cy="1746250"/>
      </dsp:txXfrm>
    </dsp:sp>
    <dsp:sp modelId="{A5C389DA-25C9-4766-AF1E-D67D2EFB9B27}">
      <dsp:nvSpPr>
        <dsp:cNvPr id="0" name=""/>
        <dsp:cNvSpPr/>
      </dsp:nvSpPr>
      <dsp:spPr>
        <a:xfrm>
          <a:off x="1958108" y="1836208"/>
          <a:ext cx="4211784" cy="1746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Upregulated = 683</a:t>
          </a:r>
          <a:endParaRPr lang="en-PK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8108" y="1836208"/>
        <a:ext cx="4211784" cy="1746250"/>
      </dsp:txXfrm>
    </dsp:sp>
    <dsp:sp modelId="{70F73B63-F323-4302-B26F-2C71172FAF11}">
      <dsp:nvSpPr>
        <dsp:cNvPr id="0" name=""/>
        <dsp:cNvSpPr/>
      </dsp:nvSpPr>
      <dsp:spPr>
        <a:xfrm>
          <a:off x="1958103" y="3669771"/>
          <a:ext cx="4211792" cy="1746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Downregulated = 548</a:t>
          </a:r>
          <a:endParaRPr lang="en-PK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8103" y="3669771"/>
        <a:ext cx="4211792" cy="1746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7FBC2-8CCB-416C-A93C-0006786A5FB5}">
      <dsp:nvSpPr>
        <dsp:cNvPr id="0" name=""/>
        <dsp:cNvSpPr/>
      </dsp:nvSpPr>
      <dsp:spPr>
        <a:xfrm>
          <a:off x="4286" y="314291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Study</a:t>
          </a:r>
          <a:endParaRPr lang="en-PK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8" y="342073"/>
        <a:ext cx="3738561" cy="892967"/>
      </dsp:txXfrm>
    </dsp:sp>
    <dsp:sp modelId="{F4EF88AC-8885-4557-A315-CA7A5D21905B}">
      <dsp:nvSpPr>
        <dsp:cNvPr id="0" name=""/>
        <dsp:cNvSpPr/>
      </dsp:nvSpPr>
      <dsp:spPr>
        <a:xfrm rot="5400000">
          <a:off x="1818352" y="1345819"/>
          <a:ext cx="165992" cy="1659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E2E3A-6F19-412A-801D-F4B44D43FEE4}">
      <dsp:nvSpPr>
        <dsp:cNvPr id="0" name=""/>
        <dsp:cNvSpPr/>
      </dsp:nvSpPr>
      <dsp:spPr>
        <a:xfrm>
          <a:off x="4286" y="1594809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673 DEGs (p-value &lt; 0.01 and FC = 1.5)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8" y="1622591"/>
        <a:ext cx="3738561" cy="892967"/>
      </dsp:txXfrm>
    </dsp:sp>
    <dsp:sp modelId="{86515FF5-C5CA-4B4F-9BD1-EFAE92C49748}">
      <dsp:nvSpPr>
        <dsp:cNvPr id="0" name=""/>
        <dsp:cNvSpPr/>
      </dsp:nvSpPr>
      <dsp:spPr>
        <a:xfrm rot="5400000">
          <a:off x="1818352" y="2626337"/>
          <a:ext cx="165992" cy="1659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9A556-5A93-45D6-925B-D464FEF67A9C}">
      <dsp:nvSpPr>
        <dsp:cNvPr id="0" name=""/>
        <dsp:cNvSpPr/>
      </dsp:nvSpPr>
      <dsp:spPr>
        <a:xfrm>
          <a:off x="4286" y="2875326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Androgen Receptor (AR) upstream regulator of lung metastasis 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8" y="2903108"/>
        <a:ext cx="3738561" cy="892967"/>
      </dsp:txXfrm>
    </dsp:sp>
    <dsp:sp modelId="{9031730E-A3C2-4BDA-97B5-155F9DAC66C9}">
      <dsp:nvSpPr>
        <dsp:cNvPr id="0" name=""/>
        <dsp:cNvSpPr/>
      </dsp:nvSpPr>
      <dsp:spPr>
        <a:xfrm>
          <a:off x="4329588" y="314291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PK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7370" y="342073"/>
        <a:ext cx="3738561" cy="892967"/>
      </dsp:txXfrm>
    </dsp:sp>
    <dsp:sp modelId="{CE5EA073-35EC-407A-A991-790090992074}">
      <dsp:nvSpPr>
        <dsp:cNvPr id="0" name=""/>
        <dsp:cNvSpPr/>
      </dsp:nvSpPr>
      <dsp:spPr>
        <a:xfrm rot="5400000">
          <a:off x="6143654" y="1345819"/>
          <a:ext cx="165992" cy="1659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F992-92BC-4CCA-B3A7-4CCBFE0556F9}">
      <dsp:nvSpPr>
        <dsp:cNvPr id="0" name=""/>
        <dsp:cNvSpPr/>
      </dsp:nvSpPr>
      <dsp:spPr>
        <a:xfrm>
          <a:off x="4329588" y="1594809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1202 DEGs (p-value &lt; 0.05 and FC = 1)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7370" y="1622591"/>
        <a:ext cx="3738561" cy="892967"/>
      </dsp:txXfrm>
    </dsp:sp>
    <dsp:sp modelId="{2182B79E-2CE8-4426-99E3-040382F31869}">
      <dsp:nvSpPr>
        <dsp:cNvPr id="0" name=""/>
        <dsp:cNvSpPr/>
      </dsp:nvSpPr>
      <dsp:spPr>
        <a:xfrm rot="5400000">
          <a:off x="6143654" y="2626337"/>
          <a:ext cx="165992" cy="1659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8CCC-FD9A-4794-B7AA-3BF10E773180}">
      <dsp:nvSpPr>
        <dsp:cNvPr id="0" name=""/>
        <dsp:cNvSpPr/>
      </dsp:nvSpPr>
      <dsp:spPr>
        <a:xfrm>
          <a:off x="4329588" y="2875326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ALDH1A1 gene not identified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7370" y="2903108"/>
        <a:ext cx="3738561" cy="892967"/>
      </dsp:txXfrm>
    </dsp:sp>
    <dsp:sp modelId="{9A1BB66A-69F3-40F4-9963-47632D1F5175}">
      <dsp:nvSpPr>
        <dsp:cNvPr id="0" name=""/>
        <dsp:cNvSpPr/>
      </dsp:nvSpPr>
      <dsp:spPr>
        <a:xfrm rot="5400000">
          <a:off x="6143654" y="3906854"/>
          <a:ext cx="165992" cy="16599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60FC8-50E5-43DB-BA0E-360F8EED4BEA}">
      <dsp:nvSpPr>
        <dsp:cNvPr id="0" name=""/>
        <dsp:cNvSpPr/>
      </dsp:nvSpPr>
      <dsp:spPr>
        <a:xfrm>
          <a:off x="4329588" y="4155843"/>
          <a:ext cx="3794125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Downstream analysis: gene of osteosarcoma metastasis</a:t>
          </a:r>
          <a:endParaRPr lang="en-PK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7370" y="4183625"/>
        <a:ext cx="3738561" cy="892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F6C8-74BA-44B6-BD51-B31E94ED9A1D}" type="datetimeFigureOut">
              <a:rPr lang="en-PK" smtClean="0"/>
              <a:t>20/09/2023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96478-9DF3-486B-BAFC-790161643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147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%2Ffonc.2021.78026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186%2Fs12885-022-09380-z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Immune system, both innate and adaptive immune systems are known to be disturbed during metastasis of osteosarcoma. Some immune cells inhibit metastasis while other may promote it [</a:t>
            </a:r>
            <a:r>
              <a:rPr lang="en-US" b="0" i="0" u="sng" dirty="0">
                <a:solidFill>
                  <a:srgbClr val="205493"/>
                </a:solidFill>
                <a:effectLst/>
                <a:latin typeface="Helvetica Neue"/>
                <a:hlinkClick r:id="rId3"/>
              </a:rPr>
              <a:t>10.3389/fonc.2021.780264</a:t>
            </a:r>
            <a:r>
              <a:rPr lang="en-US" dirty="0"/>
              <a:t>]. Additionally, the metabolic pathways are disturbed and are known to play a key role in metastasis [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https://doi.org/10.1186/s13018-021-02647-4</a:t>
            </a:r>
            <a:r>
              <a:rPr lang="en-US" dirty="0"/>
              <a:t>]. Genes responsible for Osteoclast differentiation have been analyzed by researchers and are tested for their prognostic biomarker potential [</a:t>
            </a:r>
            <a:r>
              <a:rPr lang="en-US" b="0" i="0" u="sng" dirty="0">
                <a:solidFill>
                  <a:srgbClr val="205493"/>
                </a:solidFill>
                <a:effectLst/>
                <a:latin typeface="Helvetica Neue"/>
                <a:hlinkClick r:id="rId4"/>
              </a:rPr>
              <a:t>10.1186/s12885-022-09380-z</a:t>
            </a:r>
            <a:r>
              <a:rPr lang="en-US" dirty="0"/>
              <a:t>].  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96478-9DF3-486B-BAFC-790161643023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10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different studies report that </a:t>
            </a:r>
            <a:r>
              <a:rPr lang="en-US" dirty="0" err="1"/>
              <a:t>bHLH</a:t>
            </a:r>
            <a:r>
              <a:rPr lang="en-US" dirty="0"/>
              <a:t> transcription factor gene is upregulated in osteosarcoma patients, and different microRNA and </a:t>
            </a:r>
            <a:r>
              <a:rPr lang="en-US" dirty="0" err="1"/>
              <a:t>circularRNA</a:t>
            </a:r>
            <a:r>
              <a:rPr lang="en-US" dirty="0"/>
              <a:t> promote the transcription of this gene.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96478-9DF3-486B-BAFC-790161643023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81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B26B-C8B5-BEF2-7324-A8C4B89D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C9A6-4520-41D6-D926-BF3CD5B9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12DA-B85C-8275-4014-7B6C0E2C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88B2-5486-42A7-9C71-A397C3492F0D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B91F-95A6-81E0-9878-4A081FA0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6FD3-7872-5639-E641-F3BFF05A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68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359D-7A52-DBE6-2D66-AEC64FB0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C856-8797-E50C-6D75-A2ED6F3E8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BB9F-8D4B-F48C-8372-C7458E4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CA-EA02-4B11-B32E-5DCA2C246AD5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D417-E93F-96D5-6747-D0E541D1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129C-E9A3-A8B6-AE24-5A3D74E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045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79DB1-6863-5C8A-38CE-ABED81657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FCF79-70DF-EF3F-FAE2-99079A7B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6422-48CC-844D-44CB-F972B8FA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A448-D9D8-4A49-9DD0-93E90F0E9C17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6B2A-662D-8010-31AC-099D943A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0114-B91F-4974-3623-EA8FEF46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75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90A8-1433-C5D5-E84F-A46B958A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2959-0171-1328-B016-685056C1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C265-516D-0063-F0E0-FEB05C2C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B42-3C69-425F-8AB6-CBA32239C779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7ECE-F195-D9F9-8E6A-DB10F0F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1EC7-454B-8417-2B0B-2048C1D9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08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009-FE4A-55E1-4DE6-25F62492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DE90-0069-45C8-4560-E578936E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6855-A2FE-A363-FE19-8FF8EE5F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5BE5-D054-4216-B502-C9C616A480BC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4C36-6920-83DB-1331-15A3E499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F4DF-7728-B49E-37DC-C3D2A45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0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12B2-93BE-29E2-4F39-25352AA8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3C7F-6F5A-BFE2-B9A8-9D91A091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30DB-FC5C-62B3-80B7-4DF4FF001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97369-ABAF-9E7F-6E1B-9A91511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AA33-0D58-4461-AB1D-ECC465C83463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9325-4E09-7D53-67F6-4BFA2A53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DA1B-E8A6-DA9D-E763-EF995AB3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22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6A80-CE0A-5688-DB66-47C6C037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8D62-D84B-8995-FD68-6E8983FE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F8B9-8A9F-4756-3106-AE23DDC6A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42217-81E3-9A71-CF35-4434E3AE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636AF-A239-E7C6-FC1E-9C2713833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E38B2-FA08-592F-DD8A-857FEED8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CEC3-AE42-44C8-B6CF-CF0A9311ED54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EC652-22E0-AD3A-1C30-5DE13596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5BC53-41E1-3E99-85C4-1C63CDFC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04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E36-C348-D89B-8FB4-9141C4C5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3E69-B7E1-6A43-CF4D-84EB9DD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A3D-0E81-45CC-90CE-E7204950108C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3F36B-E0A9-50D6-01D4-3E1D8ED8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F6B3E-CE07-96B9-FED8-FC0D48E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74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F0C4F-0E4F-513A-8E54-95C6379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67F9-51D6-45A0-B359-9AEAC00E8674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AC9B8-0F6C-8FE7-D6AF-09A14102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7003B-4528-631E-5800-C660643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60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DE0E-F2AF-735E-2A99-CAE05F9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12B2-4F00-B6BC-0659-4B7B8D7F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FB738-E324-2814-6209-3910890B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D894-A256-C6A6-C694-57941490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CC8-07C9-479F-988D-923CC03E784B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E3F1-C642-13A2-9A1D-BFDDE458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72A3-8718-0C74-A7DC-15141D5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445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54DC-C8DD-2744-9B90-CBF4B65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8C3DB-32E9-83C9-FCD8-4208722C1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E3F9-69FD-5C2B-C916-A52DA131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5D09-B091-C13B-E1EB-6ED2E983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629-82A6-4DD4-879B-0361A6C01AEB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5A4C-6496-3587-E0FF-66C3E588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AD6E-1A73-91B9-5C10-F8462B48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231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8ED4-96E1-6AB7-69D5-012BCC2B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EC33-99ED-93F9-2C82-BAA8E62E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C2B0-B1D8-54F1-EACD-D8D20F611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188B-503D-43E5-969F-352513516508}" type="datetime8">
              <a:rPr lang="en-PK" smtClean="0"/>
              <a:t>20/09/2023 8:06 pm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6FCB-6C71-9943-3DE8-6E98F7ADE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4AF6-5EC2-974F-5362-264E23713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DBAE-1A5B-4520-B308-2B6722F7A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100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Heim%20T%5bAuthor%5d" TargetMode="External"/><Relationship Id="rId2" Type="http://schemas.openxmlformats.org/officeDocument/2006/relationships/hyperlink" Target="https://www.ncbi.nlm.nih.gov/pubmed/?term=Weiss%20K%5bAuthor%5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F185B5-6FB4-45DC-9AE7-F7A26BD7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B116B-4263-41E0-B09F-AAFE919C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491" y="655607"/>
            <a:ext cx="10725509" cy="545086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43" y="2326939"/>
            <a:ext cx="10537898" cy="2108203"/>
          </a:xfrm>
        </p:spPr>
        <p:txBody>
          <a:bodyPr anchor="b"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Gene Expression Analysis between Primary and Metastatic States in Osteosarcoma Patients Using Secondary RNA-Seq Dataset (GSE220538)</a:t>
            </a:r>
            <a:endParaRPr lang="en-PK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D1BB2-28EC-7FBE-7F5E-0BC8B1A3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880" y="5378004"/>
            <a:ext cx="8666150" cy="5865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Razmia Sabahat Butt</a:t>
            </a:r>
          </a:p>
          <a:p>
            <a:pPr marL="0" indent="0">
              <a:buNone/>
            </a:pPr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2DA1D-C1F2-44D4-8BB3-F29B9DD0B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6FECB-D48F-4DB7-A7B4-3A9E377B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D8EC3-DD07-2E17-3ECD-71B5498B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35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DEGs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983D66-68AF-8E27-8D2A-524F31653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293927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FC436-704A-3557-9B60-9A34C75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10</a:t>
            </a:fld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F27A-965D-122D-4E63-18D22E9CB7C2}"/>
              </a:ext>
            </a:extLst>
          </p:cNvPr>
          <p:cNvSpPr txBox="1"/>
          <p:nvPr/>
        </p:nvSpPr>
        <p:spPr>
          <a:xfrm>
            <a:off x="8229601" y="1933899"/>
            <a:ext cx="396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Cutoff = 0.05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&lt; Log2 FC (DE) Cutoff &gt; 1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4F385-219C-CA5E-92F4-A141FD0E91A8}"/>
              </a:ext>
            </a:extLst>
          </p:cNvPr>
          <p:cNvSpPr txBox="1"/>
          <p:nvPr/>
        </p:nvSpPr>
        <p:spPr>
          <a:xfrm>
            <a:off x="8229601" y="3729625"/>
            <a:ext cx="396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Cutoff = 0.05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Log2 FC (DE) Cutoff &gt; 1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6836E-8F15-5F8F-BD25-232049ACA011}"/>
              </a:ext>
            </a:extLst>
          </p:cNvPr>
          <p:cNvSpPr txBox="1"/>
          <p:nvPr/>
        </p:nvSpPr>
        <p:spPr>
          <a:xfrm>
            <a:off x="8229601" y="5418667"/>
            <a:ext cx="396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Cutoff = 0.05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&lt; Log2 FC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E70544-4FFD-902C-A3A2-C62A8DEBE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39298"/>
              </p:ext>
            </p:extLst>
          </p:nvPr>
        </p:nvGraphicFramePr>
        <p:xfrm>
          <a:off x="332508" y="1333689"/>
          <a:ext cx="11443854" cy="53026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1069">
                  <a:extLst>
                    <a:ext uri="{9D8B030D-6E8A-4147-A177-3AD203B41FA5}">
                      <a16:colId xmlns:a16="http://schemas.microsoft.com/office/drawing/2014/main" val="366708304"/>
                    </a:ext>
                  </a:extLst>
                </a:gridCol>
                <a:gridCol w="2589076">
                  <a:extLst>
                    <a:ext uri="{9D8B030D-6E8A-4147-A177-3AD203B41FA5}">
                      <a16:colId xmlns:a16="http://schemas.microsoft.com/office/drawing/2014/main" val="326548163"/>
                    </a:ext>
                  </a:extLst>
                </a:gridCol>
                <a:gridCol w="3010065">
                  <a:extLst>
                    <a:ext uri="{9D8B030D-6E8A-4147-A177-3AD203B41FA5}">
                      <a16:colId xmlns:a16="http://schemas.microsoft.com/office/drawing/2014/main" val="2911500215"/>
                    </a:ext>
                  </a:extLst>
                </a:gridCol>
                <a:gridCol w="1347160">
                  <a:extLst>
                    <a:ext uri="{9D8B030D-6E8A-4147-A177-3AD203B41FA5}">
                      <a16:colId xmlns:a16="http://schemas.microsoft.com/office/drawing/2014/main" val="1315101910"/>
                    </a:ext>
                  </a:extLst>
                </a:gridCol>
                <a:gridCol w="2336484">
                  <a:extLst>
                    <a:ext uri="{9D8B030D-6E8A-4147-A177-3AD203B41FA5}">
                      <a16:colId xmlns:a16="http://schemas.microsoft.com/office/drawing/2014/main" val="1754803245"/>
                    </a:ext>
                  </a:extLst>
                </a:gridCol>
              </a:tblGrid>
              <a:tr h="12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 Change (FC)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(log2FC)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8821216"/>
                  </a:ext>
                </a:extLst>
              </a:tr>
              <a:tr h="818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DVL1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G0000063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2.143552684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0.034508</a:t>
                      </a:r>
                      <a:endParaRPr lang="en-PK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1.100003876</a:t>
                      </a:r>
                      <a:endParaRPr lang="en-PK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67761"/>
                  </a:ext>
                </a:extLst>
              </a:tr>
              <a:tr h="12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MXRA8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G0000065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0.287143584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0.042581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-1.800155768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833353"/>
                  </a:ext>
                </a:extLst>
              </a:tr>
              <a:tr h="12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MMP23B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G0000090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0.454523589</a:t>
                      </a:r>
                      <a:endParaRPr lang="en-PK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0.035273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-1.137572925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7971203"/>
                  </a:ext>
                </a:extLst>
              </a:tr>
              <a:tr h="818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FAAP20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G0000112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3.91363606</a:t>
                      </a:r>
                      <a:endParaRPr lang="en-PK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0.000512</a:t>
                      </a:r>
                      <a:endParaRPr lang="en-PK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1.968509602</a:t>
                      </a:r>
                      <a:endParaRPr lang="en-P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39148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BAC5BB-1830-05C4-42E2-0C6BB1CD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386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Analysis (Enrichr)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78616-F776-6E44-4253-D45CAC326765}"/>
              </a:ext>
            </a:extLst>
          </p:cNvPr>
          <p:cNvSpPr txBox="1"/>
          <p:nvPr/>
        </p:nvSpPr>
        <p:spPr>
          <a:xfrm>
            <a:off x="221673" y="4250494"/>
            <a:ext cx="465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present in Reactome Pathway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5737-D25C-39E8-1DC4-39FF2205F1EA}"/>
              </a:ext>
            </a:extLst>
          </p:cNvPr>
          <p:cNvSpPr txBox="1"/>
          <p:nvPr/>
        </p:nvSpPr>
        <p:spPr>
          <a:xfrm>
            <a:off x="6170676" y="5052243"/>
            <a:ext cx="487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present in KEGG Pathway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769442-BCCF-F131-2E32-6D0FFC3A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243"/>
            <a:ext cx="5789167" cy="2444860"/>
          </a:xfrm>
          <a:prstGeom prst="rect">
            <a:avLst/>
          </a:prstGeom>
        </p:spPr>
      </p:pic>
      <p:pic>
        <p:nvPicPr>
          <p:cNvPr id="7" name="Picture 6" descr="A green and white screen&#10;&#10;Description automatically generated">
            <a:extLst>
              <a:ext uri="{FF2B5EF4-FFF2-40B4-BE49-F238E27FC236}">
                <a16:creationId xmlns:a16="http://schemas.microsoft.com/office/drawing/2014/main" id="{F0B14520-4DD6-4C00-BB66-1E1E1DEBE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7" y="2278148"/>
            <a:ext cx="6189934" cy="26141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2193E-1CDE-50D8-3B27-925603DE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12</a:t>
            </a:fld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1BC5B-D914-195F-7F57-2731D11CACCE}"/>
              </a:ext>
            </a:extLst>
          </p:cNvPr>
          <p:cNvSpPr txBox="1"/>
          <p:nvPr/>
        </p:nvSpPr>
        <p:spPr>
          <a:xfrm>
            <a:off x="342485" y="5579614"/>
            <a:ext cx="113191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Sheng, G., Gao, Y., Yang, Y., &amp; Wu, H. (2021). Osteosarcoma and metastasis.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oncology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780264.</a:t>
            </a:r>
          </a:p>
          <a:p>
            <a:pPr algn="just"/>
            <a:r>
              <a:rPr lang="en-US" sz="15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Shao, H., Ge, M., Zhang, J., Zhao, T., &amp; Zhang, S. (2022). Osteoclasts differential-related prognostic biomarker for osteosarcoma based on single cell, bulk cell and gene expression datasets.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BMC cancer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288.</a:t>
            </a:r>
            <a:endParaRPr lang="en-US" sz="15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X., Ye, Z., Lou, P., Liu, W., &amp; Liu, Y. (2021). Comprehensive analysis of metabolism-related </a:t>
            </a:r>
            <a:r>
              <a:rPr lang="en-US" sz="1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lncRNAs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related to the progression and prognosis in osteosarcoma from TCGA.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</a:t>
            </a:r>
            <a:r>
              <a:rPr lang="en-US" sz="15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Orthopaedic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Surgery and Research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1-13.</a:t>
            </a:r>
            <a:endParaRPr lang="en-P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1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Analysis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3B03F-15B2-729C-7C65-1C0938DD1B1A}"/>
              </a:ext>
            </a:extLst>
          </p:cNvPr>
          <p:cNvSpPr txBox="1"/>
          <p:nvPr/>
        </p:nvSpPr>
        <p:spPr>
          <a:xfrm>
            <a:off x="3449781" y="5348429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Genes Enriched in Certain Pathways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D23056A-FA60-9278-7DC2-B1E23BDAC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/>
          <a:stretch/>
        </p:blipFill>
        <p:spPr>
          <a:xfrm>
            <a:off x="1705178" y="1302324"/>
            <a:ext cx="8781644" cy="39629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AC70E-1787-7F6F-A582-E36C489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13</a:t>
            </a:fld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4035-5898-BDED-DEE4-D101DC062B38}"/>
              </a:ext>
            </a:extLst>
          </p:cNvPr>
          <p:cNvSpPr txBox="1"/>
          <p:nvPr/>
        </p:nvSpPr>
        <p:spPr>
          <a:xfrm>
            <a:off x="464128" y="5893222"/>
            <a:ext cx="1088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Tang, G., Liu, L., Xiao, Z., Wen, S., Chen, L., &amp; Yang, P. (2021). CircRAB3IP upregulates twist family BHLH transcription factor (TWIST1) to promote osteosarcoma progression by sponging miR-580-3p.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Bioengineered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3385-3397.</a:t>
            </a:r>
          </a:p>
          <a:p>
            <a:pPr algn="just"/>
            <a:r>
              <a:rPr lang="en-US" sz="15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GB" sz="1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Diao, C., Xi, Y., &amp; Xiao, T. (2018). Identification and analysis of key genes in osteosarcoma using bioinformatics. Oncology letters, 15(3), 2789-2794.</a:t>
            </a:r>
            <a:endParaRPr lang="en-P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E51035-5FBC-500A-34DF-3C55358A4D99}"/>
              </a:ext>
            </a:extLst>
          </p:cNvPr>
          <p:cNvSpPr/>
          <p:nvPr/>
        </p:nvSpPr>
        <p:spPr>
          <a:xfrm>
            <a:off x="1317250" y="2212248"/>
            <a:ext cx="387928" cy="33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43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8FF66-3D29-7010-BCC8-C8BF300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14</a:t>
            </a:fld>
            <a:endParaRPr lang="en-PK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51CC2CB-F175-A784-4635-60141D6F3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8901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14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D1BB2-28EC-7FBE-7F5E-0BC8B1A3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dataset, GSE220538, have been obtained from GEO NCBI.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Contributors: 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Weiss 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 T</a:t>
            </a:r>
            <a:endPara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Pittsburgh, Pittsburgh, USA. </a:t>
            </a:r>
          </a:p>
          <a:p>
            <a:pPr marL="0" indent="0">
              <a:buNone/>
            </a:pP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1CECE-4359-ED6F-F153-9C244F5D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321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05E06-37E1-5F81-C334-BAE6E14C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16</a:t>
            </a:fld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FAAC3-5013-86D5-6AA6-5C3CE2BF123F}"/>
              </a:ext>
            </a:extLst>
          </p:cNvPr>
          <p:cNvSpPr txBox="1"/>
          <p:nvPr/>
        </p:nvSpPr>
        <p:spPr>
          <a:xfrm>
            <a:off x="3726873" y="2396836"/>
            <a:ext cx="47382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PK" sz="6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Osteosarcoma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D1BB2-28EC-7FBE-7F5E-0BC8B1A3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92A4BC-4174-DD07-18A4-757263226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231670"/>
              </p:ext>
            </p:extLst>
          </p:nvPr>
        </p:nvGraphicFramePr>
        <p:xfrm>
          <a:off x="1191491" y="1291960"/>
          <a:ext cx="98090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4B68F-F07D-BA76-045C-2AC404A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60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Analysis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44B0A14-2139-01D2-AE62-4ED291BAA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88803"/>
              </p:ext>
            </p:extLst>
          </p:nvPr>
        </p:nvGraphicFramePr>
        <p:xfrm>
          <a:off x="1251527" y="1074208"/>
          <a:ext cx="96889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91657-1682-6506-15B2-20050877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18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2959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4052EA-979C-7AFE-CA2C-1444E3341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053054"/>
              </p:ext>
            </p:extLst>
          </p:nvPr>
        </p:nvGraphicFramePr>
        <p:xfrm>
          <a:off x="1514763" y="996757"/>
          <a:ext cx="8751455" cy="554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0B2C4-242A-58C5-7214-9FB9017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2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Pipeline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A29E7E-8743-493C-0F57-E888AEFEC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568148"/>
              </p:ext>
            </p:extLst>
          </p:nvPr>
        </p:nvGraphicFramePr>
        <p:xfrm>
          <a:off x="1338118" y="1301557"/>
          <a:ext cx="951576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14CF5-0B7C-1FE6-7B14-8CE0C67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75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Dataset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diagram of a distribution of a number&#10;&#10;Description automatically generated">
            <a:extLst>
              <a:ext uri="{FF2B5EF4-FFF2-40B4-BE49-F238E27FC236}">
                <a16:creationId xmlns:a16="http://schemas.microsoft.com/office/drawing/2014/main" id="{ED566E29-D27C-13EB-60CB-B0669547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" y="1361786"/>
            <a:ext cx="11910017" cy="4138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9A7A7-5C6D-2B83-BC29-0CBCEAAB8B02}"/>
              </a:ext>
            </a:extLst>
          </p:cNvPr>
          <p:cNvSpPr txBox="1"/>
          <p:nvPr/>
        </p:nvSpPr>
        <p:spPr>
          <a:xfrm>
            <a:off x="2667000" y="589468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FPKM Values across different samples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CA9BBE-94A9-9BE2-A7E7-2D2C7DF7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97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Dataset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with numbers and text&#10;&#10;Description automatically generated">
            <a:extLst>
              <a:ext uri="{FF2B5EF4-FFF2-40B4-BE49-F238E27FC236}">
                <a16:creationId xmlns:a16="http://schemas.microsoft.com/office/drawing/2014/main" id="{90AFAB88-9F3C-444A-0CAC-36BF260DC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8" y="1312373"/>
            <a:ext cx="11597122" cy="4617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0D437-6728-03B5-411C-EB62F8234878}"/>
              </a:ext>
            </a:extLst>
          </p:cNvPr>
          <p:cNvSpPr txBox="1"/>
          <p:nvPr/>
        </p:nvSpPr>
        <p:spPr>
          <a:xfrm>
            <a:off x="3110345" y="6031210"/>
            <a:ext cx="597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Transcripts Numbers per Gene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D7140-78D9-2CE3-C119-156D1A9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623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Dataset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7D707ADB-1FCB-08BF-E97C-BB25DA90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1" y="1263396"/>
            <a:ext cx="11569818" cy="489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0D9C2-C48F-0593-EE57-199D798FD7D7}"/>
              </a:ext>
            </a:extLst>
          </p:cNvPr>
          <p:cNvSpPr txBox="1"/>
          <p:nvPr/>
        </p:nvSpPr>
        <p:spPr>
          <a:xfrm>
            <a:off x="4267201" y="6216671"/>
            <a:ext cx="450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Transcript Length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2DCD0D-1E1B-C8B8-05A5-0137A08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0205"/>
            <a:ext cx="2743200" cy="365125"/>
          </a:xfrm>
        </p:spPr>
        <p:txBody>
          <a:bodyPr/>
          <a:lstStyle/>
          <a:p>
            <a:fld id="{10D6DBAE-1A5B-4520-B308-2B6722F7A834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507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4D364-6300-237A-DD58-086EC0E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Differentially Expressed Genes (DEGs)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7A332-2568-439A-DE51-26E05F41D6C2}"/>
              </a:ext>
            </a:extLst>
          </p:cNvPr>
          <p:cNvSpPr txBox="1"/>
          <p:nvPr/>
        </p:nvSpPr>
        <p:spPr>
          <a:xfrm>
            <a:off x="3699164" y="5555673"/>
            <a:ext cx="568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Volcano Plot showing DEGs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Cutoff = 0.05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 Change (FC) Cutoff = 1.0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with colorful lines and text&#10;&#10;Description automatically generated with medium confidence">
            <a:extLst>
              <a:ext uri="{FF2B5EF4-FFF2-40B4-BE49-F238E27FC236}">
                <a16:creationId xmlns:a16="http://schemas.microsoft.com/office/drawing/2014/main" id="{ED44E48E-C0D1-65BD-00DA-AAD1A484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1385455"/>
            <a:ext cx="8340436" cy="4170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6BEEA-0FD9-A4BA-0A95-7A597B61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DBAE-1A5B-4520-B308-2B6722F7A834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326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761</Words>
  <Application>Microsoft Office PowerPoint</Application>
  <PresentationFormat>Widescreen</PresentationFormat>
  <Paragraphs>128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Helvetica Neue</vt:lpstr>
      <vt:lpstr>Times New Roman</vt:lpstr>
      <vt:lpstr>Office Theme</vt:lpstr>
      <vt:lpstr>Differential Gene Expression Analysis between Primary and Metastatic States in Osteosarcoma Patients Using Secondary RNA-Seq Dataset (GSE220538)</vt:lpstr>
      <vt:lpstr>Osteosarcoma</vt:lpstr>
      <vt:lpstr>Objectives of Analysis</vt:lpstr>
      <vt:lpstr>Dataset</vt:lpstr>
      <vt:lpstr>Analysis Pipeline</vt:lpstr>
      <vt:lpstr>Features of Dataset</vt:lpstr>
      <vt:lpstr>Features of Dataset</vt:lpstr>
      <vt:lpstr>Features of Dataset</vt:lpstr>
      <vt:lpstr>Differentially Expressed Genes (DEGs)</vt:lpstr>
      <vt:lpstr>Number of DEGs</vt:lpstr>
      <vt:lpstr>DEGs</vt:lpstr>
      <vt:lpstr>Pathway Analysis (Enrichr)</vt:lpstr>
      <vt:lpstr>Enrichment Analysis</vt:lpstr>
      <vt:lpstr>Conclusion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Gene Expression Analysis in Osteosarcoma Patients</dc:title>
  <dc:creator>Razmia Sabahat Butt</dc:creator>
  <cp:lastModifiedBy>RAZMIA SABAHAT BUTT</cp:lastModifiedBy>
  <cp:revision>77</cp:revision>
  <dcterms:created xsi:type="dcterms:W3CDTF">2023-09-02T16:11:25Z</dcterms:created>
  <dcterms:modified xsi:type="dcterms:W3CDTF">2023-09-20T16:04:32Z</dcterms:modified>
</cp:coreProperties>
</file>