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1/18/2015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Mobile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247" y="218941"/>
            <a:ext cx="9601200" cy="590170"/>
          </a:xfrm>
        </p:spPr>
        <p:txBody>
          <a:bodyPr/>
          <a:lstStyle/>
          <a:p>
            <a:r>
              <a:rPr lang="en-US" dirty="0" smtClean="0"/>
              <a:t>Plan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247" y="1131195"/>
            <a:ext cx="10012252" cy="43938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Setting up Cordova and Required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Creating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Selecting the mobile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jQM</a:t>
            </a:r>
            <a:r>
              <a:rPr lang="en-US" dirty="0" smtClean="0"/>
              <a:t> – Page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jQM</a:t>
            </a:r>
            <a:r>
              <a:rPr lang="en-US" dirty="0" smtClean="0"/>
              <a:t> – Widgets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jQM</a:t>
            </a:r>
            <a:r>
              <a:rPr lang="en-US" dirty="0" smtClean="0"/>
              <a:t> – Plugins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ready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Release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Publish to </a:t>
            </a:r>
            <a:r>
              <a:rPr lang="en-US" dirty="0" err="1" smtClean="0"/>
              <a:t>GooglePlay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55" y="272034"/>
            <a:ext cx="5479290" cy="5479290"/>
          </a:xfrm>
        </p:spPr>
      </p:pic>
    </p:spTree>
    <p:extLst>
      <p:ext uri="{BB962C8B-B14F-4D97-AF65-F5344CB8AC3E}">
        <p14:creationId xmlns:p14="http://schemas.microsoft.com/office/powerpoint/2010/main" val="175345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38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Diamond Grid 16x9</vt:lpstr>
      <vt:lpstr>Hybrid Mobile Development</vt:lpstr>
      <vt:lpstr>Plan for today…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2015-01-18T19:18:12Z</dcterms:created>
  <dcterms:modified xsi:type="dcterms:W3CDTF">2015-01-18T21:22:30Z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