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596" r:id="rId3"/>
    <p:sldId id="597" r:id="rId4"/>
    <p:sldId id="598" r:id="rId5"/>
    <p:sldId id="599" r:id="rId6"/>
    <p:sldId id="600" r:id="rId7"/>
    <p:sldId id="601" r:id="rId8"/>
    <p:sldId id="6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66E47-84D7-4640-989C-28E8F6360D8A}" v="6" dt="2022-06-20T02:54:09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een Ansari" userId="S::sareen.ansari@ad.infosys.com::f8120df0-a172-4024-b1b5-478b5611c6c0" providerId="AD" clId="Web-{6564992B-9DA5-400B-A946-7785596F0BA0}"/>
    <pc:docChg chg="modSld">
      <pc:chgData name="Sareen Ansari" userId="S::sareen.ansari@ad.infosys.com::f8120df0-a172-4024-b1b5-478b5611c6c0" providerId="AD" clId="Web-{6564992B-9DA5-400B-A946-7785596F0BA0}" dt="2022-06-13T07:45:56.409" v="4" actId="14100"/>
      <pc:docMkLst>
        <pc:docMk/>
      </pc:docMkLst>
      <pc:sldChg chg="modSp">
        <pc:chgData name="Sareen Ansari" userId="S::sareen.ansari@ad.infosys.com::f8120df0-a172-4024-b1b5-478b5611c6c0" providerId="AD" clId="Web-{6564992B-9DA5-400B-A946-7785596F0BA0}" dt="2022-06-13T07:44:27.763" v="0" actId="20577"/>
        <pc:sldMkLst>
          <pc:docMk/>
          <pc:sldMk cId="2949835167" sldId="256"/>
        </pc:sldMkLst>
        <pc:spChg chg="mod">
          <ac:chgData name="Sareen Ansari" userId="S::sareen.ansari@ad.infosys.com::f8120df0-a172-4024-b1b5-478b5611c6c0" providerId="AD" clId="Web-{6564992B-9DA5-400B-A946-7785596F0BA0}" dt="2022-06-13T07:44:27.763" v="0" actId="20577"/>
          <ac:spMkLst>
            <pc:docMk/>
            <pc:sldMk cId="2949835167" sldId="256"/>
            <ac:spMk id="2" creationId="{FA0FDE1B-C16F-4FF9-89E5-CF2AE8AEF959}"/>
          </ac:spMkLst>
        </pc:spChg>
      </pc:sldChg>
      <pc:sldChg chg="modSp">
        <pc:chgData name="Sareen Ansari" userId="S::sareen.ansari@ad.infosys.com::f8120df0-a172-4024-b1b5-478b5611c6c0" providerId="AD" clId="Web-{6564992B-9DA5-400B-A946-7785596F0BA0}" dt="2022-06-13T07:44:43.873" v="1" actId="20577"/>
        <pc:sldMkLst>
          <pc:docMk/>
          <pc:sldMk cId="1323955297" sldId="257"/>
        </pc:sldMkLst>
        <pc:spChg chg="mod">
          <ac:chgData name="Sareen Ansari" userId="S::sareen.ansari@ad.infosys.com::f8120df0-a172-4024-b1b5-478b5611c6c0" providerId="AD" clId="Web-{6564992B-9DA5-400B-A946-7785596F0BA0}" dt="2022-06-13T07:44:43.873" v="1" actId="20577"/>
          <ac:spMkLst>
            <pc:docMk/>
            <pc:sldMk cId="1323955297" sldId="257"/>
            <ac:spMk id="47" creationId="{30DA4A96-4ECC-4781-821A-A0DF9B283EB1}"/>
          </ac:spMkLst>
        </pc:spChg>
      </pc:sldChg>
      <pc:sldChg chg="addSp delSp modSp">
        <pc:chgData name="Sareen Ansari" userId="S::sareen.ansari@ad.infosys.com::f8120df0-a172-4024-b1b5-478b5611c6c0" providerId="AD" clId="Web-{6564992B-9DA5-400B-A946-7785596F0BA0}" dt="2022-06-13T07:45:56.409" v="4" actId="14100"/>
        <pc:sldMkLst>
          <pc:docMk/>
          <pc:sldMk cId="1734298032" sldId="261"/>
        </pc:sldMkLst>
        <pc:spChg chg="del">
          <ac:chgData name="Sareen Ansari" userId="S::sareen.ansari@ad.infosys.com::f8120df0-a172-4024-b1b5-478b5611c6c0" providerId="AD" clId="Web-{6564992B-9DA5-400B-A946-7785596F0BA0}" dt="2022-06-13T07:45:36.892" v="2"/>
          <ac:spMkLst>
            <pc:docMk/>
            <pc:sldMk cId="1734298032" sldId="261"/>
            <ac:spMk id="3" creationId="{9502E435-35CC-4223-AFDE-3E41AFAAA93B}"/>
          </ac:spMkLst>
        </pc:spChg>
        <pc:picChg chg="add mod ord">
          <ac:chgData name="Sareen Ansari" userId="S::sareen.ansari@ad.infosys.com::f8120df0-a172-4024-b1b5-478b5611c6c0" providerId="AD" clId="Web-{6564992B-9DA5-400B-A946-7785596F0BA0}" dt="2022-06-13T07:45:56.409" v="4" actId="14100"/>
          <ac:picMkLst>
            <pc:docMk/>
            <pc:sldMk cId="1734298032" sldId="261"/>
            <ac:picMk id="4" creationId="{2B94D3C7-6410-6A36-C99C-D34A2AD33C7F}"/>
          </ac:picMkLst>
        </pc:picChg>
      </pc:sldChg>
    </pc:docChg>
  </pc:docChgLst>
  <pc:docChgLst>
    <pc:chgData name="Sareen Ansari" userId="f8120df0-a172-4024-b1b5-478b5611c6c0" providerId="ADAL" clId="{C6466E47-84D7-4640-989C-28E8F6360D8A}"/>
    <pc:docChg chg="undo redo custSel addSld delSld modSld">
      <pc:chgData name="Sareen Ansari" userId="f8120df0-a172-4024-b1b5-478b5611c6c0" providerId="ADAL" clId="{C6466E47-84D7-4640-989C-28E8F6360D8A}" dt="2022-06-20T02:57:18.014" v="286" actId="1076"/>
      <pc:docMkLst>
        <pc:docMk/>
      </pc:docMkLst>
      <pc:sldChg chg="del">
        <pc:chgData name="Sareen Ansari" userId="f8120df0-a172-4024-b1b5-478b5611c6c0" providerId="ADAL" clId="{C6466E47-84D7-4640-989C-28E8F6360D8A}" dt="2022-06-14T19:13:24.932" v="12" actId="47"/>
        <pc:sldMkLst>
          <pc:docMk/>
          <pc:sldMk cId="2949835167" sldId="256"/>
        </pc:sldMkLst>
      </pc:sldChg>
      <pc:sldChg chg="del">
        <pc:chgData name="Sareen Ansari" userId="f8120df0-a172-4024-b1b5-478b5611c6c0" providerId="ADAL" clId="{C6466E47-84D7-4640-989C-28E8F6360D8A}" dt="2022-06-14T19:12:43.817" v="0" actId="47"/>
        <pc:sldMkLst>
          <pc:docMk/>
          <pc:sldMk cId="1323955297" sldId="257"/>
        </pc:sldMkLst>
      </pc:sldChg>
      <pc:sldChg chg="del">
        <pc:chgData name="Sareen Ansari" userId="f8120df0-a172-4024-b1b5-478b5611c6c0" providerId="ADAL" clId="{C6466E47-84D7-4640-989C-28E8F6360D8A}" dt="2022-06-14T19:12:48.165" v="3" actId="47"/>
        <pc:sldMkLst>
          <pc:docMk/>
          <pc:sldMk cId="685384989" sldId="258"/>
        </pc:sldMkLst>
      </pc:sldChg>
      <pc:sldChg chg="del">
        <pc:chgData name="Sareen Ansari" userId="f8120df0-a172-4024-b1b5-478b5611c6c0" providerId="ADAL" clId="{C6466E47-84D7-4640-989C-28E8F6360D8A}" dt="2022-06-14T19:12:48.677" v="4" actId="47"/>
        <pc:sldMkLst>
          <pc:docMk/>
          <pc:sldMk cId="728787980" sldId="259"/>
        </pc:sldMkLst>
      </pc:sldChg>
      <pc:sldChg chg="del">
        <pc:chgData name="Sareen Ansari" userId="f8120df0-a172-4024-b1b5-478b5611c6c0" providerId="ADAL" clId="{C6466E47-84D7-4640-989C-28E8F6360D8A}" dt="2022-06-14T19:12:49.721" v="6" actId="47"/>
        <pc:sldMkLst>
          <pc:docMk/>
          <pc:sldMk cId="3833249415" sldId="260"/>
        </pc:sldMkLst>
      </pc:sldChg>
      <pc:sldChg chg="del">
        <pc:chgData name="Sareen Ansari" userId="f8120df0-a172-4024-b1b5-478b5611c6c0" providerId="ADAL" clId="{C6466E47-84D7-4640-989C-28E8F6360D8A}" dt="2022-06-14T19:12:51.391" v="8" actId="47"/>
        <pc:sldMkLst>
          <pc:docMk/>
          <pc:sldMk cId="1734298032" sldId="261"/>
        </pc:sldMkLst>
      </pc:sldChg>
      <pc:sldChg chg="del">
        <pc:chgData name="Sareen Ansari" userId="f8120df0-a172-4024-b1b5-478b5611c6c0" providerId="ADAL" clId="{C6466E47-84D7-4640-989C-28E8F6360D8A}" dt="2022-06-14T19:12:52.101" v="9" actId="47"/>
        <pc:sldMkLst>
          <pc:docMk/>
          <pc:sldMk cId="3653492789" sldId="262"/>
        </pc:sldMkLst>
      </pc:sldChg>
      <pc:sldChg chg="del">
        <pc:chgData name="Sareen Ansari" userId="f8120df0-a172-4024-b1b5-478b5611c6c0" providerId="ADAL" clId="{C6466E47-84D7-4640-989C-28E8F6360D8A}" dt="2022-06-14T19:12:45.939" v="1" actId="47"/>
        <pc:sldMkLst>
          <pc:docMk/>
          <pc:sldMk cId="173492913" sldId="263"/>
        </pc:sldMkLst>
      </pc:sldChg>
      <pc:sldChg chg="del">
        <pc:chgData name="Sareen Ansari" userId="f8120df0-a172-4024-b1b5-478b5611c6c0" providerId="ADAL" clId="{C6466E47-84D7-4640-989C-28E8F6360D8A}" dt="2022-06-14T19:12:47.619" v="2" actId="47"/>
        <pc:sldMkLst>
          <pc:docMk/>
          <pc:sldMk cId="3528376638" sldId="264"/>
        </pc:sldMkLst>
      </pc:sldChg>
      <pc:sldChg chg="add del">
        <pc:chgData name="Sareen Ansari" userId="f8120df0-a172-4024-b1b5-478b5611c6c0" providerId="ADAL" clId="{C6466E47-84D7-4640-989C-28E8F6360D8A}" dt="2022-06-20T02:54:23.874" v="217" actId="47"/>
        <pc:sldMkLst>
          <pc:docMk/>
          <pc:sldMk cId="1964799443" sldId="265"/>
        </pc:sldMkLst>
      </pc:sldChg>
      <pc:sldChg chg="del">
        <pc:chgData name="Sareen Ansari" userId="f8120df0-a172-4024-b1b5-478b5611c6c0" providerId="ADAL" clId="{C6466E47-84D7-4640-989C-28E8F6360D8A}" dt="2022-06-14T19:12:49.190" v="5" actId="47"/>
        <pc:sldMkLst>
          <pc:docMk/>
          <pc:sldMk cId="2149536360" sldId="265"/>
        </pc:sldMkLst>
      </pc:sldChg>
      <pc:sldChg chg="del">
        <pc:chgData name="Sareen Ansari" userId="f8120df0-a172-4024-b1b5-478b5611c6c0" providerId="ADAL" clId="{C6466E47-84D7-4640-989C-28E8F6360D8A}" dt="2022-06-14T19:12:50.605" v="7" actId="47"/>
        <pc:sldMkLst>
          <pc:docMk/>
          <pc:sldMk cId="3494486814" sldId="266"/>
        </pc:sldMkLst>
      </pc:sldChg>
      <pc:sldChg chg="add">
        <pc:chgData name="Sareen Ansari" userId="f8120df0-a172-4024-b1b5-478b5611c6c0" providerId="ADAL" clId="{C6466E47-84D7-4640-989C-28E8F6360D8A}" dt="2022-06-20T02:54:09.083" v="216"/>
        <pc:sldMkLst>
          <pc:docMk/>
          <pc:sldMk cId="3392994090" sldId="267"/>
        </pc:sldMkLst>
      </pc:sldChg>
      <pc:sldChg chg="add del">
        <pc:chgData name="Sareen Ansari" userId="f8120df0-a172-4024-b1b5-478b5611c6c0" providerId="ADAL" clId="{C6466E47-84D7-4640-989C-28E8F6360D8A}" dt="2022-06-14T19:14:00.310" v="13" actId="47"/>
        <pc:sldMkLst>
          <pc:docMk/>
          <pc:sldMk cId="2532292813" sldId="579"/>
        </pc:sldMkLst>
      </pc:sldChg>
      <pc:sldChg chg="addSp delSp modSp add del mod setBg">
        <pc:chgData name="Sareen Ansari" userId="f8120df0-a172-4024-b1b5-478b5611c6c0" providerId="ADAL" clId="{C6466E47-84D7-4640-989C-28E8F6360D8A}" dt="2022-06-20T02:54:24.551" v="218" actId="47"/>
        <pc:sldMkLst>
          <pc:docMk/>
          <pc:sldMk cId="3815952796" sldId="589"/>
        </pc:sldMkLst>
        <pc:spChg chg="mod">
          <ac:chgData name="Sareen Ansari" userId="f8120df0-a172-4024-b1b5-478b5611c6c0" providerId="ADAL" clId="{C6466E47-84D7-4640-989C-28E8F6360D8A}" dt="2022-06-18T06:51:18.176" v="213" actId="26606"/>
          <ac:spMkLst>
            <pc:docMk/>
            <pc:sldMk cId="3815952796" sldId="589"/>
            <ac:spMk id="3" creationId="{4D70DA95-27AB-4D04-9C5C-DEA6C4BA42ED}"/>
          </ac:spMkLst>
        </pc:spChg>
        <pc:spChg chg="mod">
          <ac:chgData name="Sareen Ansari" userId="f8120df0-a172-4024-b1b5-478b5611c6c0" providerId="ADAL" clId="{C6466E47-84D7-4640-989C-28E8F6360D8A}" dt="2022-06-18T15:15:35.845" v="215"/>
          <ac:spMkLst>
            <pc:docMk/>
            <pc:sldMk cId="3815952796" sldId="589"/>
            <ac:spMk id="75" creationId="{7998B107-3FCA-41EA-B68B-6B67B2AA5334}"/>
          </ac:spMkLst>
        </pc:spChg>
        <pc:spChg chg="mod">
          <ac:chgData name="Sareen Ansari" userId="f8120df0-a172-4024-b1b5-478b5611c6c0" providerId="ADAL" clId="{C6466E47-84D7-4640-989C-28E8F6360D8A}" dt="2022-06-18T06:51:18.176" v="213" actId="26606"/>
          <ac:spMkLst>
            <pc:docMk/>
            <pc:sldMk cId="3815952796" sldId="589"/>
            <ac:spMk id="374" creationId="{00000000-0000-0000-0000-000000000000}"/>
          </ac:spMkLst>
        </pc:spChg>
        <pc:spChg chg="add del">
          <ac:chgData name="Sareen Ansari" userId="f8120df0-a172-4024-b1b5-478b5611c6c0" providerId="ADAL" clId="{C6466E47-84D7-4640-989C-28E8F6360D8A}" dt="2022-06-18T06:51:18.176" v="213" actId="26606"/>
          <ac:spMkLst>
            <pc:docMk/>
            <pc:sldMk cId="3815952796" sldId="589"/>
            <ac:spMk id="376" creationId="{F837543A-6020-4505-A233-C9DB4BF74011}"/>
          </ac:spMkLst>
        </pc:spChg>
        <pc:spChg chg="add del">
          <ac:chgData name="Sareen Ansari" userId="f8120df0-a172-4024-b1b5-478b5611c6c0" providerId="ADAL" clId="{C6466E47-84D7-4640-989C-28E8F6360D8A}" dt="2022-06-18T06:51:18.176" v="213" actId="26606"/>
          <ac:spMkLst>
            <pc:docMk/>
            <pc:sldMk cId="3815952796" sldId="589"/>
            <ac:spMk id="377" creationId="{35B16301-FB18-48BA-A6DD-C37CAF6F9A18}"/>
          </ac:spMkLst>
        </pc:spChg>
        <pc:spChg chg="add del">
          <ac:chgData name="Sareen Ansari" userId="f8120df0-a172-4024-b1b5-478b5611c6c0" providerId="ADAL" clId="{C6466E47-84D7-4640-989C-28E8F6360D8A}" dt="2022-06-18T06:51:18.176" v="213" actId="26606"/>
          <ac:spMkLst>
            <pc:docMk/>
            <pc:sldMk cId="3815952796" sldId="589"/>
            <ac:spMk id="378" creationId="{C3C0D90E-074A-4F52-9B11-B52BEF4BCBE5}"/>
          </ac:spMkLst>
        </pc:spChg>
        <pc:spChg chg="add del">
          <ac:chgData name="Sareen Ansari" userId="f8120df0-a172-4024-b1b5-478b5611c6c0" providerId="ADAL" clId="{C6466E47-84D7-4640-989C-28E8F6360D8A}" dt="2022-06-18T06:49:37.386" v="211" actId="26606"/>
          <ac:spMkLst>
            <pc:docMk/>
            <pc:sldMk cId="3815952796" sldId="589"/>
            <ac:spMk id="379" creationId="{5C8908E2-EE49-44D2-9428-A28D2312A8D5}"/>
          </ac:spMkLst>
        </pc:spChg>
        <pc:spChg chg="add del">
          <ac:chgData name="Sareen Ansari" userId="f8120df0-a172-4024-b1b5-478b5611c6c0" providerId="ADAL" clId="{C6466E47-84D7-4640-989C-28E8F6360D8A}" dt="2022-06-18T06:51:18.176" v="213" actId="26606"/>
          <ac:spMkLst>
            <pc:docMk/>
            <pc:sldMk cId="3815952796" sldId="589"/>
            <ac:spMk id="380" creationId="{CABBD4C1-E6F8-46F6-8152-A8A97490BF4D}"/>
          </ac:spMkLst>
        </pc:spChg>
        <pc:spChg chg="add del">
          <ac:chgData name="Sareen Ansari" userId="f8120df0-a172-4024-b1b5-478b5611c6c0" providerId="ADAL" clId="{C6466E47-84D7-4640-989C-28E8F6360D8A}" dt="2022-06-18T06:51:18.176" v="213" actId="26606"/>
          <ac:spMkLst>
            <pc:docMk/>
            <pc:sldMk cId="3815952796" sldId="589"/>
            <ac:spMk id="384" creationId="{83BA5EF5-1FE9-4BF9-83BB-269BCDDF6156}"/>
          </ac:spMkLst>
        </pc:spChg>
        <pc:spChg chg="add del">
          <ac:chgData name="Sareen Ansari" userId="f8120df0-a172-4024-b1b5-478b5611c6c0" providerId="ADAL" clId="{C6466E47-84D7-4640-989C-28E8F6360D8A}" dt="2022-06-18T06:49:37.386" v="211" actId="26606"/>
          <ac:spMkLst>
            <pc:docMk/>
            <pc:sldMk cId="3815952796" sldId="589"/>
            <ac:spMk id="385" creationId="{D06891CE-5B9C-4B9E-AA78-3A5E25434F86}"/>
          </ac:spMkLst>
        </pc:spChg>
        <pc:spChg chg="add del">
          <ac:chgData name="Sareen Ansari" userId="f8120df0-a172-4024-b1b5-478b5611c6c0" providerId="ADAL" clId="{C6466E47-84D7-4640-989C-28E8F6360D8A}" dt="2022-06-18T06:49:37.386" v="211" actId="26606"/>
          <ac:spMkLst>
            <pc:docMk/>
            <pc:sldMk cId="3815952796" sldId="589"/>
            <ac:spMk id="387" creationId="{ED888B23-07FA-482A-96DF-47E31AF1A603}"/>
          </ac:spMkLst>
        </pc:spChg>
        <pc:spChg chg="add del">
          <ac:chgData name="Sareen Ansari" userId="f8120df0-a172-4024-b1b5-478b5611c6c0" providerId="ADAL" clId="{C6466E47-84D7-4640-989C-28E8F6360D8A}" dt="2022-06-18T06:51:18.176" v="213" actId="26606"/>
          <ac:spMkLst>
            <pc:docMk/>
            <pc:sldMk cId="3815952796" sldId="589"/>
            <ac:spMk id="391" creationId="{88853921-7BC9-4BDE-ACAB-133C683C82D6}"/>
          </ac:spMkLst>
        </pc:spChg>
        <pc:spChg chg="add del">
          <ac:chgData name="Sareen Ansari" userId="f8120df0-a172-4024-b1b5-478b5611c6c0" providerId="ADAL" clId="{C6466E47-84D7-4640-989C-28E8F6360D8A}" dt="2022-06-18T06:51:18.176" v="213" actId="26606"/>
          <ac:spMkLst>
            <pc:docMk/>
            <pc:sldMk cId="3815952796" sldId="589"/>
            <ac:spMk id="393" creationId="{09192968-3AE7-4470-A61C-97294BB92731}"/>
          </ac:spMkLst>
        </pc:spChg>
        <pc:spChg chg="add del">
          <ac:chgData name="Sareen Ansari" userId="f8120df0-a172-4024-b1b5-478b5611c6c0" providerId="ADAL" clId="{C6466E47-84D7-4640-989C-28E8F6360D8A}" dt="2022-06-18T06:51:18.176" v="213" actId="26606"/>
          <ac:spMkLst>
            <pc:docMk/>
            <pc:sldMk cId="3815952796" sldId="589"/>
            <ac:spMk id="395" creationId="{3AB72E55-43E4-4356-BFE8-E2102CB0B505}"/>
          </ac:spMkLst>
        </pc:spChg>
        <pc:grpChg chg="add del">
          <ac:chgData name="Sareen Ansari" userId="f8120df0-a172-4024-b1b5-478b5611c6c0" providerId="ADAL" clId="{C6466E47-84D7-4640-989C-28E8F6360D8A}" dt="2022-06-18T06:49:37.386" v="211" actId="26606"/>
          <ac:grpSpMkLst>
            <pc:docMk/>
            <pc:sldMk cId="3815952796" sldId="589"/>
            <ac:grpSpMk id="381" creationId="{A23D792D-D9F2-4EB4-ADE2-65A518DA6489}"/>
          </ac:grpSpMkLst>
        </pc:grpChg>
        <pc:cxnChg chg="add del">
          <ac:chgData name="Sareen Ansari" userId="f8120df0-a172-4024-b1b5-478b5611c6c0" providerId="ADAL" clId="{C6466E47-84D7-4640-989C-28E8F6360D8A}" dt="2022-06-18T06:51:18.176" v="213" actId="26606"/>
          <ac:cxnSpMkLst>
            <pc:docMk/>
            <pc:sldMk cId="3815952796" sldId="589"/>
            <ac:cxnSpMk id="389" creationId="{4B3BCACB-5880-460B-9606-8C433A9AF99D}"/>
          </ac:cxnSpMkLst>
        </pc:cxnChg>
      </pc:sldChg>
      <pc:sldChg chg="modSp add del mod">
        <pc:chgData name="Sareen Ansari" userId="f8120df0-a172-4024-b1b5-478b5611c6c0" providerId="ADAL" clId="{C6466E47-84D7-4640-989C-28E8F6360D8A}" dt="2022-06-20T02:54:26.021" v="220" actId="47"/>
        <pc:sldMkLst>
          <pc:docMk/>
          <pc:sldMk cId="1302268256" sldId="590"/>
        </pc:sldMkLst>
        <pc:spChg chg="mod">
          <ac:chgData name="Sareen Ansari" userId="f8120df0-a172-4024-b1b5-478b5611c6c0" providerId="ADAL" clId="{C6466E47-84D7-4640-989C-28E8F6360D8A}" dt="2022-06-16T09:52:11.228" v="147" actId="1076"/>
          <ac:spMkLst>
            <pc:docMk/>
            <pc:sldMk cId="1302268256" sldId="590"/>
            <ac:spMk id="32" creationId="{FB61A939-5E48-4642-8F46-58553A05D897}"/>
          </ac:spMkLst>
        </pc:spChg>
      </pc:sldChg>
      <pc:sldChg chg="addSp modSp add del mod">
        <pc:chgData name="Sareen Ansari" userId="f8120df0-a172-4024-b1b5-478b5611c6c0" providerId="ADAL" clId="{C6466E47-84D7-4640-989C-28E8F6360D8A}" dt="2022-06-20T02:54:26.627" v="221" actId="47"/>
        <pc:sldMkLst>
          <pc:docMk/>
          <pc:sldMk cId="1234474570" sldId="591"/>
        </pc:sldMkLst>
        <pc:spChg chg="add mod">
          <ac:chgData name="Sareen Ansari" userId="f8120df0-a172-4024-b1b5-478b5611c6c0" providerId="ADAL" clId="{C6466E47-84D7-4640-989C-28E8F6360D8A}" dt="2022-06-16T09:38:01.496" v="86" actId="1038"/>
          <ac:spMkLst>
            <pc:docMk/>
            <pc:sldMk cId="1234474570" sldId="591"/>
            <ac:spMk id="2" creationId="{CAE34F7C-7F15-49FF-9A44-B2BC3A34ADB6}"/>
          </ac:spMkLst>
        </pc:spChg>
        <pc:spChg chg="add mod">
          <ac:chgData name="Sareen Ansari" userId="f8120df0-a172-4024-b1b5-478b5611c6c0" providerId="ADAL" clId="{C6466E47-84D7-4640-989C-28E8F6360D8A}" dt="2022-06-16T09:38:13.490" v="141" actId="1036"/>
          <ac:spMkLst>
            <pc:docMk/>
            <pc:sldMk cId="1234474570" sldId="591"/>
            <ac:spMk id="35" creationId="{543E8DBA-D0CC-4816-B24D-1CEB89F2521E}"/>
          </ac:spMkLst>
        </pc:spChg>
      </pc:sldChg>
      <pc:sldChg chg="delSp add del setBg delDesignElem">
        <pc:chgData name="Sareen Ansari" userId="f8120df0-a172-4024-b1b5-478b5611c6c0" providerId="ADAL" clId="{C6466E47-84D7-4640-989C-28E8F6360D8A}" dt="2022-06-20T02:54:27.729" v="222" actId="47"/>
        <pc:sldMkLst>
          <pc:docMk/>
          <pc:sldMk cId="3612507549" sldId="593"/>
        </pc:sldMkLst>
        <pc:spChg chg="del">
          <ac:chgData name="Sareen Ansari" userId="f8120df0-a172-4024-b1b5-478b5611c6c0" providerId="ADAL" clId="{C6466E47-84D7-4640-989C-28E8F6360D8A}" dt="2022-06-14T19:13:20.731" v="11"/>
          <ac:spMkLst>
            <pc:docMk/>
            <pc:sldMk cId="3612507549" sldId="593"/>
            <ac:spMk id="26" creationId="{21516CB1-E8C8-4751-B6A6-46B2D1E72A61}"/>
          </ac:spMkLst>
        </pc:spChg>
        <pc:spChg chg="del">
          <ac:chgData name="Sareen Ansari" userId="f8120df0-a172-4024-b1b5-478b5611c6c0" providerId="ADAL" clId="{C6466E47-84D7-4640-989C-28E8F6360D8A}" dt="2022-06-14T19:13:20.731" v="11"/>
          <ac:spMkLst>
            <pc:docMk/>
            <pc:sldMk cId="3612507549" sldId="593"/>
            <ac:spMk id="28" creationId="{90C0C0D1-E79A-41FF-8322-256F6DD1499B}"/>
          </ac:spMkLst>
        </pc:spChg>
        <pc:spChg chg="del">
          <ac:chgData name="Sareen Ansari" userId="f8120df0-a172-4024-b1b5-478b5611c6c0" providerId="ADAL" clId="{C6466E47-84D7-4640-989C-28E8F6360D8A}" dt="2022-06-14T19:13:20.731" v="11"/>
          <ac:spMkLst>
            <pc:docMk/>
            <pc:sldMk cId="3612507549" sldId="593"/>
            <ac:spMk id="30" creationId="{395FA420-5595-49D1-9D5F-79EC43B55574}"/>
          </ac:spMkLst>
        </pc:spChg>
      </pc:sldChg>
      <pc:sldChg chg="addSp delSp modSp new del mod">
        <pc:chgData name="Sareen Ansari" userId="f8120df0-a172-4024-b1b5-478b5611c6c0" providerId="ADAL" clId="{C6466E47-84D7-4640-989C-28E8F6360D8A}" dt="2022-06-20T02:54:28.472" v="223" actId="47"/>
        <pc:sldMkLst>
          <pc:docMk/>
          <pc:sldMk cId="260831277" sldId="594"/>
        </pc:sldMkLst>
        <pc:spChg chg="del mod">
          <ac:chgData name="Sareen Ansari" userId="f8120df0-a172-4024-b1b5-478b5611c6c0" providerId="ADAL" clId="{C6466E47-84D7-4640-989C-28E8F6360D8A}" dt="2022-06-14T19:14:14.488" v="16" actId="478"/>
          <ac:spMkLst>
            <pc:docMk/>
            <pc:sldMk cId="260831277" sldId="594"/>
            <ac:spMk id="2" creationId="{D88BF015-6C5F-4582-B8B7-75E3F14CC35B}"/>
          </ac:spMkLst>
        </pc:spChg>
        <pc:spChg chg="del mod">
          <ac:chgData name="Sareen Ansari" userId="f8120df0-a172-4024-b1b5-478b5611c6c0" providerId="ADAL" clId="{C6466E47-84D7-4640-989C-28E8F6360D8A}" dt="2022-06-14T19:14:34.609" v="19" actId="478"/>
          <ac:spMkLst>
            <pc:docMk/>
            <pc:sldMk cId="260831277" sldId="594"/>
            <ac:spMk id="3" creationId="{4B8DD21B-C124-4E9B-90F4-5ADBEC66511A}"/>
          </ac:spMkLst>
        </pc:spChg>
        <pc:spChg chg="add mod">
          <ac:chgData name="Sareen Ansari" userId="f8120df0-a172-4024-b1b5-478b5611c6c0" providerId="ADAL" clId="{C6466E47-84D7-4640-989C-28E8F6360D8A}" dt="2022-06-14T19:17:45.995" v="52" actId="12788"/>
          <ac:spMkLst>
            <pc:docMk/>
            <pc:sldMk cId="260831277" sldId="594"/>
            <ac:spMk id="4" creationId="{BD3B57D2-D147-4D3B-B6D4-9CF23A67CCF7}"/>
          </ac:spMkLst>
        </pc:spChg>
      </pc:sldChg>
      <pc:sldChg chg="modSp add del mod">
        <pc:chgData name="Sareen Ansari" userId="f8120df0-a172-4024-b1b5-478b5611c6c0" providerId="ADAL" clId="{C6466E47-84D7-4640-989C-28E8F6360D8A}" dt="2022-06-20T02:54:25.178" v="219" actId="47"/>
        <pc:sldMkLst>
          <pc:docMk/>
          <pc:sldMk cId="1135547867" sldId="595"/>
        </pc:sldMkLst>
        <pc:spChg chg="mod">
          <ac:chgData name="Sareen Ansari" userId="f8120df0-a172-4024-b1b5-478b5611c6c0" providerId="ADAL" clId="{C6466E47-84D7-4640-989C-28E8F6360D8A}" dt="2022-06-16T09:51:45.918" v="146" actId="1076"/>
          <ac:spMkLst>
            <pc:docMk/>
            <pc:sldMk cId="1135547867" sldId="595"/>
            <ac:spMk id="31" creationId="{3F86E6AB-4FD3-4CC3-8518-00C88AA52A03}"/>
          </ac:spMkLst>
        </pc:spChg>
      </pc:sldChg>
      <pc:sldChg chg="add">
        <pc:chgData name="Sareen Ansari" userId="f8120df0-a172-4024-b1b5-478b5611c6c0" providerId="ADAL" clId="{C6466E47-84D7-4640-989C-28E8F6360D8A}" dt="2022-06-20T02:54:09.083" v="216"/>
        <pc:sldMkLst>
          <pc:docMk/>
          <pc:sldMk cId="24813595" sldId="596"/>
        </pc:sldMkLst>
      </pc:sldChg>
      <pc:sldChg chg="add">
        <pc:chgData name="Sareen Ansari" userId="f8120df0-a172-4024-b1b5-478b5611c6c0" providerId="ADAL" clId="{C6466E47-84D7-4640-989C-28E8F6360D8A}" dt="2022-06-20T02:54:09.083" v="216"/>
        <pc:sldMkLst>
          <pc:docMk/>
          <pc:sldMk cId="3308156428" sldId="597"/>
        </pc:sldMkLst>
      </pc:sldChg>
      <pc:sldChg chg="add">
        <pc:chgData name="Sareen Ansari" userId="f8120df0-a172-4024-b1b5-478b5611c6c0" providerId="ADAL" clId="{C6466E47-84D7-4640-989C-28E8F6360D8A}" dt="2022-06-20T02:54:09.083" v="216"/>
        <pc:sldMkLst>
          <pc:docMk/>
          <pc:sldMk cId="1682598007" sldId="598"/>
        </pc:sldMkLst>
      </pc:sldChg>
      <pc:sldChg chg="add">
        <pc:chgData name="Sareen Ansari" userId="f8120df0-a172-4024-b1b5-478b5611c6c0" providerId="ADAL" clId="{C6466E47-84D7-4640-989C-28E8F6360D8A}" dt="2022-06-20T02:54:09.083" v="216"/>
        <pc:sldMkLst>
          <pc:docMk/>
          <pc:sldMk cId="2035650027" sldId="599"/>
        </pc:sldMkLst>
      </pc:sldChg>
      <pc:sldChg chg="modSp add mod">
        <pc:chgData name="Sareen Ansari" userId="f8120df0-a172-4024-b1b5-478b5611c6c0" providerId="ADAL" clId="{C6466E47-84D7-4640-989C-28E8F6360D8A}" dt="2022-06-20T02:57:18.014" v="286" actId="1076"/>
        <pc:sldMkLst>
          <pc:docMk/>
          <pc:sldMk cId="95669677" sldId="600"/>
        </pc:sldMkLst>
        <pc:spChg chg="mod">
          <ac:chgData name="Sareen Ansari" userId="f8120df0-a172-4024-b1b5-478b5611c6c0" providerId="ADAL" clId="{C6466E47-84D7-4640-989C-28E8F6360D8A}" dt="2022-06-20T02:56:30.221" v="266" actId="1076"/>
          <ac:spMkLst>
            <pc:docMk/>
            <pc:sldMk cId="95669677" sldId="600"/>
            <ac:spMk id="11" creationId="{A9E72276-1A85-4EBE-AB89-658FCCF1F3F1}"/>
          </ac:spMkLst>
        </pc:spChg>
        <pc:spChg chg="mod">
          <ac:chgData name="Sareen Ansari" userId="f8120df0-a172-4024-b1b5-478b5611c6c0" providerId="ADAL" clId="{C6466E47-84D7-4640-989C-28E8F6360D8A}" dt="2022-06-20T02:56:44.274" v="268" actId="1076"/>
          <ac:spMkLst>
            <pc:docMk/>
            <pc:sldMk cId="95669677" sldId="600"/>
            <ac:spMk id="12" creationId="{43AA4E40-C4A7-4F35-B174-4A130CB47D5E}"/>
          </ac:spMkLst>
        </pc:spChg>
        <pc:spChg chg="mod">
          <ac:chgData name="Sareen Ansari" userId="f8120df0-a172-4024-b1b5-478b5611c6c0" providerId="ADAL" clId="{C6466E47-84D7-4640-989C-28E8F6360D8A}" dt="2022-06-20T02:57:04.657" v="284" actId="20577"/>
          <ac:spMkLst>
            <pc:docMk/>
            <pc:sldMk cId="95669677" sldId="600"/>
            <ac:spMk id="29" creationId="{7A8328A7-4C01-40A7-BAE1-1116059945DD}"/>
          </ac:spMkLst>
        </pc:spChg>
        <pc:spChg chg="mod">
          <ac:chgData name="Sareen Ansari" userId="f8120df0-a172-4024-b1b5-478b5611c6c0" providerId="ADAL" clId="{C6466E47-84D7-4640-989C-28E8F6360D8A}" dt="2022-06-20T02:57:18.014" v="286" actId="1076"/>
          <ac:spMkLst>
            <pc:docMk/>
            <pc:sldMk cId="95669677" sldId="600"/>
            <ac:spMk id="30" creationId="{C256780E-323B-48D1-8865-A61780D2BE9D}"/>
          </ac:spMkLst>
        </pc:spChg>
        <pc:spChg chg="mod">
          <ac:chgData name="Sareen Ansari" userId="f8120df0-a172-4024-b1b5-478b5611c6c0" providerId="ADAL" clId="{C6466E47-84D7-4640-989C-28E8F6360D8A}" dt="2022-06-20T02:55:28.756" v="241" actId="20577"/>
          <ac:spMkLst>
            <pc:docMk/>
            <pc:sldMk cId="95669677" sldId="600"/>
            <ac:spMk id="59" creationId="{5E49799B-1C6B-4E58-8F77-EEFBB21C757B}"/>
          </ac:spMkLst>
        </pc:spChg>
      </pc:sldChg>
      <pc:sldChg chg="add">
        <pc:chgData name="Sareen Ansari" userId="f8120df0-a172-4024-b1b5-478b5611c6c0" providerId="ADAL" clId="{C6466E47-84D7-4640-989C-28E8F6360D8A}" dt="2022-06-20T02:54:09.083" v="216"/>
        <pc:sldMkLst>
          <pc:docMk/>
          <pc:sldMk cId="2286697845" sldId="601"/>
        </pc:sldMkLst>
      </pc:sldChg>
      <pc:sldChg chg="add">
        <pc:chgData name="Sareen Ansari" userId="f8120df0-a172-4024-b1b5-478b5611c6c0" providerId="ADAL" clId="{C6466E47-84D7-4640-989C-28E8F6360D8A}" dt="2022-06-20T02:54:09.083" v="216"/>
        <pc:sldMkLst>
          <pc:docMk/>
          <pc:sldMk cId="219691194" sldId="602"/>
        </pc:sldMkLst>
      </pc:sldChg>
      <pc:sldMasterChg chg="delSldLayout">
        <pc:chgData name="Sareen Ansari" userId="f8120df0-a172-4024-b1b5-478b5611c6c0" providerId="ADAL" clId="{C6466E47-84D7-4640-989C-28E8F6360D8A}" dt="2022-06-14T19:14:00.310" v="13" actId="47"/>
        <pc:sldMasterMkLst>
          <pc:docMk/>
          <pc:sldMasterMk cId="2541385694" sldId="2147483648"/>
        </pc:sldMasterMkLst>
        <pc:sldLayoutChg chg="del">
          <pc:chgData name="Sareen Ansari" userId="f8120df0-a172-4024-b1b5-478b5611c6c0" providerId="ADAL" clId="{C6466E47-84D7-4640-989C-28E8F6360D8A}" dt="2022-06-14T19:14:00.310" v="13" actId="47"/>
          <pc:sldLayoutMkLst>
            <pc:docMk/>
            <pc:sldMasterMk cId="2541385694" sldId="2147483648"/>
            <pc:sldLayoutMk cId="542969090" sldId="2147483661"/>
          </pc:sldLayoutMkLst>
        </pc:sldLayoutChg>
      </pc:sldMasterChg>
    </pc:docChg>
  </pc:docChgLst>
  <pc:docChgLst>
    <pc:chgData name="Sareen Ansari" userId="S::sareen.ansari@ad.infosys.com::f8120df0-a172-4024-b1b5-478b5611c6c0" providerId="AD" clId="Web-{3E7CD88F-40D2-4553-855B-8F072F9FE35B}"/>
    <pc:docChg chg="modSld">
      <pc:chgData name="Sareen Ansari" userId="S::sareen.ansari@ad.infosys.com::f8120df0-a172-4024-b1b5-478b5611c6c0" providerId="AD" clId="Web-{3E7CD88F-40D2-4553-855B-8F072F9FE35B}" dt="2022-06-14T19:19:01.908" v="1" actId="20577"/>
      <pc:docMkLst>
        <pc:docMk/>
      </pc:docMkLst>
      <pc:sldChg chg="modSp">
        <pc:chgData name="Sareen Ansari" userId="S::sareen.ansari@ad.infosys.com::f8120df0-a172-4024-b1b5-478b5611c6c0" providerId="AD" clId="Web-{3E7CD88F-40D2-4553-855B-8F072F9FE35B}" dt="2022-06-14T19:19:01.908" v="1" actId="20577"/>
        <pc:sldMkLst>
          <pc:docMk/>
          <pc:sldMk cId="3612507549" sldId="593"/>
        </pc:sldMkLst>
        <pc:spChg chg="mod">
          <ac:chgData name="Sareen Ansari" userId="S::sareen.ansari@ad.infosys.com::f8120df0-a172-4024-b1b5-478b5611c6c0" providerId="AD" clId="Web-{3E7CD88F-40D2-4553-855B-8F072F9FE35B}" dt="2022-06-14T19:19:01.908" v="1" actId="20577"/>
          <ac:spMkLst>
            <pc:docMk/>
            <pc:sldMk cId="3612507549" sldId="593"/>
            <ac:spMk id="6" creationId="{AFBE8848-626C-4B6A-84B0-1F897DA8323D}"/>
          </ac:spMkLst>
        </pc:spChg>
      </pc:sldChg>
    </pc:docChg>
  </pc:docChgLst>
  <pc:docChgLst>
    <pc:chgData name="Sareen Ansari" userId="S::sareen.ansari@ad.infosys.com::f8120df0-a172-4024-b1b5-478b5611c6c0" providerId="AD" clId="Web-{643DC188-4261-4A4F-A847-9408C035EE06}"/>
    <pc:docChg chg="mod">
      <pc:chgData name="Sareen Ansari" userId="S::sareen.ansari@ad.infosys.com::f8120df0-a172-4024-b1b5-478b5611c6c0" providerId="AD" clId="Web-{643DC188-4261-4A4F-A847-9408C035EE06}" dt="2022-06-13T07:42:21.627" v="0" actId="334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5597C-A7E9-442D-A77E-B8A9DAFCB1C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655F8-B5DE-473F-94FF-8EEAD4A8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9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9" name="Shape 3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114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54D7-2301-4188-81EF-384576E5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12A2F-8748-485A-BEFA-3DD36C479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1D51E-0D3C-4A5C-BCD7-BF8B81AC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580-D3A4-4E32-8535-490A5579E37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102A6-74E3-4ABE-B45E-19AA9F82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5310-686F-4C8F-A9C7-9FB0581B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99C9-3B0D-46CC-A1CE-10A9AA72B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5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7E68-E32B-4998-8D87-4A6B8224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0030-38DC-455F-9162-697A40F1E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6AF70-4E38-46F0-9683-F1BD123C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580-D3A4-4E32-8535-490A5579E37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A7130-C10A-44BA-A872-7C37E95A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E945-BB32-4CAF-B0F7-43E48B36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99C9-3B0D-46CC-A1CE-10A9AA72B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6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F5716-766C-4E6B-A29D-549E79049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A9AAC-8D98-4020-8838-3550EB121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C710A-4724-4688-A6D9-53AF2F74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580-D3A4-4E32-8535-490A5579E37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A438-D1BA-4ED3-934D-5AB560E6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FB01B-E508-4742-A645-1393860F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99C9-3B0D-46CC-A1CE-10A9AA72B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9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0"/>
          <p:cNvSpPr>
            <a:spLocks noGrp="1"/>
          </p:cNvSpPr>
          <p:nvPr>
            <p:ph type="title" hasCustomPrompt="1"/>
          </p:nvPr>
        </p:nvSpPr>
        <p:spPr>
          <a:xfrm>
            <a:off x="263924" y="200352"/>
            <a:ext cx="11630733" cy="60398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67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3925" y="979286"/>
            <a:ext cx="11229263" cy="4880879"/>
          </a:xfrm>
          <a:prstGeom prst="rect">
            <a:avLst/>
          </a:prstGeom>
        </p:spPr>
        <p:txBody>
          <a:bodyPr/>
          <a:lstStyle>
            <a:lvl1pPr marL="150280" indent="-150280">
              <a:defRPr sz="1867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3387" indent="-232828">
              <a:defRPr sz="16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6342" indent="-220128">
              <a:defRPr sz="1467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51997" indent="-315376">
              <a:defRPr sz="16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Shape 42"/>
          <p:cNvSpPr>
            <a:spLocks noGrp="1"/>
          </p:cNvSpPr>
          <p:nvPr>
            <p:ph type="sldNum" sz="quarter" idx="2"/>
          </p:nvPr>
        </p:nvSpPr>
        <p:spPr>
          <a:xfrm>
            <a:off x="308518" y="6340177"/>
            <a:ext cx="624383" cy="37253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748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EA7D-1709-4EA1-93A8-65BEADDF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57703-E306-4847-B81E-788604BB1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BCC92-0E49-4B41-8A4C-52CD701F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580-D3A4-4E32-8535-490A5579E37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6D571-AF82-40EC-9A99-314118B7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523CA-F4DF-4124-9C2D-70CBE4F0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99C9-3B0D-46CC-A1CE-10A9AA72B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4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7900-7EA7-4354-9552-0FD5157B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A632-8445-4285-9891-4A17A160A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487A4-60EA-4797-8736-2FED505A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580-D3A4-4E32-8535-490A5579E37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286F9-0754-4756-A1C2-64639664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1DFC-534F-45E0-AFCD-F61779A8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99C9-3B0D-46CC-A1CE-10A9AA72B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02BD-6EFE-4807-B852-8F534C1E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2AE5A-59ED-4AEA-A3D8-A3F28D716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909B6-5F9F-43D2-8EFD-BEDFEA8A0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E233C-338E-427B-A480-BE393292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580-D3A4-4E32-8535-490A5579E37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91A37-9A9A-4831-9977-1CCB1D6F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DDE91-BC33-479C-8416-EFA5FE4D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99C9-3B0D-46CC-A1CE-10A9AA72B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7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D81D-7556-42B1-8ACE-8551336A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FA5ED-1AC8-4C35-B021-10D2F5236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44F4C-6FF2-4CD9-BFCA-9F73D9D9D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9D841-D319-404D-A8F5-FD9990E99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CFB6A-489E-41D3-9A92-5F2D9B89C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7661F-0A74-4568-8CDB-C5BC1C81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580-D3A4-4E32-8535-490A5579E37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BABED-AE1C-4908-9C81-1B72A8C3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EF1B3-ED8D-4D7C-BB62-FB89C34C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99C9-3B0D-46CC-A1CE-10A9AA72B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5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E66C-42B0-460F-BEB5-CCE994D1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9A2BE-BAC9-4897-859F-83F49E89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580-D3A4-4E32-8535-490A5579E37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F62DD-1DA5-413F-A9B9-0FD3B47D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C5EA4-4459-43A0-975F-E260A870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99C9-3B0D-46CC-A1CE-10A9AA72B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0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CEC89-A0E8-4018-B6BB-2CD4153C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580-D3A4-4E32-8535-490A5579E37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77C27-33CE-474E-89B3-BBC76B13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A7372-2AAF-43D2-83AA-04A9507C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99C9-3B0D-46CC-A1CE-10A9AA72B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5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F0ED-FE0F-47CC-999B-9785FB39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F2A2-BDE8-4D95-859B-8A7FE84A7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0D3DC-5CB3-4AAB-82BD-DD71C0FEF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55E1B-7D3D-4566-8892-AB0E9AE3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580-D3A4-4E32-8535-490A5579E37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7FD85-0DB0-438C-9CE5-3030BC32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8FEDD-3E6F-478C-98E3-4FBA6632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99C9-3B0D-46CC-A1CE-10A9AA72B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7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CAB1-B277-4D20-A091-8468707C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AFD82-DF0E-444F-87CC-837A713A4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6A32E-C026-4421-B27A-299252E30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1BBFB-6588-403E-832B-EF450B5A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580-D3A4-4E32-8535-490A5579E37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B22F1-C7D9-4B1F-94F6-2C2479FA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36DA7-BF65-4304-87DA-E956DDDE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99C9-3B0D-46CC-A1CE-10A9AA72B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0F773-E9ED-4D02-B5D5-6FE8DE5E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8341B-1565-4172-9DDF-4DED34E87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3F1F6-47FC-494C-A303-82F75CD94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48580-D3A4-4E32-8535-490A5579E37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4D6A-235E-4C60-B090-E44321CD1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4AF5E-D1FF-4274-A5BD-CA5883141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A99C9-3B0D-46CC-A1CE-10A9AA72B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8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EFBB38-8BE6-1ABE-192D-6EE2496094C0}"/>
              </a:ext>
            </a:extLst>
          </p:cNvPr>
          <p:cNvSpPr txBox="1"/>
          <p:nvPr/>
        </p:nvSpPr>
        <p:spPr>
          <a:xfrm>
            <a:off x="576469" y="596349"/>
            <a:ext cx="6672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Geo Based Healthcare Monitoring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56C8F-2B4C-A476-1F5C-9A3347DAF82E}"/>
              </a:ext>
            </a:extLst>
          </p:cNvPr>
          <p:cNvSpPr txBox="1"/>
          <p:nvPr/>
        </p:nvSpPr>
        <p:spPr>
          <a:xfrm>
            <a:off x="1997765" y="1242680"/>
            <a:ext cx="1739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Team: Dreamers</a:t>
            </a:r>
          </a:p>
          <a:p>
            <a:r>
              <a:rPr lang="en-US" dirty="0" err="1">
                <a:solidFill>
                  <a:schemeClr val="bg1"/>
                </a:solidFill>
              </a:rPr>
              <a:t>Razmina</a:t>
            </a:r>
            <a:r>
              <a:rPr lang="en-US" dirty="0">
                <a:solidFill>
                  <a:schemeClr val="bg1"/>
                </a:solidFill>
              </a:rPr>
              <a:t> K</a:t>
            </a:r>
          </a:p>
          <a:p>
            <a:r>
              <a:rPr lang="en-US" dirty="0">
                <a:solidFill>
                  <a:schemeClr val="bg1"/>
                </a:solidFill>
              </a:rPr>
              <a:t>Haritha U Reddy</a:t>
            </a:r>
          </a:p>
          <a:p>
            <a:r>
              <a:rPr lang="en-US" dirty="0">
                <a:solidFill>
                  <a:schemeClr val="bg1"/>
                </a:solidFill>
              </a:rPr>
              <a:t>Sareen Ansari</a:t>
            </a:r>
          </a:p>
          <a:p>
            <a:r>
              <a:rPr lang="en-US" dirty="0" err="1">
                <a:solidFill>
                  <a:schemeClr val="bg1"/>
                </a:solidFill>
              </a:rPr>
              <a:t>Anapalli</a:t>
            </a:r>
            <a:r>
              <a:rPr lang="en-US" dirty="0">
                <a:solidFill>
                  <a:schemeClr val="bg1"/>
                </a:solidFill>
              </a:rPr>
              <a:t> Reddy</a:t>
            </a:r>
          </a:p>
        </p:txBody>
      </p:sp>
    </p:spTree>
    <p:extLst>
      <p:ext uri="{BB962C8B-B14F-4D97-AF65-F5344CB8AC3E}">
        <p14:creationId xmlns:p14="http://schemas.microsoft.com/office/powerpoint/2010/main" val="33929940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70DA95-27AB-4D04-9C5C-DEA6C4BA42ED}"/>
              </a:ext>
            </a:extLst>
          </p:cNvPr>
          <p:cNvSpPr txBox="1"/>
          <p:nvPr/>
        </p:nvSpPr>
        <p:spPr>
          <a:xfrm>
            <a:off x="263923" y="898778"/>
            <a:ext cx="11597314" cy="295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404040"/>
                </a:solidFill>
                <a:effectLst/>
              </a:rPr>
              <a:t>Health influences the overall characteristics of a nation in every dimension, from education to productivity, impacting the overall economic output. </a:t>
            </a:r>
          </a:p>
          <a:p>
            <a:pPr marL="285750" indent="-285750" algn="just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404040"/>
                </a:solidFill>
                <a:effectLst/>
              </a:rPr>
              <a:t>Governments put an enormous effort and substantial resources to ensure good health and wellbeing of its citizens.</a:t>
            </a:r>
          </a:p>
          <a:p>
            <a:pPr marL="285750" indent="-285750" algn="just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The effectiveness of such efforts mainly depends upon the identification of the beneficiaries who are in an actual need for attention towards their health and nourishment.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 algn="just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Artificial Intelligence and Geographic Information System will help towards “Geographical monitoring &amp; strengthening of Healthcare”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8D59B0-D961-4690-9F88-E6E16723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14" y="142240"/>
            <a:ext cx="11630733" cy="579120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2800" b="1" dirty="0"/>
              <a:t>Why This Project?</a:t>
            </a:r>
            <a:endParaRPr lang="en-US" sz="2800" b="0" i="0" u="none" strike="noStrike" dirty="0">
              <a:solidFill>
                <a:srgbClr val="404040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117DB-CB5A-40B0-873E-D270CF53B43C}"/>
              </a:ext>
            </a:extLst>
          </p:cNvPr>
          <p:cNvSpPr txBox="1"/>
          <p:nvPr/>
        </p:nvSpPr>
        <p:spPr>
          <a:xfrm>
            <a:off x="523240" y="4032262"/>
            <a:ext cx="11337997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Our Solution: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We come up with an application incorporating Machine Learning and geographical monitoring &amp; strengthening of Healthcare Programs. There are multiple features covering various aspects. 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Malnutrition detection (Undernutrition, overnutrition, and obesity) with height, weight, and 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Disease prediction based on symptoms.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redicting groundwater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5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1CC1-0BC5-4F85-BCAE-01CE5DFF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33" y="27219"/>
            <a:ext cx="11630733" cy="914401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/>
          <a:p>
            <a:pPr algn="ctr"/>
            <a:r>
              <a:rPr lang="en-US" sz="2400" dirty="0"/>
              <a:t>Malnutrition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D289C-D2EB-4158-A4AE-E494AF184EF5}"/>
              </a:ext>
            </a:extLst>
          </p:cNvPr>
          <p:cNvSpPr txBox="1"/>
          <p:nvPr/>
        </p:nvSpPr>
        <p:spPr>
          <a:xfrm flipH="1">
            <a:off x="375918" y="1686561"/>
            <a:ext cx="4196081" cy="413709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According to WHO, addressing all forms of malnutrition is one of the greatest health challenges around the world. 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Our solution can detect whether a person is suffering from undernutrition or is overweight, or is obese based on their height, weight, and age of the person. 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The Government can then utilize this data to visualize the overall picture at state and subdivision levels and prioritize delivery of their schemes to the correct population.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01292BA-4A90-4039-A6F7-AFD9A162924C}"/>
              </a:ext>
            </a:extLst>
          </p:cNvPr>
          <p:cNvSpPr/>
          <p:nvPr/>
        </p:nvSpPr>
        <p:spPr>
          <a:xfrm>
            <a:off x="4767988" y="1485164"/>
            <a:ext cx="7143378" cy="2266955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Man with solid fill">
            <a:extLst>
              <a:ext uri="{FF2B5EF4-FFF2-40B4-BE49-F238E27FC236}">
                <a16:creationId xmlns:a16="http://schemas.microsoft.com/office/drawing/2014/main" id="{A9FFFF28-8250-4245-9339-5E88A20E5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7988" y="2094740"/>
            <a:ext cx="914401" cy="91440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E42127-00A1-4E07-99D0-8C20DB222489}"/>
              </a:ext>
            </a:extLst>
          </p:cNvPr>
          <p:cNvCxnSpPr>
            <a:cxnSpLocks/>
          </p:cNvCxnSpPr>
          <p:nvPr/>
        </p:nvCxnSpPr>
        <p:spPr>
          <a:xfrm flipV="1">
            <a:off x="5479189" y="2102461"/>
            <a:ext cx="1026404" cy="42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BCC6A4-4FD0-4059-94C0-DF7D71206722}"/>
              </a:ext>
            </a:extLst>
          </p:cNvPr>
          <p:cNvCxnSpPr>
            <a:cxnSpLocks/>
          </p:cNvCxnSpPr>
          <p:nvPr/>
        </p:nvCxnSpPr>
        <p:spPr>
          <a:xfrm>
            <a:off x="5479189" y="2573345"/>
            <a:ext cx="1026404" cy="42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9676ACF-BCAE-4921-9DE2-7B6D2730EC56}"/>
              </a:ext>
            </a:extLst>
          </p:cNvPr>
          <p:cNvSpPr txBox="1"/>
          <p:nvPr/>
        </p:nvSpPr>
        <p:spPr>
          <a:xfrm>
            <a:off x="6507307" y="1866140"/>
            <a:ext cx="134589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33C9CD-A6F6-42E7-80DF-F1D4DA179815}"/>
              </a:ext>
            </a:extLst>
          </p:cNvPr>
          <p:cNvSpPr txBox="1"/>
          <p:nvPr/>
        </p:nvSpPr>
        <p:spPr>
          <a:xfrm>
            <a:off x="6507307" y="2874187"/>
            <a:ext cx="134589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42FF10D-AF9E-422C-A889-183C4EC24817}"/>
                  </a:ext>
                </a:extLst>
              </p:cNvPr>
              <p:cNvSpPr/>
              <p:nvPr/>
            </p:nvSpPr>
            <p:spPr>
              <a:xfrm>
                <a:off x="7342763" y="2099922"/>
                <a:ext cx="1641513" cy="914401"/>
              </a:xfrm>
              <a:prstGeom prst="round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BMI 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height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𝑘𝑔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42FF10D-AF9E-422C-A889-183C4EC24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763" y="2099922"/>
                <a:ext cx="1641513" cy="914401"/>
              </a:xfrm>
              <a:prstGeom prst="roundRect">
                <a:avLst/>
              </a:prstGeom>
              <a:blipFill>
                <a:blip r:embed="rId4"/>
                <a:stretch>
                  <a:fillRect t="-1935" b="-8387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AFC4AD38-FC87-42C7-85BC-8DE5EE3B3AAB}"/>
              </a:ext>
            </a:extLst>
          </p:cNvPr>
          <p:cNvSpPr/>
          <p:nvPr/>
        </p:nvSpPr>
        <p:spPr>
          <a:xfrm>
            <a:off x="9908824" y="1685699"/>
            <a:ext cx="1641513" cy="44395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Undernutrition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831AB5-1977-4A77-ADEA-28C947AB6513}"/>
              </a:ext>
            </a:extLst>
          </p:cNvPr>
          <p:cNvSpPr/>
          <p:nvPr/>
        </p:nvSpPr>
        <p:spPr>
          <a:xfrm>
            <a:off x="9908825" y="2400045"/>
            <a:ext cx="1641513" cy="44395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Overnutrition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802FA6-2B20-4BF6-89FA-3BF6FB538B75}"/>
              </a:ext>
            </a:extLst>
          </p:cNvPr>
          <p:cNvSpPr/>
          <p:nvPr/>
        </p:nvSpPr>
        <p:spPr>
          <a:xfrm>
            <a:off x="9908824" y="3078362"/>
            <a:ext cx="1641513" cy="44395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Obesity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1C64A5-2D16-4A77-8EFE-C45ABB9C7F46}"/>
              </a:ext>
            </a:extLst>
          </p:cNvPr>
          <p:cNvSpPr/>
          <p:nvPr/>
        </p:nvSpPr>
        <p:spPr>
          <a:xfrm>
            <a:off x="5919006" y="3882235"/>
            <a:ext cx="4651704" cy="2142646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just"/>
            <a:r>
              <a:rPr lang="en-US" dirty="0">
                <a:cs typeface="Times New Roman" panose="02020603050405020304" pitchFamily="18" charset="0"/>
              </a:rPr>
              <a:t>WHO standards for BMI, predicting malnutrition: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Undernutrition, if BMI&lt;18.5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Normal, if  18.5&lt;=BMI&lt;25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Overweight, if 25&lt;=BMI&lt;30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Obesity, if BMI&gt;=30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055571-93D8-4BD6-ABBE-D610955B6191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8984276" y="1907677"/>
            <a:ext cx="924548" cy="64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C895D5-A502-446B-9276-C358B4416F52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8984276" y="2557123"/>
            <a:ext cx="924549" cy="6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C41379-1FD8-428C-852E-1598634146E0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>
            <a:off x="8984276" y="2557123"/>
            <a:ext cx="924548" cy="74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5642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2A58DB2-94FB-4EB0-8040-3548B897992F}"/>
              </a:ext>
            </a:extLst>
          </p:cNvPr>
          <p:cNvSpPr/>
          <p:nvPr/>
        </p:nvSpPr>
        <p:spPr>
          <a:xfrm>
            <a:off x="4935737" y="1534160"/>
            <a:ext cx="6920983" cy="18571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339825-E14E-451B-9E2E-58032DD7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33" y="27219"/>
            <a:ext cx="11630733" cy="914401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/>
          <a:p>
            <a:pPr algn="ctr"/>
            <a:r>
              <a:rPr lang="en-US" sz="2400" dirty="0"/>
              <a:t>Disease Prediction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7FDCD-79F1-4B29-A6F0-099ABA499E50}"/>
              </a:ext>
            </a:extLst>
          </p:cNvPr>
          <p:cNvSpPr txBox="1"/>
          <p:nvPr/>
        </p:nvSpPr>
        <p:spPr>
          <a:xfrm>
            <a:off x="6360160" y="1636984"/>
            <a:ext cx="2326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Fatigue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Restlessness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weight_loss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blurred_and_distorted_vision</a:t>
            </a:r>
            <a:endParaRPr lang="en-US" dirty="0"/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excessive_hunger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6BED1E-D24C-4D1D-8BE4-2732C4D47088}"/>
              </a:ext>
            </a:extLst>
          </p:cNvPr>
          <p:cNvSpPr/>
          <p:nvPr/>
        </p:nvSpPr>
        <p:spPr>
          <a:xfrm>
            <a:off x="8988335" y="2027289"/>
            <a:ext cx="1134691" cy="994496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Disease Predictor</a:t>
            </a:r>
          </a:p>
        </p:txBody>
      </p:sp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D1C091EB-7C91-4EEF-AA00-C80F975F0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5737" y="2089908"/>
            <a:ext cx="768336" cy="768336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DC0F1766-114B-47E6-BE0F-0372208E7C26}"/>
              </a:ext>
            </a:extLst>
          </p:cNvPr>
          <p:cNvSpPr/>
          <p:nvPr/>
        </p:nvSpPr>
        <p:spPr>
          <a:xfrm>
            <a:off x="8439083" y="1802604"/>
            <a:ext cx="340129" cy="1367316"/>
          </a:xfrm>
          <a:prstGeom prst="rightBrace">
            <a:avLst>
              <a:gd name="adj1" fmla="val 1347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36DD294B-938A-4BF7-8A4C-E6A4F556196D}"/>
              </a:ext>
            </a:extLst>
          </p:cNvPr>
          <p:cNvSpPr/>
          <p:nvPr/>
        </p:nvSpPr>
        <p:spPr>
          <a:xfrm>
            <a:off x="8751638" y="2344590"/>
            <a:ext cx="214347" cy="258972"/>
          </a:xfrm>
          <a:prstGeom prst="chevron">
            <a:avLst>
              <a:gd name="adj" fmla="val 71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065A40-8914-49DB-B3AC-43982016E1B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10123026" y="2522037"/>
            <a:ext cx="424003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6E622C8-A0FD-466E-8974-A6BB2C5754D4}"/>
              </a:ext>
            </a:extLst>
          </p:cNvPr>
          <p:cNvSpPr/>
          <p:nvPr/>
        </p:nvSpPr>
        <p:spPr>
          <a:xfrm>
            <a:off x="10547029" y="2085129"/>
            <a:ext cx="1052992" cy="873816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Diabetes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5CDFAD-3948-453C-A80F-7CFD50F875E6}"/>
              </a:ext>
            </a:extLst>
          </p:cNvPr>
          <p:cNvCxnSpPr>
            <a:cxnSpLocks/>
          </p:cNvCxnSpPr>
          <p:nvPr/>
        </p:nvCxnSpPr>
        <p:spPr>
          <a:xfrm flipV="1">
            <a:off x="5480553" y="1845545"/>
            <a:ext cx="879608" cy="51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004685-A565-468B-889D-F53C1A4DE2EB}"/>
              </a:ext>
            </a:extLst>
          </p:cNvPr>
          <p:cNvCxnSpPr>
            <a:cxnSpLocks/>
          </p:cNvCxnSpPr>
          <p:nvPr/>
        </p:nvCxnSpPr>
        <p:spPr>
          <a:xfrm flipV="1">
            <a:off x="5480553" y="2103793"/>
            <a:ext cx="899928" cy="26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332726-C07B-466D-8D08-804B253E554E}"/>
              </a:ext>
            </a:extLst>
          </p:cNvPr>
          <p:cNvCxnSpPr>
            <a:cxnSpLocks/>
          </p:cNvCxnSpPr>
          <p:nvPr/>
        </p:nvCxnSpPr>
        <p:spPr>
          <a:xfrm>
            <a:off x="5480553" y="2372476"/>
            <a:ext cx="899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FF59DB-941C-4325-BBA8-BC2D2AAB7A69}"/>
              </a:ext>
            </a:extLst>
          </p:cNvPr>
          <p:cNvCxnSpPr>
            <a:cxnSpLocks/>
          </p:cNvCxnSpPr>
          <p:nvPr/>
        </p:nvCxnSpPr>
        <p:spPr>
          <a:xfrm>
            <a:off x="5480553" y="2372476"/>
            <a:ext cx="899928" cy="25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7864A9-5865-4545-ACC6-2A3E54A64D2F}"/>
              </a:ext>
            </a:extLst>
          </p:cNvPr>
          <p:cNvCxnSpPr>
            <a:cxnSpLocks/>
          </p:cNvCxnSpPr>
          <p:nvPr/>
        </p:nvCxnSpPr>
        <p:spPr>
          <a:xfrm>
            <a:off x="5480553" y="2372476"/>
            <a:ext cx="899928" cy="79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C634EE-1F52-4FC6-AE29-E25A50A7DCED}"/>
              </a:ext>
            </a:extLst>
          </p:cNvPr>
          <p:cNvSpPr txBox="1"/>
          <p:nvPr/>
        </p:nvSpPr>
        <p:spPr>
          <a:xfrm>
            <a:off x="8968015" y="1660879"/>
            <a:ext cx="129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7D962-5617-4613-AD9C-82A246A1402A}"/>
              </a:ext>
            </a:extLst>
          </p:cNvPr>
          <p:cNvSpPr txBox="1"/>
          <p:nvPr/>
        </p:nvSpPr>
        <p:spPr>
          <a:xfrm>
            <a:off x="538480" y="1356078"/>
            <a:ext cx="39732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Most of the common diseases like diabetes, hypertension, malaria, typhoid, jaundice, tuberculosis, etc. require laboratory diagnosis.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Our application features an algorithm to detect some of these diseases based on the symptoms associated to them using advanced machine learning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elps in early detection and treatment of diseases.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rovides map-based at state and subdivision level, helpful in monitoring the prevalence of these diseases. 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5EC199-18EC-4C55-AC77-1A94B40D10A9}"/>
              </a:ext>
            </a:extLst>
          </p:cNvPr>
          <p:cNvSpPr txBox="1"/>
          <p:nvPr/>
        </p:nvSpPr>
        <p:spPr>
          <a:xfrm>
            <a:off x="5008005" y="4433247"/>
            <a:ext cx="5699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rovide government with deep insights in designing healthcare programs for diseases prevalent in target regions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elps in effective utilization of existing programs by prioritizing areas in actual need.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C95ED-6D9C-4DBD-8810-C0FD4E0BECB9}"/>
              </a:ext>
            </a:extLst>
          </p:cNvPr>
          <p:cNvSpPr txBox="1"/>
          <p:nvPr/>
        </p:nvSpPr>
        <p:spPr>
          <a:xfrm>
            <a:off x="6360160" y="3520440"/>
            <a:ext cx="418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Case: Prediction of diabetes</a:t>
            </a:r>
          </a:p>
        </p:txBody>
      </p:sp>
    </p:spTree>
    <p:extLst>
      <p:ext uri="{BB962C8B-B14F-4D97-AF65-F5344CB8AC3E}">
        <p14:creationId xmlns:p14="http://schemas.microsoft.com/office/powerpoint/2010/main" val="16825980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4F2465-6D0B-46CD-AB71-FD750CE4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33" y="-3261"/>
            <a:ext cx="11630733" cy="914401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/>
          <a:p>
            <a:pPr algn="ctr"/>
            <a:r>
              <a:rPr lang="en-US" sz="2400" dirty="0"/>
              <a:t>Prediction of Groundwater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43A6F-4DAC-440E-A5B7-4367E7C4DCF5}"/>
              </a:ext>
            </a:extLst>
          </p:cNvPr>
          <p:cNvSpPr txBox="1"/>
          <p:nvPr/>
        </p:nvSpPr>
        <p:spPr>
          <a:xfrm rot="10800000" flipH="1" flipV="1">
            <a:off x="711200" y="1128366"/>
            <a:ext cx="1043432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rinking water is also an important factor that determines health in a locality.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According to UNESCO, groundwater is an important freshwater resource that provides about 50% of the available drinking water.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Population growth and urban expansion have dramatically increased the demand of clean drinking water, leading to over exploitation of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This emphasizes the importance of predicting future groundwater level for a sustainable future.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We plan to use a regression-based approach to predict the groundwater levels in the upcoming years based on sequences of monthly groundwater maps.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The Gravity Recovery and Climate Experiment (GRACE) dataset is an adequate source to build such a machine learning algorithm.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Accurate groundwater forecasts will help government authorities to determine the best approach towards effective groundwater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500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68094EA-ED96-469A-BB3F-72B6E1CD8972}"/>
              </a:ext>
            </a:extLst>
          </p:cNvPr>
          <p:cNvSpPr/>
          <p:nvPr/>
        </p:nvSpPr>
        <p:spPr>
          <a:xfrm>
            <a:off x="264160" y="1838960"/>
            <a:ext cx="5029200" cy="337312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A58F0E-A47E-4401-95A7-2D9B3046E60D}"/>
              </a:ext>
            </a:extLst>
          </p:cNvPr>
          <p:cNvSpPr/>
          <p:nvPr/>
        </p:nvSpPr>
        <p:spPr>
          <a:xfrm>
            <a:off x="1634848" y="281871"/>
            <a:ext cx="1059191" cy="114038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Woman with baby with solid fill">
            <a:extLst>
              <a:ext uri="{FF2B5EF4-FFF2-40B4-BE49-F238E27FC236}">
                <a16:creationId xmlns:a16="http://schemas.microsoft.com/office/drawing/2014/main" id="{13810C37-CE70-4548-A726-D11439078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4194" y="586322"/>
            <a:ext cx="569116" cy="569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D6DE80-BD77-4D54-9600-CE99D2916804}"/>
              </a:ext>
            </a:extLst>
          </p:cNvPr>
          <p:cNvSpPr txBox="1"/>
          <p:nvPr/>
        </p:nvSpPr>
        <p:spPr>
          <a:xfrm>
            <a:off x="1549938" y="1107345"/>
            <a:ext cx="1217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Anganwadi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2EA45F-60A8-4B1D-AA42-9BAD6DF2B19D}"/>
              </a:ext>
            </a:extLst>
          </p:cNvPr>
          <p:cNvSpPr/>
          <p:nvPr/>
        </p:nvSpPr>
        <p:spPr>
          <a:xfrm>
            <a:off x="429986" y="2635923"/>
            <a:ext cx="1443368" cy="2003100"/>
          </a:xfrm>
          <a:prstGeom prst="roundRect">
            <a:avLst/>
          </a:prstGeom>
          <a:ln w="28575"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776EB4-588E-44D7-BD76-6C858DB6F113}"/>
              </a:ext>
            </a:extLst>
          </p:cNvPr>
          <p:cNvSpPr/>
          <p:nvPr/>
        </p:nvSpPr>
        <p:spPr>
          <a:xfrm>
            <a:off x="610696" y="3866030"/>
            <a:ext cx="1072950" cy="60016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ADB70-0A3B-474A-8BEA-B49FD2C3CDF1}"/>
              </a:ext>
            </a:extLst>
          </p:cNvPr>
          <p:cNvSpPr/>
          <p:nvPr/>
        </p:nvSpPr>
        <p:spPr>
          <a:xfrm>
            <a:off x="602433" y="2749645"/>
            <a:ext cx="1072950" cy="845976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3ABCA-124D-4FC5-83DB-B74BEB8D0B2C}"/>
              </a:ext>
            </a:extLst>
          </p:cNvPr>
          <p:cNvSpPr txBox="1"/>
          <p:nvPr/>
        </p:nvSpPr>
        <p:spPr>
          <a:xfrm flipH="1">
            <a:off x="622753" y="2082871"/>
            <a:ext cx="107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Collection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72276-1A85-4EBE-AB89-658FCCF1F3F1}"/>
              </a:ext>
            </a:extLst>
          </p:cNvPr>
          <p:cNvSpPr txBox="1"/>
          <p:nvPr/>
        </p:nvSpPr>
        <p:spPr>
          <a:xfrm flipH="1">
            <a:off x="573247" y="2787952"/>
            <a:ext cx="1267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Height</a:t>
            </a:r>
          </a:p>
          <a:p>
            <a:r>
              <a:rPr lang="en-US" sz="1100" dirty="0"/>
              <a:t>Weight</a:t>
            </a:r>
          </a:p>
          <a:p>
            <a:r>
              <a:rPr lang="en-US" sz="1100" dirty="0"/>
              <a:t>Age</a:t>
            </a:r>
          </a:p>
          <a:p>
            <a:r>
              <a:rPr lang="en-US" sz="1100" dirty="0"/>
              <a:t>Location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A4E40-C4A7-4F35-B174-4A130CB47D5E}"/>
              </a:ext>
            </a:extLst>
          </p:cNvPr>
          <p:cNvSpPr txBox="1"/>
          <p:nvPr/>
        </p:nvSpPr>
        <p:spPr>
          <a:xfrm flipH="1">
            <a:off x="669717" y="3948585"/>
            <a:ext cx="113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Symptoms</a:t>
            </a:r>
          </a:p>
          <a:p>
            <a:r>
              <a:rPr lang="en-US" sz="1100" dirty="0"/>
              <a:t>Location data</a:t>
            </a:r>
          </a:p>
        </p:txBody>
      </p:sp>
      <p:pic>
        <p:nvPicPr>
          <p:cNvPr id="13" name="Graphic 12" descr="Back with solid fill">
            <a:extLst>
              <a:ext uri="{FF2B5EF4-FFF2-40B4-BE49-F238E27FC236}">
                <a16:creationId xmlns:a16="http://schemas.microsoft.com/office/drawing/2014/main" id="{1D00B59D-74FF-4052-BE0D-EBC854F8E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114857">
            <a:off x="1177971" y="1555616"/>
            <a:ext cx="975653" cy="840751"/>
          </a:xfrm>
          <a:prstGeom prst="rect">
            <a:avLst/>
          </a:prstGeom>
        </p:spPr>
      </p:pic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172B1D98-0E04-4A8C-9DBB-D1C72377B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6484" y="3645202"/>
            <a:ext cx="658872" cy="567771"/>
          </a:xfrm>
          <a:prstGeom prst="rect">
            <a:avLst/>
          </a:prstGeom>
        </p:spPr>
      </p:pic>
      <p:pic>
        <p:nvPicPr>
          <p:cNvPr id="15" name="Graphic 14" descr="Back with solid fill">
            <a:extLst>
              <a:ext uri="{FF2B5EF4-FFF2-40B4-BE49-F238E27FC236}">
                <a16:creationId xmlns:a16="http://schemas.microsoft.com/office/drawing/2014/main" id="{4249E723-1935-4E04-AEB5-C5CE7B22A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683646" y="3110353"/>
            <a:ext cx="624548" cy="62454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DDD2C52-8125-4FD7-97AE-806D5F855BE4}"/>
              </a:ext>
            </a:extLst>
          </p:cNvPr>
          <p:cNvSpPr/>
          <p:nvPr/>
        </p:nvSpPr>
        <p:spPr>
          <a:xfrm>
            <a:off x="2247234" y="3241292"/>
            <a:ext cx="993806" cy="803064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Cleaning</a:t>
            </a: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D9AA231C-3151-4B0D-86DD-BDCA5A5E2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7646" y="3172628"/>
            <a:ext cx="658872" cy="567771"/>
          </a:xfrm>
          <a:prstGeom prst="rect">
            <a:avLst/>
          </a:prstGeom>
        </p:spPr>
      </p:pic>
      <p:pic>
        <p:nvPicPr>
          <p:cNvPr id="18" name="Graphic 17" descr="Back with solid fill">
            <a:extLst>
              <a:ext uri="{FF2B5EF4-FFF2-40B4-BE49-F238E27FC236}">
                <a16:creationId xmlns:a16="http://schemas.microsoft.com/office/drawing/2014/main" id="{543EFFBB-44C6-4186-AD73-4ECD041F0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3227966" y="3557393"/>
            <a:ext cx="624548" cy="624548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F62E8E-9ECF-486D-A511-C211D5CAF736}"/>
              </a:ext>
            </a:extLst>
          </p:cNvPr>
          <p:cNvSpPr/>
          <p:nvPr/>
        </p:nvSpPr>
        <p:spPr>
          <a:xfrm>
            <a:off x="3833780" y="2655898"/>
            <a:ext cx="1312153" cy="2003100"/>
          </a:xfrm>
          <a:prstGeom prst="roundRect">
            <a:avLst/>
          </a:prstGeom>
          <a:ln w="28575"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BAFBD9-B890-446B-98D7-0358286BE065}"/>
              </a:ext>
            </a:extLst>
          </p:cNvPr>
          <p:cNvSpPr/>
          <p:nvPr/>
        </p:nvSpPr>
        <p:spPr>
          <a:xfrm>
            <a:off x="3999207" y="2824992"/>
            <a:ext cx="964248" cy="585897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Malnutrition Prediction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EA8B347-5BCD-426B-B2BB-7F9AFA3597FE}"/>
              </a:ext>
            </a:extLst>
          </p:cNvPr>
          <p:cNvSpPr/>
          <p:nvPr/>
        </p:nvSpPr>
        <p:spPr>
          <a:xfrm>
            <a:off x="4064911" y="4000893"/>
            <a:ext cx="936950" cy="585897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Disease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FC588-5C8E-41D5-BA6F-BF04CC40BAEC}"/>
              </a:ext>
            </a:extLst>
          </p:cNvPr>
          <p:cNvSpPr txBox="1"/>
          <p:nvPr/>
        </p:nvSpPr>
        <p:spPr>
          <a:xfrm flipH="1">
            <a:off x="3944784" y="3405809"/>
            <a:ext cx="10570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Machine Learning models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B6C12C-50CF-4B55-B7A6-FD7030B15E0D}"/>
              </a:ext>
            </a:extLst>
          </p:cNvPr>
          <p:cNvSpPr txBox="1"/>
          <p:nvPr/>
        </p:nvSpPr>
        <p:spPr>
          <a:xfrm flipH="1">
            <a:off x="3944784" y="2112703"/>
            <a:ext cx="975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Model Training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CD5F74-BBF3-499B-894C-4B862ED37C28}"/>
              </a:ext>
            </a:extLst>
          </p:cNvPr>
          <p:cNvSpPr txBox="1"/>
          <p:nvPr/>
        </p:nvSpPr>
        <p:spPr>
          <a:xfrm>
            <a:off x="1725263" y="4788640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generation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35AB4D5-0070-4C87-844E-BB93F417BFAD}"/>
              </a:ext>
            </a:extLst>
          </p:cNvPr>
          <p:cNvSpPr/>
          <p:nvPr/>
        </p:nvSpPr>
        <p:spPr>
          <a:xfrm rot="5400000">
            <a:off x="6683718" y="-368010"/>
            <a:ext cx="1312153" cy="2666126"/>
          </a:xfrm>
          <a:prstGeom prst="roundRect">
            <a:avLst/>
          </a:prstGeom>
          <a:ln w="28575"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CAC226-7769-4215-A9AD-7C67772C9FB1}"/>
              </a:ext>
            </a:extLst>
          </p:cNvPr>
          <p:cNvSpPr/>
          <p:nvPr/>
        </p:nvSpPr>
        <p:spPr>
          <a:xfrm>
            <a:off x="7466390" y="640495"/>
            <a:ext cx="1072950" cy="77983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A6FFA-C344-482A-9015-69F8D6E208A2}"/>
              </a:ext>
            </a:extLst>
          </p:cNvPr>
          <p:cNvSpPr/>
          <p:nvPr/>
        </p:nvSpPr>
        <p:spPr>
          <a:xfrm>
            <a:off x="6170067" y="661617"/>
            <a:ext cx="1072950" cy="77983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8328A7-4C01-40A7-BAE1-1116059945DD}"/>
              </a:ext>
            </a:extLst>
          </p:cNvPr>
          <p:cNvSpPr txBox="1"/>
          <p:nvPr/>
        </p:nvSpPr>
        <p:spPr>
          <a:xfrm flipH="1">
            <a:off x="6292950" y="671323"/>
            <a:ext cx="1010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Height</a:t>
            </a:r>
          </a:p>
          <a:p>
            <a:r>
              <a:rPr lang="en-US" sz="1100" dirty="0"/>
              <a:t>Weight</a:t>
            </a:r>
          </a:p>
          <a:p>
            <a:r>
              <a:rPr lang="en-US" sz="1100" dirty="0"/>
              <a:t>Age</a:t>
            </a:r>
          </a:p>
          <a:p>
            <a:r>
              <a:rPr lang="en-US" sz="1100" dirty="0"/>
              <a:t>Location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56780E-323B-48D1-8865-A61780D2BE9D}"/>
              </a:ext>
            </a:extLst>
          </p:cNvPr>
          <p:cNvSpPr txBox="1"/>
          <p:nvPr/>
        </p:nvSpPr>
        <p:spPr>
          <a:xfrm flipH="1">
            <a:off x="7557830" y="783037"/>
            <a:ext cx="1072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Symptoms</a:t>
            </a:r>
          </a:p>
          <a:p>
            <a:r>
              <a:rPr lang="en-US" sz="1100" dirty="0"/>
              <a:t>Location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55A73F-CE32-4DCD-990B-50213F74633C}"/>
              </a:ext>
            </a:extLst>
          </p:cNvPr>
          <p:cNvSpPr txBox="1"/>
          <p:nvPr/>
        </p:nvSpPr>
        <p:spPr>
          <a:xfrm>
            <a:off x="6847413" y="300631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44E730A-0400-48AD-BB7B-9770377F6DE4}"/>
              </a:ext>
            </a:extLst>
          </p:cNvPr>
          <p:cNvSpPr/>
          <p:nvPr/>
        </p:nvSpPr>
        <p:spPr>
          <a:xfrm rot="5400000">
            <a:off x="6775158" y="1460792"/>
            <a:ext cx="1312153" cy="2666126"/>
          </a:xfrm>
          <a:prstGeom prst="roundRect">
            <a:avLst/>
          </a:prstGeom>
          <a:ln w="28575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FC908-1FF5-411F-A420-8064FCD3ED56}"/>
              </a:ext>
            </a:extLst>
          </p:cNvPr>
          <p:cNvSpPr/>
          <p:nvPr/>
        </p:nvSpPr>
        <p:spPr>
          <a:xfrm>
            <a:off x="7557830" y="2316895"/>
            <a:ext cx="1072950" cy="779830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6EB2ED-E78E-4E83-8057-094746749D40}"/>
              </a:ext>
            </a:extLst>
          </p:cNvPr>
          <p:cNvSpPr/>
          <p:nvPr/>
        </p:nvSpPr>
        <p:spPr>
          <a:xfrm>
            <a:off x="6261507" y="2327857"/>
            <a:ext cx="1072950" cy="77983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17F511-7D84-4310-B978-1EC48B054005}"/>
              </a:ext>
            </a:extLst>
          </p:cNvPr>
          <p:cNvSpPr txBox="1"/>
          <p:nvPr/>
        </p:nvSpPr>
        <p:spPr>
          <a:xfrm flipH="1">
            <a:off x="6304073" y="2534201"/>
            <a:ext cx="1010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Malnutrition Prediction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B3C5AE-4314-444F-9006-10CB14E7725B}"/>
              </a:ext>
            </a:extLst>
          </p:cNvPr>
          <p:cNvSpPr txBox="1"/>
          <p:nvPr/>
        </p:nvSpPr>
        <p:spPr>
          <a:xfrm flipH="1">
            <a:off x="7558186" y="2506432"/>
            <a:ext cx="1072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Disease Prediction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74B961-D213-4FCD-BAFC-A1AD85CF17A2}"/>
              </a:ext>
            </a:extLst>
          </p:cNvPr>
          <p:cNvSpPr txBox="1"/>
          <p:nvPr/>
        </p:nvSpPr>
        <p:spPr>
          <a:xfrm>
            <a:off x="6407463" y="3117940"/>
            <a:ext cx="217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Machine learning  Models</a:t>
            </a:r>
          </a:p>
        </p:txBody>
      </p:sp>
      <p:pic>
        <p:nvPicPr>
          <p:cNvPr id="39" name="Graphic 38" descr="Back with solid fill">
            <a:extLst>
              <a:ext uri="{FF2B5EF4-FFF2-40B4-BE49-F238E27FC236}">
                <a16:creationId xmlns:a16="http://schemas.microsoft.com/office/drawing/2014/main" id="{30DD2B5C-4B08-4AED-9913-F5A2C8C1D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6145" y="2603668"/>
            <a:ext cx="956456" cy="567771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36DCFCA-1378-4ACF-B02D-30E80DAB3A43}"/>
              </a:ext>
            </a:extLst>
          </p:cNvPr>
          <p:cNvSpPr/>
          <p:nvPr/>
        </p:nvSpPr>
        <p:spPr>
          <a:xfrm rot="16200000">
            <a:off x="6693303" y="3005779"/>
            <a:ext cx="1746475" cy="3903475"/>
          </a:xfrm>
          <a:prstGeom prst="roundRect">
            <a:avLst/>
          </a:prstGeom>
          <a:ln w="28575"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Map&#10;&#10;Description automatically generated">
            <a:extLst>
              <a:ext uri="{FF2B5EF4-FFF2-40B4-BE49-F238E27FC236}">
                <a16:creationId xmlns:a16="http://schemas.microsoft.com/office/drawing/2014/main" id="{B588233B-DB9D-4B0C-BB09-8D0E28A94B1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9" r="13536"/>
          <a:stretch/>
        </p:blipFill>
        <p:spPr>
          <a:xfrm>
            <a:off x="6056491" y="4515146"/>
            <a:ext cx="1094352" cy="1173217"/>
          </a:xfrm>
          <a:prstGeom prst="rect">
            <a:avLst/>
          </a:prstGeom>
        </p:spPr>
      </p:pic>
      <p:pic>
        <p:nvPicPr>
          <p:cNvPr id="42" name="Picture 41" descr="A picture containing hydrozoan&#10;&#10;Description automatically generated">
            <a:extLst>
              <a:ext uri="{FF2B5EF4-FFF2-40B4-BE49-F238E27FC236}">
                <a16:creationId xmlns:a16="http://schemas.microsoft.com/office/drawing/2014/main" id="{9714C424-5CC5-4AA8-ACA9-C0E8040DBA6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2" r="16978"/>
          <a:stretch/>
        </p:blipFill>
        <p:spPr>
          <a:xfrm>
            <a:off x="8106561" y="4421562"/>
            <a:ext cx="1094352" cy="122264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831AFA4-10A5-4987-B5E9-5A3543748BF2}"/>
              </a:ext>
            </a:extLst>
          </p:cNvPr>
          <p:cNvSpPr txBox="1"/>
          <p:nvPr/>
        </p:nvSpPr>
        <p:spPr>
          <a:xfrm flipH="1">
            <a:off x="6620191" y="4212973"/>
            <a:ext cx="172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Visualization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F8E457CF-1ACB-494F-80B9-3AD246204EFF}"/>
              </a:ext>
            </a:extLst>
          </p:cNvPr>
          <p:cNvSpPr/>
          <p:nvPr/>
        </p:nvSpPr>
        <p:spPr>
          <a:xfrm>
            <a:off x="6293486" y="3361571"/>
            <a:ext cx="472002" cy="6359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90DBF3E5-BDEC-44BA-B8AD-294C5A905F5F}"/>
              </a:ext>
            </a:extLst>
          </p:cNvPr>
          <p:cNvSpPr/>
          <p:nvPr/>
        </p:nvSpPr>
        <p:spPr>
          <a:xfrm>
            <a:off x="8193800" y="3361571"/>
            <a:ext cx="472002" cy="6359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B483FB-7158-4A0C-BF3E-BFCDBB0EF6B8}"/>
              </a:ext>
            </a:extLst>
          </p:cNvPr>
          <p:cNvSpPr txBox="1"/>
          <p:nvPr/>
        </p:nvSpPr>
        <p:spPr>
          <a:xfrm flipH="1">
            <a:off x="6829570" y="3572555"/>
            <a:ext cx="130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307AC2-77A9-459B-8DF4-C939BD6CE02B}"/>
              </a:ext>
            </a:extLst>
          </p:cNvPr>
          <p:cNvSpPr txBox="1"/>
          <p:nvPr/>
        </p:nvSpPr>
        <p:spPr>
          <a:xfrm>
            <a:off x="6150890" y="5405770"/>
            <a:ext cx="11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State</a:t>
            </a:r>
            <a:r>
              <a:rPr lang="en-US" dirty="0"/>
              <a:t> </a:t>
            </a:r>
            <a:r>
              <a:rPr lang="en-US" sz="1100" dirty="0"/>
              <a:t>level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7F06A1-8623-4ACD-839F-4137E62B4024}"/>
              </a:ext>
            </a:extLst>
          </p:cNvPr>
          <p:cNvSpPr txBox="1"/>
          <p:nvPr/>
        </p:nvSpPr>
        <p:spPr>
          <a:xfrm>
            <a:off x="7989850" y="5405770"/>
            <a:ext cx="11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Subdivision</a:t>
            </a:r>
            <a:r>
              <a:rPr lang="en-US" dirty="0"/>
              <a:t> </a:t>
            </a:r>
            <a:r>
              <a:rPr lang="en-US" sz="1100" dirty="0"/>
              <a:t>level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6D3B6E-0F7D-46B1-AD4F-0F511CB4D0E4}"/>
              </a:ext>
            </a:extLst>
          </p:cNvPr>
          <p:cNvSpPr/>
          <p:nvPr/>
        </p:nvSpPr>
        <p:spPr>
          <a:xfrm>
            <a:off x="10130129" y="2392696"/>
            <a:ext cx="1668339" cy="136452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Government Scheme/Policy makers</a:t>
            </a:r>
          </a:p>
        </p:txBody>
      </p:sp>
      <p:pic>
        <p:nvPicPr>
          <p:cNvPr id="54" name="Graphic 53" descr="Back with solid fill">
            <a:extLst>
              <a:ext uri="{FF2B5EF4-FFF2-40B4-BE49-F238E27FC236}">
                <a16:creationId xmlns:a16="http://schemas.microsoft.com/office/drawing/2014/main" id="{DF267D2D-322F-4A16-BEBD-FF18B227D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084817" flipV="1">
            <a:off x="9272351" y="4023154"/>
            <a:ext cx="1919568" cy="939674"/>
          </a:xfrm>
          <a:prstGeom prst="rect">
            <a:avLst/>
          </a:prstGeom>
        </p:spPr>
      </p:pic>
      <p:sp>
        <p:nvSpPr>
          <p:cNvPr id="55" name="Arrow: Down 54">
            <a:extLst>
              <a:ext uri="{FF2B5EF4-FFF2-40B4-BE49-F238E27FC236}">
                <a16:creationId xmlns:a16="http://schemas.microsoft.com/office/drawing/2014/main" id="{795ECBD5-A31A-4C10-8B6C-EF7B54E8AAF4}"/>
              </a:ext>
            </a:extLst>
          </p:cNvPr>
          <p:cNvSpPr/>
          <p:nvPr/>
        </p:nvSpPr>
        <p:spPr>
          <a:xfrm>
            <a:off x="6445886" y="1679398"/>
            <a:ext cx="472002" cy="5255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207B3F1A-C7B8-4C7C-B4DD-DBE88177A558}"/>
              </a:ext>
            </a:extLst>
          </p:cNvPr>
          <p:cNvSpPr/>
          <p:nvPr/>
        </p:nvSpPr>
        <p:spPr>
          <a:xfrm>
            <a:off x="7777240" y="1682969"/>
            <a:ext cx="472002" cy="4778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01FAB8B2-ED58-4609-8B9D-4DE79732272B}"/>
              </a:ext>
            </a:extLst>
          </p:cNvPr>
          <p:cNvSpPr/>
          <p:nvPr/>
        </p:nvSpPr>
        <p:spPr>
          <a:xfrm>
            <a:off x="2778760" y="852062"/>
            <a:ext cx="3154445" cy="175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49799B-1C6B-4E58-8F77-EEFBB21C757B}"/>
              </a:ext>
            </a:extLst>
          </p:cNvPr>
          <p:cNvSpPr txBox="1"/>
          <p:nvPr/>
        </p:nvSpPr>
        <p:spPr>
          <a:xfrm flipH="1">
            <a:off x="3207645" y="545088"/>
            <a:ext cx="237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Collection and Cleaning</a:t>
            </a:r>
          </a:p>
        </p:txBody>
      </p:sp>
    </p:spTree>
    <p:extLst>
      <p:ext uri="{BB962C8B-B14F-4D97-AF65-F5344CB8AC3E}">
        <p14:creationId xmlns:p14="http://schemas.microsoft.com/office/powerpoint/2010/main" val="956696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97A502-2016-45C3-8A9B-4AAA83C3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33" y="-3261"/>
            <a:ext cx="11630733" cy="914401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/>
          <a:p>
            <a:pPr algn="ctr"/>
            <a:r>
              <a:rPr lang="en-US" sz="2400" dirty="0"/>
              <a:t>Conclusion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2FD26-2D8D-4C96-AB4B-3EB6B3696DC1}"/>
              </a:ext>
            </a:extLst>
          </p:cNvPr>
          <p:cNvSpPr txBox="1"/>
          <p:nvPr/>
        </p:nvSpPr>
        <p:spPr>
          <a:xfrm flipH="1">
            <a:off x="1219198" y="1330960"/>
            <a:ext cx="9103361" cy="285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Our solution aims to increase the effective beneficiaries of the government schemes. 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The use case we demonstrated is towards the identification of malnutrition and prediction of diseases at state and subdivision levels. 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We will also include ground water forecasting for effective groundwater management. 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We also plan to in-corporate GIS to analyze and modify the prioritization based on state and subdivision level with live tracking. </a:t>
            </a:r>
          </a:p>
        </p:txBody>
      </p:sp>
    </p:spTree>
    <p:extLst>
      <p:ext uri="{BB962C8B-B14F-4D97-AF65-F5344CB8AC3E}">
        <p14:creationId xmlns:p14="http://schemas.microsoft.com/office/powerpoint/2010/main" val="22866978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3B57D2-D147-4D3B-B6D4-9CF23A67CCF7}"/>
              </a:ext>
            </a:extLst>
          </p:cNvPr>
          <p:cNvSpPr txBox="1"/>
          <p:nvPr/>
        </p:nvSpPr>
        <p:spPr>
          <a:xfrm flipH="1">
            <a:off x="4587239" y="3128918"/>
            <a:ext cx="301752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6911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685</Words>
  <Application>Microsoft Macintosh PowerPoint</Application>
  <PresentationFormat>Widescreen</PresentationFormat>
  <Paragraphs>92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Why This Project?</vt:lpstr>
      <vt:lpstr>Malnutrition</vt:lpstr>
      <vt:lpstr>Disease Prediction</vt:lpstr>
      <vt:lpstr>Prediction of Groundwater level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Sareen Ansari</dc:creator>
  <cp:lastModifiedBy>Monirul Islam</cp:lastModifiedBy>
  <cp:revision>49</cp:revision>
  <dcterms:created xsi:type="dcterms:W3CDTF">2022-06-01T05:39:39Z</dcterms:created>
  <dcterms:modified xsi:type="dcterms:W3CDTF">2022-06-20T12:15:58Z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2022-06-13T07:42:21Z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f06b7849-511d-472f-9f95-f37ba1dea13e</vt:lpwstr>
  </property>
  <property fmtid="{D5CDD505-2E9C-101B-9397-08002B2CF9AE}" pid="8" name="MSIP_Label_a0819fa7-4367-4500-ba88-dd630d977609_ContentBits">
    <vt:lpwstr>0</vt:lpwstr>
  </property>
</Properties>
</file>