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e4127df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e4127df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4127df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4127df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4127df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4127df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4127dfa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4127dfa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4127df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4127df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4127df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4127df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e4127df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e4127df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4127df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4127df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9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chronicle.com/" TargetMode="External"/><Relationship Id="rId5" Type="http://schemas.openxmlformats.org/officeDocument/2006/relationships/hyperlink" Target="https://www.tuitiontracker.org/" TargetMode="External"/><Relationship Id="rId6" Type="http://schemas.openxmlformats.org/officeDocument/2006/relationships/hyperlink" Target="https://www.payscale.com/" TargetMode="External"/><Relationship Id="rId7" Type="http://schemas.openxmlformats.org/officeDocument/2006/relationships/hyperlink" Target="https://www.census.gov/geographies/reference-maps/2010/geo/2010-census-regions-and-divisions-of-the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45000"/>
          </a:blip>
          <a:srcRect b="0" l="-22723" r="39487" t="0"/>
          <a:stretch/>
        </p:blipFill>
        <p:spPr>
          <a:xfrm>
            <a:off x="-1764675" y="0"/>
            <a:ext cx="642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 amt="45000"/>
          </a:blip>
          <a:srcRect b="0" l="41425" r="-40435" t="1127"/>
          <a:stretch/>
        </p:blipFill>
        <p:spPr>
          <a:xfrm>
            <a:off x="4572000" y="0"/>
            <a:ext cx="7728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College Costs and Career Pay</a:t>
            </a:r>
            <a:endParaRPr b="1" sz="43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Data to Find the Balance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Department of Education, the typical undergraduate student with loans graduates with nearly $25,000 in debt. Since 1980, the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cost of four-year public and four-year private college has nearly tripled, even after accounting for inflation. College costs are more important than ever when considering where to go and what to study, while keeping a focus on what someone will earn once they graduate.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that by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datasets, we can better understand how to optimize college expenses in relation to the early career salary. This data-driven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provide another layer of insight to future college bound students, coupled with their intuition and/or personal experience.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Platforms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Storage and Diagram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and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EDA and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531775"/>
            <a:ext cx="1602726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50" y="1531776"/>
            <a:ext cx="1627179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75" y="3121700"/>
            <a:ext cx="14059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900" y="3158350"/>
            <a:ext cx="22617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375" y="1531775"/>
            <a:ext cx="1602725" cy="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325" y="1531775"/>
            <a:ext cx="18641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6375" y="3158350"/>
            <a:ext cx="1602725" cy="11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data was sourced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below is a breakdown of where the data originated.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School name, tuition, fees, school type, degree length, state and in-state vs out-of-state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The Chronicle of Higher Education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Enrollment size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TuitionTracker.org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Potential salary data and percentage of STEM degrees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payscale.com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Region and division of states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United States Census Bureau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2892600" y="1784800"/>
            <a:ext cx="3358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Questions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public, private, and for-profit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average tuition costs by state of a two-year and four-year college?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states have the highest early career salary?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regions have the highest early career salary?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Visuals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Description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Images from Tableau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via PGAdmin was used to store the tables of data.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**Will link to the University_Salary_DBD once resized file is updated in the MAIN branch of repo.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