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e4127dfa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8e4127dfa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8e4127dfa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8e4127dfa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e4127dfa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e4127dfa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e4127dfa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e4127dfa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e4127dfa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e4127dfa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e4127dfa6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8e4127dfa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e4127dfa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e4127dfa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e4127dfa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8e4127dfa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e4127dfa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e4127dfa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9" Type="http://schemas.openxmlformats.org/officeDocument/2006/relationships/image" Target="../media/image3.png"/><Relationship Id="rId5" Type="http://schemas.openxmlformats.org/officeDocument/2006/relationships/image" Target="../media/image6.jp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" TargetMode="External"/><Relationship Id="rId4" Type="http://schemas.openxmlformats.org/officeDocument/2006/relationships/hyperlink" Target="https://www.chronicle.com/" TargetMode="External"/><Relationship Id="rId5" Type="http://schemas.openxmlformats.org/officeDocument/2006/relationships/hyperlink" Target="https://www.tuitiontracker.org/" TargetMode="External"/><Relationship Id="rId6" Type="http://schemas.openxmlformats.org/officeDocument/2006/relationships/hyperlink" Target="https://www.payscale.com/" TargetMode="External"/><Relationship Id="rId7" Type="http://schemas.openxmlformats.org/officeDocument/2006/relationships/hyperlink" Target="https://www.census.gov/geographies/reference-maps/2010/geo/2010-census-regions-and-divisions-of-the-united-stat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 amt="45000"/>
          </a:blip>
          <a:srcRect b="0" l="-22723" r="39487" t="0"/>
          <a:stretch/>
        </p:blipFill>
        <p:spPr>
          <a:xfrm>
            <a:off x="-1764675" y="0"/>
            <a:ext cx="642384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 amt="45000"/>
          </a:blip>
          <a:srcRect b="0" l="41425" r="-40435" t="1127"/>
          <a:stretch/>
        </p:blipFill>
        <p:spPr>
          <a:xfrm>
            <a:off x="4572000" y="0"/>
            <a:ext cx="77281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/>
              <a:t>College Costs and Career Pay</a:t>
            </a:r>
            <a:endParaRPr b="1" sz="4300"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Data to Find the Balance</a:t>
            </a:r>
            <a:endParaRPr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265500" y="171660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939500" y="5718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OVERVIEW:</a:t>
            </a: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According to the Department of Education, the typical undergraduate student with loans graduates with nearly $25,000 in debt. Since 1980, the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total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cost of four-year public and four-year private college has nearly tripled, even after accounting for inflation. College costs are more important than ever when considering where to go and what to study, while keeping a focus on what someone will earn once they graduate.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OBJECTIVE:</a:t>
            </a: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believe that by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studying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these datasets, we can better understand how to optimize college expenses in relation to the early career salary. This data-driven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research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could provide another layer of insight to future college bound students, coupled with their intuition and/or personal experience.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and Platforms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Cleaning and Analysis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Database Storage and Diagram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Machine Learning Library and Flowchart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EDA and Dashboard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75" y="1531775"/>
            <a:ext cx="1602726" cy="5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2250" y="1531776"/>
            <a:ext cx="1627179" cy="5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775" y="3121700"/>
            <a:ext cx="1405925" cy="5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7900" y="3158350"/>
            <a:ext cx="2261700" cy="4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06375" y="1531775"/>
            <a:ext cx="1602725" cy="629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07325" y="1531775"/>
            <a:ext cx="1864100" cy="4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06375" y="3158350"/>
            <a:ext cx="1602725" cy="1102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Our data was sourced from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Kaggle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and below is a breakdown of where the data originated.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Roboto"/>
              <a:buChar char="❖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School name, tuition, fees, school type, degree length, state and in-state vs out-of-state comes from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The Chronicle of Higher Education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 </a:t>
            </a:r>
            <a:br>
              <a:rPr lang="en" sz="1600">
                <a:latin typeface="Roboto"/>
                <a:ea typeface="Roboto"/>
                <a:cs typeface="Roboto"/>
                <a:sym typeface="Roboto"/>
              </a:rPr>
            </a:b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❖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Enrollment size comes from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TuitionTracker.org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" sz="1600">
                <a:latin typeface="Roboto"/>
                <a:ea typeface="Roboto"/>
                <a:cs typeface="Roboto"/>
                <a:sym typeface="Roboto"/>
              </a:rPr>
            </a:b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❖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Potential salary data and percentage of STEM degrees comes from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payscale.com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" sz="1600">
                <a:latin typeface="Roboto"/>
                <a:ea typeface="Roboto"/>
                <a:cs typeface="Roboto"/>
                <a:sym typeface="Roboto"/>
              </a:rPr>
            </a:b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❖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Region and division of states comes from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United States Census Bureau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" name="Google Shape;89;p16"/>
          <p:cNvCxnSpPr/>
          <p:nvPr/>
        </p:nvCxnSpPr>
        <p:spPr>
          <a:xfrm rot="10800000">
            <a:off x="2892600" y="1784800"/>
            <a:ext cx="33588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65500" y="17166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954600" y="648750"/>
            <a:ext cx="3837000" cy="37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latin typeface="Roboto"/>
                <a:ea typeface="Roboto"/>
                <a:cs typeface="Roboto"/>
                <a:sym typeface="Roboto"/>
              </a:rPr>
              <a:t>QUESTIONS</a:t>
            </a:r>
            <a:endParaRPr b="1" sz="2050">
              <a:latin typeface="Roboto"/>
              <a:ea typeface="Roboto"/>
              <a:cs typeface="Roboto"/>
              <a:sym typeface="Roboto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many colleges are in each state?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many public, private, and for-profit colleges are in each state?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are the average tuition costs by state of a two-year and four-year college?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states have the highest early career salary?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regions have the highest early career salary?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- Visuals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Description - TBD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Link to EDA code - TBD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Images from Tableau - TBD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65500" y="171660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</a:t>
            </a:r>
            <a:endParaRPr/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PostgreSQL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via PGAdmin was used to store the tables of data.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**Will link to the University_Salary_DBD once resized file is updated in the MAIN branch of repo.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65500" y="171660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Preliminary Data Preprocessing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Preliminary Feature Selection and Engineering Process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Training and Testing Sets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 Selection - benefits and limitations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65500" y="171660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Description of Tools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Interactive Elements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