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98766" y="871683"/>
            <a:ext cx="16916399" cy="877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25260" y="1698242"/>
            <a:ext cx="1043747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36103" y="7626070"/>
            <a:ext cx="11815792" cy="172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DE5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563850" y="0"/>
            <a:ext cx="2724150" cy="10287000"/>
          </a:xfrm>
          <a:custGeom>
            <a:avLst/>
            <a:gdLst/>
            <a:ahLst/>
            <a:cxnLst/>
            <a:rect l="l" t="t" r="r" b="b"/>
            <a:pathLst>
              <a:path w="2724150" h="10287000">
                <a:moveTo>
                  <a:pt x="0" y="0"/>
                </a:moveTo>
                <a:lnTo>
                  <a:pt x="2724149" y="0"/>
                </a:lnTo>
                <a:lnTo>
                  <a:pt x="272414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2094" y="1949479"/>
            <a:ext cx="4963811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BloodChain_Demo.mp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9428" y="6184704"/>
            <a:ext cx="7504430" cy="2847340"/>
          </a:xfrm>
          <a:custGeom>
            <a:avLst/>
            <a:gdLst/>
            <a:ahLst/>
            <a:cxnLst/>
            <a:rect l="l" t="t" r="r" b="b"/>
            <a:pathLst>
              <a:path w="7504430" h="2847340">
                <a:moveTo>
                  <a:pt x="0" y="2847188"/>
                </a:moveTo>
                <a:lnTo>
                  <a:pt x="7504050" y="2847188"/>
                </a:lnTo>
                <a:lnTo>
                  <a:pt x="7504050" y="0"/>
                </a:lnTo>
                <a:lnTo>
                  <a:pt x="0" y="0"/>
                </a:lnTo>
                <a:lnTo>
                  <a:pt x="0" y="2847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ECCECC-F7CB-4C2D-86B5-BA37031B0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320" y="1961745"/>
            <a:ext cx="7572375" cy="7569200"/>
          </a:xfrm>
          <a:custGeom>
            <a:avLst/>
            <a:gdLst/>
            <a:ahLst/>
            <a:cxnLst/>
            <a:rect l="l" t="t" r="r" b="b"/>
            <a:pathLst>
              <a:path w="7572375" h="7569200">
                <a:moveTo>
                  <a:pt x="4120145" y="12699"/>
                </a:moveTo>
                <a:lnTo>
                  <a:pt x="3451780" y="12699"/>
                </a:lnTo>
                <a:lnTo>
                  <a:pt x="3499052" y="0"/>
                </a:lnTo>
                <a:lnTo>
                  <a:pt x="4072873" y="0"/>
                </a:lnTo>
                <a:lnTo>
                  <a:pt x="4120145" y="12699"/>
                </a:lnTo>
                <a:close/>
              </a:path>
              <a:path w="7572375" h="7569200">
                <a:moveTo>
                  <a:pt x="4260951" y="25399"/>
                </a:moveTo>
                <a:lnTo>
                  <a:pt x="3310974" y="25399"/>
                </a:lnTo>
                <a:lnTo>
                  <a:pt x="3357737" y="12699"/>
                </a:lnTo>
                <a:lnTo>
                  <a:pt x="4214187" y="12699"/>
                </a:lnTo>
                <a:lnTo>
                  <a:pt x="4260951" y="25399"/>
                </a:lnTo>
                <a:close/>
              </a:path>
              <a:path w="7572375" h="7569200">
                <a:moveTo>
                  <a:pt x="4353947" y="38099"/>
                </a:moveTo>
                <a:lnTo>
                  <a:pt x="3217978" y="38099"/>
                </a:lnTo>
                <a:lnTo>
                  <a:pt x="3264386" y="25399"/>
                </a:lnTo>
                <a:lnTo>
                  <a:pt x="4307539" y="25399"/>
                </a:lnTo>
                <a:lnTo>
                  <a:pt x="4353947" y="38099"/>
                </a:lnTo>
                <a:close/>
              </a:path>
              <a:path w="7572375" h="7569200">
                <a:moveTo>
                  <a:pt x="4492056" y="63499"/>
                </a:moveTo>
                <a:lnTo>
                  <a:pt x="3079869" y="63499"/>
                </a:lnTo>
                <a:lnTo>
                  <a:pt x="3171754" y="38099"/>
                </a:lnTo>
                <a:lnTo>
                  <a:pt x="4400171" y="38099"/>
                </a:lnTo>
                <a:lnTo>
                  <a:pt x="4492056" y="63499"/>
                </a:lnTo>
                <a:close/>
              </a:path>
              <a:path w="7572375" h="7569200">
                <a:moveTo>
                  <a:pt x="4762939" y="126999"/>
                </a:moveTo>
                <a:lnTo>
                  <a:pt x="2808986" y="126999"/>
                </a:lnTo>
                <a:lnTo>
                  <a:pt x="3034216" y="63499"/>
                </a:lnTo>
                <a:lnTo>
                  <a:pt x="4537709" y="63499"/>
                </a:lnTo>
                <a:lnTo>
                  <a:pt x="4762939" y="126999"/>
                </a:lnTo>
                <a:close/>
              </a:path>
              <a:path w="7572375" h="7569200">
                <a:moveTo>
                  <a:pt x="4718310" y="7454899"/>
                </a:moveTo>
                <a:lnTo>
                  <a:pt x="2853615" y="7454899"/>
                </a:lnTo>
                <a:lnTo>
                  <a:pt x="2589138" y="7378699"/>
                </a:lnTo>
                <a:lnTo>
                  <a:pt x="2545853" y="7353299"/>
                </a:lnTo>
                <a:lnTo>
                  <a:pt x="2417432" y="7315199"/>
                </a:lnTo>
                <a:lnTo>
                  <a:pt x="2375115" y="7289799"/>
                </a:lnTo>
                <a:lnTo>
                  <a:pt x="2291237" y="7264399"/>
                </a:lnTo>
                <a:lnTo>
                  <a:pt x="2249682" y="7238999"/>
                </a:lnTo>
                <a:lnTo>
                  <a:pt x="2208389" y="7226299"/>
                </a:lnTo>
                <a:lnTo>
                  <a:pt x="2167361" y="7200899"/>
                </a:lnTo>
                <a:lnTo>
                  <a:pt x="2126602" y="7188199"/>
                </a:lnTo>
                <a:lnTo>
                  <a:pt x="2045902" y="7137399"/>
                </a:lnTo>
                <a:lnTo>
                  <a:pt x="2005969" y="7124699"/>
                </a:lnTo>
                <a:lnTo>
                  <a:pt x="1926955" y="7073899"/>
                </a:lnTo>
                <a:lnTo>
                  <a:pt x="1887880" y="7061199"/>
                </a:lnTo>
                <a:lnTo>
                  <a:pt x="1810615" y="7010399"/>
                </a:lnTo>
                <a:lnTo>
                  <a:pt x="1696978" y="6934199"/>
                </a:lnTo>
                <a:lnTo>
                  <a:pt x="1586141" y="6857999"/>
                </a:lnTo>
                <a:lnTo>
                  <a:pt x="1478198" y="6781799"/>
                </a:lnTo>
                <a:lnTo>
                  <a:pt x="1407891" y="6730999"/>
                </a:lnTo>
                <a:lnTo>
                  <a:pt x="1373245" y="6692899"/>
                </a:lnTo>
                <a:lnTo>
                  <a:pt x="1304985" y="6642099"/>
                </a:lnTo>
                <a:lnTo>
                  <a:pt x="1271379" y="6603999"/>
                </a:lnTo>
                <a:lnTo>
                  <a:pt x="1205229" y="6553199"/>
                </a:lnTo>
                <a:lnTo>
                  <a:pt x="1172694" y="6515099"/>
                </a:lnTo>
                <a:lnTo>
                  <a:pt x="1140522" y="6489699"/>
                </a:lnTo>
                <a:lnTo>
                  <a:pt x="1108719" y="6451599"/>
                </a:lnTo>
                <a:lnTo>
                  <a:pt x="1077286" y="6426199"/>
                </a:lnTo>
                <a:lnTo>
                  <a:pt x="1046229" y="6388099"/>
                </a:lnTo>
                <a:lnTo>
                  <a:pt x="1015549" y="6362699"/>
                </a:lnTo>
                <a:lnTo>
                  <a:pt x="985252" y="6324599"/>
                </a:lnTo>
                <a:lnTo>
                  <a:pt x="955340" y="6299199"/>
                </a:lnTo>
                <a:lnTo>
                  <a:pt x="925817" y="6261099"/>
                </a:lnTo>
                <a:lnTo>
                  <a:pt x="896687" y="6222999"/>
                </a:lnTo>
                <a:lnTo>
                  <a:pt x="867952" y="6197599"/>
                </a:lnTo>
                <a:lnTo>
                  <a:pt x="839617" y="6159499"/>
                </a:lnTo>
                <a:lnTo>
                  <a:pt x="811686" y="6121399"/>
                </a:lnTo>
                <a:lnTo>
                  <a:pt x="784161" y="6083299"/>
                </a:lnTo>
                <a:lnTo>
                  <a:pt x="757046" y="6057899"/>
                </a:lnTo>
                <a:lnTo>
                  <a:pt x="730345" y="6019799"/>
                </a:lnTo>
                <a:lnTo>
                  <a:pt x="704061" y="5981699"/>
                </a:lnTo>
                <a:lnTo>
                  <a:pt x="678199" y="5943599"/>
                </a:lnTo>
                <a:lnTo>
                  <a:pt x="652760" y="5905499"/>
                </a:lnTo>
                <a:lnTo>
                  <a:pt x="627750" y="5867399"/>
                </a:lnTo>
                <a:lnTo>
                  <a:pt x="603171" y="5829299"/>
                </a:lnTo>
                <a:lnTo>
                  <a:pt x="579027" y="5791199"/>
                </a:lnTo>
                <a:lnTo>
                  <a:pt x="555322" y="5753099"/>
                </a:lnTo>
                <a:lnTo>
                  <a:pt x="532059" y="5714999"/>
                </a:lnTo>
                <a:lnTo>
                  <a:pt x="509241" y="5676899"/>
                </a:lnTo>
                <a:lnTo>
                  <a:pt x="486873" y="5638799"/>
                </a:lnTo>
                <a:lnTo>
                  <a:pt x="464958" y="5600699"/>
                </a:lnTo>
                <a:lnTo>
                  <a:pt x="443499" y="5562599"/>
                </a:lnTo>
                <a:lnTo>
                  <a:pt x="422499" y="5524499"/>
                </a:lnTo>
                <a:lnTo>
                  <a:pt x="401963" y="5473699"/>
                </a:lnTo>
                <a:lnTo>
                  <a:pt x="381895" y="5435599"/>
                </a:lnTo>
                <a:lnTo>
                  <a:pt x="362296" y="5397499"/>
                </a:lnTo>
                <a:lnTo>
                  <a:pt x="343172" y="5359399"/>
                </a:lnTo>
                <a:lnTo>
                  <a:pt x="324525" y="5321299"/>
                </a:lnTo>
                <a:lnTo>
                  <a:pt x="306359" y="5270499"/>
                </a:lnTo>
                <a:lnTo>
                  <a:pt x="288678" y="5232399"/>
                </a:lnTo>
                <a:lnTo>
                  <a:pt x="271485" y="5194299"/>
                </a:lnTo>
                <a:lnTo>
                  <a:pt x="254784" y="5143499"/>
                </a:lnTo>
                <a:lnTo>
                  <a:pt x="238579" y="5105399"/>
                </a:lnTo>
                <a:lnTo>
                  <a:pt x="222872" y="5067299"/>
                </a:lnTo>
                <a:lnTo>
                  <a:pt x="207667" y="5016499"/>
                </a:lnTo>
                <a:lnTo>
                  <a:pt x="192969" y="4978399"/>
                </a:lnTo>
                <a:lnTo>
                  <a:pt x="178779" y="4927599"/>
                </a:lnTo>
                <a:lnTo>
                  <a:pt x="165103" y="4889499"/>
                </a:lnTo>
                <a:lnTo>
                  <a:pt x="151944" y="4851399"/>
                </a:lnTo>
                <a:lnTo>
                  <a:pt x="139304" y="4800599"/>
                </a:lnTo>
                <a:lnTo>
                  <a:pt x="127189" y="4762499"/>
                </a:lnTo>
                <a:lnTo>
                  <a:pt x="115600" y="4711699"/>
                </a:lnTo>
                <a:lnTo>
                  <a:pt x="104542" y="4660899"/>
                </a:lnTo>
                <a:lnTo>
                  <a:pt x="94019" y="4622799"/>
                </a:lnTo>
                <a:lnTo>
                  <a:pt x="84033" y="4571999"/>
                </a:lnTo>
                <a:lnTo>
                  <a:pt x="74589" y="4533899"/>
                </a:lnTo>
                <a:lnTo>
                  <a:pt x="65689" y="4483099"/>
                </a:lnTo>
                <a:lnTo>
                  <a:pt x="57338" y="4444999"/>
                </a:lnTo>
                <a:lnTo>
                  <a:pt x="49540" y="4394199"/>
                </a:lnTo>
                <a:lnTo>
                  <a:pt x="42296" y="4343399"/>
                </a:lnTo>
                <a:lnTo>
                  <a:pt x="35612" y="4305299"/>
                </a:lnTo>
                <a:lnTo>
                  <a:pt x="29490" y="4254499"/>
                </a:lnTo>
                <a:lnTo>
                  <a:pt x="23935" y="4203699"/>
                </a:lnTo>
                <a:lnTo>
                  <a:pt x="18949" y="4165599"/>
                </a:lnTo>
                <a:lnTo>
                  <a:pt x="14537" y="4114799"/>
                </a:lnTo>
                <a:lnTo>
                  <a:pt x="10701" y="4063999"/>
                </a:lnTo>
                <a:lnTo>
                  <a:pt x="7446" y="4013199"/>
                </a:lnTo>
                <a:lnTo>
                  <a:pt x="4775" y="3975099"/>
                </a:lnTo>
                <a:lnTo>
                  <a:pt x="2691" y="3924299"/>
                </a:lnTo>
                <a:lnTo>
                  <a:pt x="1198" y="3873499"/>
                </a:lnTo>
                <a:lnTo>
                  <a:pt x="300" y="3822699"/>
                </a:lnTo>
                <a:lnTo>
                  <a:pt x="0" y="3784599"/>
                </a:lnTo>
                <a:lnTo>
                  <a:pt x="300" y="3733799"/>
                </a:lnTo>
                <a:lnTo>
                  <a:pt x="1198" y="3682999"/>
                </a:lnTo>
                <a:lnTo>
                  <a:pt x="2691" y="3632199"/>
                </a:lnTo>
                <a:lnTo>
                  <a:pt x="4775" y="3581399"/>
                </a:lnTo>
                <a:lnTo>
                  <a:pt x="7446" y="3543299"/>
                </a:lnTo>
                <a:lnTo>
                  <a:pt x="10701" y="3492499"/>
                </a:lnTo>
                <a:lnTo>
                  <a:pt x="14537" y="3441699"/>
                </a:lnTo>
                <a:lnTo>
                  <a:pt x="18949" y="3403599"/>
                </a:lnTo>
                <a:lnTo>
                  <a:pt x="23935" y="3352799"/>
                </a:lnTo>
                <a:lnTo>
                  <a:pt x="29490" y="3301999"/>
                </a:lnTo>
                <a:lnTo>
                  <a:pt x="35612" y="3263899"/>
                </a:lnTo>
                <a:lnTo>
                  <a:pt x="42296" y="3213099"/>
                </a:lnTo>
                <a:lnTo>
                  <a:pt x="49540" y="3162299"/>
                </a:lnTo>
                <a:lnTo>
                  <a:pt x="57338" y="3124199"/>
                </a:lnTo>
                <a:lnTo>
                  <a:pt x="65689" y="3073399"/>
                </a:lnTo>
                <a:lnTo>
                  <a:pt x="74589" y="3022599"/>
                </a:lnTo>
                <a:lnTo>
                  <a:pt x="84033" y="2984499"/>
                </a:lnTo>
                <a:lnTo>
                  <a:pt x="94019" y="2933699"/>
                </a:lnTo>
                <a:lnTo>
                  <a:pt x="104542" y="2895599"/>
                </a:lnTo>
                <a:lnTo>
                  <a:pt x="115600" y="2844799"/>
                </a:lnTo>
                <a:lnTo>
                  <a:pt x="127189" y="2806699"/>
                </a:lnTo>
                <a:lnTo>
                  <a:pt x="139304" y="2755899"/>
                </a:lnTo>
                <a:lnTo>
                  <a:pt x="151944" y="2717799"/>
                </a:lnTo>
                <a:lnTo>
                  <a:pt x="165103" y="2666999"/>
                </a:lnTo>
                <a:lnTo>
                  <a:pt x="178779" y="2628899"/>
                </a:lnTo>
                <a:lnTo>
                  <a:pt x="192969" y="2578099"/>
                </a:lnTo>
                <a:lnTo>
                  <a:pt x="207667" y="2539999"/>
                </a:lnTo>
                <a:lnTo>
                  <a:pt x="222872" y="2501899"/>
                </a:lnTo>
                <a:lnTo>
                  <a:pt x="238579" y="2451099"/>
                </a:lnTo>
                <a:lnTo>
                  <a:pt x="254784" y="2412999"/>
                </a:lnTo>
                <a:lnTo>
                  <a:pt x="271485" y="2374899"/>
                </a:lnTo>
                <a:lnTo>
                  <a:pt x="288678" y="2324099"/>
                </a:lnTo>
                <a:lnTo>
                  <a:pt x="306359" y="2285999"/>
                </a:lnTo>
                <a:lnTo>
                  <a:pt x="324525" y="2247899"/>
                </a:lnTo>
                <a:lnTo>
                  <a:pt x="343172" y="2197099"/>
                </a:lnTo>
                <a:lnTo>
                  <a:pt x="362296" y="2158999"/>
                </a:lnTo>
                <a:lnTo>
                  <a:pt x="381895" y="2120899"/>
                </a:lnTo>
                <a:lnTo>
                  <a:pt x="401963" y="2082799"/>
                </a:lnTo>
                <a:lnTo>
                  <a:pt x="422499" y="2044699"/>
                </a:lnTo>
                <a:lnTo>
                  <a:pt x="443499" y="1993899"/>
                </a:lnTo>
                <a:lnTo>
                  <a:pt x="464958" y="1955799"/>
                </a:lnTo>
                <a:lnTo>
                  <a:pt x="486873" y="1917699"/>
                </a:lnTo>
                <a:lnTo>
                  <a:pt x="509241" y="1879599"/>
                </a:lnTo>
                <a:lnTo>
                  <a:pt x="532059" y="1841499"/>
                </a:lnTo>
                <a:lnTo>
                  <a:pt x="555322" y="1803399"/>
                </a:lnTo>
                <a:lnTo>
                  <a:pt x="579027" y="1765299"/>
                </a:lnTo>
                <a:lnTo>
                  <a:pt x="603171" y="1727199"/>
                </a:lnTo>
                <a:lnTo>
                  <a:pt x="627750" y="1689099"/>
                </a:lnTo>
                <a:lnTo>
                  <a:pt x="652760" y="1650999"/>
                </a:lnTo>
                <a:lnTo>
                  <a:pt x="678199" y="1612899"/>
                </a:lnTo>
                <a:lnTo>
                  <a:pt x="704061" y="1574799"/>
                </a:lnTo>
                <a:lnTo>
                  <a:pt x="730345" y="1549399"/>
                </a:lnTo>
                <a:lnTo>
                  <a:pt x="757046" y="1511299"/>
                </a:lnTo>
                <a:lnTo>
                  <a:pt x="784161" y="1473199"/>
                </a:lnTo>
                <a:lnTo>
                  <a:pt x="811686" y="1435099"/>
                </a:lnTo>
                <a:lnTo>
                  <a:pt x="839617" y="1396999"/>
                </a:lnTo>
                <a:lnTo>
                  <a:pt x="867952" y="1371599"/>
                </a:lnTo>
                <a:lnTo>
                  <a:pt x="896687" y="1333499"/>
                </a:lnTo>
                <a:lnTo>
                  <a:pt x="925817" y="1295399"/>
                </a:lnTo>
                <a:lnTo>
                  <a:pt x="955340" y="1269999"/>
                </a:lnTo>
                <a:lnTo>
                  <a:pt x="985252" y="1231899"/>
                </a:lnTo>
                <a:lnTo>
                  <a:pt x="1015549" y="1193799"/>
                </a:lnTo>
                <a:lnTo>
                  <a:pt x="1046229" y="1168399"/>
                </a:lnTo>
                <a:lnTo>
                  <a:pt x="1077286" y="1130299"/>
                </a:lnTo>
                <a:lnTo>
                  <a:pt x="1108719" y="1104899"/>
                </a:lnTo>
                <a:lnTo>
                  <a:pt x="1140522" y="1066799"/>
                </a:lnTo>
                <a:lnTo>
                  <a:pt x="1172694" y="1041399"/>
                </a:lnTo>
                <a:lnTo>
                  <a:pt x="1205229" y="1003299"/>
                </a:lnTo>
                <a:lnTo>
                  <a:pt x="1271379" y="952499"/>
                </a:lnTo>
                <a:lnTo>
                  <a:pt x="1304985" y="914399"/>
                </a:lnTo>
                <a:lnTo>
                  <a:pt x="1338942" y="888999"/>
                </a:lnTo>
                <a:lnTo>
                  <a:pt x="1407891" y="838199"/>
                </a:lnTo>
                <a:lnTo>
                  <a:pt x="1442877" y="800099"/>
                </a:lnTo>
                <a:lnTo>
                  <a:pt x="1513851" y="749299"/>
                </a:lnTo>
                <a:lnTo>
                  <a:pt x="1622770" y="673099"/>
                </a:lnTo>
                <a:lnTo>
                  <a:pt x="1734551" y="596899"/>
                </a:lnTo>
                <a:lnTo>
                  <a:pt x="1849099" y="520699"/>
                </a:lnTo>
                <a:lnTo>
                  <a:pt x="1887880" y="507999"/>
                </a:lnTo>
                <a:lnTo>
                  <a:pt x="2005969" y="431799"/>
                </a:lnTo>
                <a:lnTo>
                  <a:pt x="2045902" y="419099"/>
                </a:lnTo>
                <a:lnTo>
                  <a:pt x="2086114" y="393699"/>
                </a:lnTo>
                <a:lnTo>
                  <a:pt x="2126602" y="380999"/>
                </a:lnTo>
                <a:lnTo>
                  <a:pt x="2167361" y="355599"/>
                </a:lnTo>
                <a:lnTo>
                  <a:pt x="2208389" y="342899"/>
                </a:lnTo>
                <a:lnTo>
                  <a:pt x="2249682" y="317499"/>
                </a:lnTo>
                <a:lnTo>
                  <a:pt x="2291237" y="304799"/>
                </a:lnTo>
                <a:lnTo>
                  <a:pt x="2333049" y="279399"/>
                </a:lnTo>
                <a:lnTo>
                  <a:pt x="2417432" y="253999"/>
                </a:lnTo>
                <a:lnTo>
                  <a:pt x="2459997" y="228599"/>
                </a:lnTo>
                <a:lnTo>
                  <a:pt x="2676403" y="165099"/>
                </a:lnTo>
                <a:lnTo>
                  <a:pt x="2720376" y="139699"/>
                </a:lnTo>
                <a:lnTo>
                  <a:pt x="2764571" y="126999"/>
                </a:lnTo>
                <a:lnTo>
                  <a:pt x="4807354" y="126999"/>
                </a:lnTo>
                <a:lnTo>
                  <a:pt x="4851549" y="139699"/>
                </a:lnTo>
                <a:lnTo>
                  <a:pt x="4895522" y="165099"/>
                </a:lnTo>
                <a:lnTo>
                  <a:pt x="5111928" y="228599"/>
                </a:lnTo>
                <a:lnTo>
                  <a:pt x="5154492" y="253999"/>
                </a:lnTo>
                <a:lnTo>
                  <a:pt x="5238876" y="279399"/>
                </a:lnTo>
                <a:lnTo>
                  <a:pt x="5280688" y="304799"/>
                </a:lnTo>
                <a:lnTo>
                  <a:pt x="5322243" y="317499"/>
                </a:lnTo>
                <a:lnTo>
                  <a:pt x="5363536" y="342899"/>
                </a:lnTo>
                <a:lnTo>
                  <a:pt x="5404564" y="355599"/>
                </a:lnTo>
                <a:lnTo>
                  <a:pt x="5445323" y="380999"/>
                </a:lnTo>
                <a:lnTo>
                  <a:pt x="5485811" y="393699"/>
                </a:lnTo>
                <a:lnTo>
                  <a:pt x="5526023" y="419099"/>
                </a:lnTo>
                <a:lnTo>
                  <a:pt x="5565956" y="431799"/>
                </a:lnTo>
                <a:lnTo>
                  <a:pt x="5684045" y="507999"/>
                </a:lnTo>
                <a:lnTo>
                  <a:pt x="5722826" y="520699"/>
                </a:lnTo>
                <a:lnTo>
                  <a:pt x="5837374" y="596899"/>
                </a:lnTo>
                <a:lnTo>
                  <a:pt x="5949155" y="673099"/>
                </a:lnTo>
                <a:lnTo>
                  <a:pt x="6058074" y="749299"/>
                </a:lnTo>
                <a:lnTo>
                  <a:pt x="6129048" y="800099"/>
                </a:lnTo>
                <a:lnTo>
                  <a:pt x="6164034" y="838199"/>
                </a:lnTo>
                <a:lnTo>
                  <a:pt x="6232983" y="888999"/>
                </a:lnTo>
                <a:lnTo>
                  <a:pt x="6266940" y="914399"/>
                </a:lnTo>
                <a:lnTo>
                  <a:pt x="6300546" y="952499"/>
                </a:lnTo>
                <a:lnTo>
                  <a:pt x="6366696" y="1003299"/>
                </a:lnTo>
                <a:lnTo>
                  <a:pt x="6399231" y="1041399"/>
                </a:lnTo>
                <a:lnTo>
                  <a:pt x="6431403" y="1066799"/>
                </a:lnTo>
                <a:lnTo>
                  <a:pt x="6463206" y="1104899"/>
                </a:lnTo>
                <a:lnTo>
                  <a:pt x="6494639" y="1130299"/>
                </a:lnTo>
                <a:lnTo>
                  <a:pt x="6525696" y="1168399"/>
                </a:lnTo>
                <a:lnTo>
                  <a:pt x="6556375" y="1193799"/>
                </a:lnTo>
                <a:lnTo>
                  <a:pt x="6586673" y="1231899"/>
                </a:lnTo>
                <a:lnTo>
                  <a:pt x="6616585" y="1269999"/>
                </a:lnTo>
                <a:lnTo>
                  <a:pt x="6646108" y="1295399"/>
                </a:lnTo>
                <a:lnTo>
                  <a:pt x="6675238" y="1333499"/>
                </a:lnTo>
                <a:lnTo>
                  <a:pt x="6703973" y="1371599"/>
                </a:lnTo>
                <a:lnTo>
                  <a:pt x="6732308" y="1396999"/>
                </a:lnTo>
                <a:lnTo>
                  <a:pt x="6760239" y="1435099"/>
                </a:lnTo>
                <a:lnTo>
                  <a:pt x="6787764" y="1473199"/>
                </a:lnTo>
                <a:lnTo>
                  <a:pt x="6814879" y="1511299"/>
                </a:lnTo>
                <a:lnTo>
                  <a:pt x="6841580" y="1549399"/>
                </a:lnTo>
                <a:lnTo>
                  <a:pt x="6867864" y="1574799"/>
                </a:lnTo>
                <a:lnTo>
                  <a:pt x="6893726" y="1612899"/>
                </a:lnTo>
                <a:lnTo>
                  <a:pt x="6919165" y="1650999"/>
                </a:lnTo>
                <a:lnTo>
                  <a:pt x="6944175" y="1689099"/>
                </a:lnTo>
                <a:lnTo>
                  <a:pt x="6968754" y="1727199"/>
                </a:lnTo>
                <a:lnTo>
                  <a:pt x="6992898" y="1765299"/>
                </a:lnTo>
                <a:lnTo>
                  <a:pt x="7016603" y="1803399"/>
                </a:lnTo>
                <a:lnTo>
                  <a:pt x="7039866" y="1841499"/>
                </a:lnTo>
                <a:lnTo>
                  <a:pt x="7062684" y="1879599"/>
                </a:lnTo>
                <a:lnTo>
                  <a:pt x="7085052" y="1917699"/>
                </a:lnTo>
                <a:lnTo>
                  <a:pt x="7106967" y="1955799"/>
                </a:lnTo>
                <a:lnTo>
                  <a:pt x="7128426" y="1993899"/>
                </a:lnTo>
                <a:lnTo>
                  <a:pt x="7149426" y="2044699"/>
                </a:lnTo>
                <a:lnTo>
                  <a:pt x="7169961" y="2082799"/>
                </a:lnTo>
                <a:lnTo>
                  <a:pt x="7190030" y="2120899"/>
                </a:lnTo>
                <a:lnTo>
                  <a:pt x="7209629" y="2158999"/>
                </a:lnTo>
                <a:lnTo>
                  <a:pt x="7228753" y="2197099"/>
                </a:lnTo>
                <a:lnTo>
                  <a:pt x="7247400" y="2247899"/>
                </a:lnTo>
                <a:lnTo>
                  <a:pt x="7265566" y="2285999"/>
                </a:lnTo>
                <a:lnTo>
                  <a:pt x="7283247" y="2324099"/>
                </a:lnTo>
                <a:lnTo>
                  <a:pt x="7300440" y="2374899"/>
                </a:lnTo>
                <a:lnTo>
                  <a:pt x="7317141" y="2412999"/>
                </a:lnTo>
                <a:lnTo>
                  <a:pt x="7333346" y="2451099"/>
                </a:lnTo>
                <a:lnTo>
                  <a:pt x="7349053" y="2501899"/>
                </a:lnTo>
                <a:lnTo>
                  <a:pt x="7364258" y="2539999"/>
                </a:lnTo>
                <a:lnTo>
                  <a:pt x="7378956" y="2578099"/>
                </a:lnTo>
                <a:lnTo>
                  <a:pt x="7393146" y="2628899"/>
                </a:lnTo>
                <a:lnTo>
                  <a:pt x="7406822" y="2666999"/>
                </a:lnTo>
                <a:lnTo>
                  <a:pt x="7419981" y="2717799"/>
                </a:lnTo>
                <a:lnTo>
                  <a:pt x="7432621" y="2755899"/>
                </a:lnTo>
                <a:lnTo>
                  <a:pt x="7444736" y="2806699"/>
                </a:lnTo>
                <a:lnTo>
                  <a:pt x="7456325" y="2844799"/>
                </a:lnTo>
                <a:lnTo>
                  <a:pt x="7467383" y="2895599"/>
                </a:lnTo>
                <a:lnTo>
                  <a:pt x="7477906" y="2933699"/>
                </a:lnTo>
                <a:lnTo>
                  <a:pt x="7487892" y="2984499"/>
                </a:lnTo>
                <a:lnTo>
                  <a:pt x="7497336" y="3022599"/>
                </a:lnTo>
                <a:lnTo>
                  <a:pt x="7506235" y="3073399"/>
                </a:lnTo>
                <a:lnTo>
                  <a:pt x="7514586" y="3124199"/>
                </a:lnTo>
                <a:lnTo>
                  <a:pt x="7522385" y="3162299"/>
                </a:lnTo>
                <a:lnTo>
                  <a:pt x="7529629" y="3213099"/>
                </a:lnTo>
                <a:lnTo>
                  <a:pt x="7536313" y="3263899"/>
                </a:lnTo>
                <a:lnTo>
                  <a:pt x="7542435" y="3301999"/>
                </a:lnTo>
                <a:lnTo>
                  <a:pt x="7547990" y="3352799"/>
                </a:lnTo>
                <a:lnTo>
                  <a:pt x="7552976" y="3403599"/>
                </a:lnTo>
                <a:lnTo>
                  <a:pt x="7557388" y="3441699"/>
                </a:lnTo>
                <a:lnTo>
                  <a:pt x="7561224" y="3492499"/>
                </a:lnTo>
                <a:lnTo>
                  <a:pt x="7564479" y="3543299"/>
                </a:lnTo>
                <a:lnTo>
                  <a:pt x="7567150" y="3581399"/>
                </a:lnTo>
                <a:lnTo>
                  <a:pt x="7569234" y="3632199"/>
                </a:lnTo>
                <a:lnTo>
                  <a:pt x="7570727" y="3682999"/>
                </a:lnTo>
                <a:lnTo>
                  <a:pt x="7571625" y="3733799"/>
                </a:lnTo>
                <a:lnTo>
                  <a:pt x="7571925" y="3784599"/>
                </a:lnTo>
                <a:lnTo>
                  <a:pt x="7571625" y="3822699"/>
                </a:lnTo>
                <a:lnTo>
                  <a:pt x="7570727" y="3873499"/>
                </a:lnTo>
                <a:lnTo>
                  <a:pt x="7569234" y="3924299"/>
                </a:lnTo>
                <a:lnTo>
                  <a:pt x="7567150" y="3975099"/>
                </a:lnTo>
                <a:lnTo>
                  <a:pt x="7564479" y="4013199"/>
                </a:lnTo>
                <a:lnTo>
                  <a:pt x="7561224" y="4063999"/>
                </a:lnTo>
                <a:lnTo>
                  <a:pt x="7557388" y="4114799"/>
                </a:lnTo>
                <a:lnTo>
                  <a:pt x="7552976" y="4165599"/>
                </a:lnTo>
                <a:lnTo>
                  <a:pt x="7547990" y="4203699"/>
                </a:lnTo>
                <a:lnTo>
                  <a:pt x="7542435" y="4254499"/>
                </a:lnTo>
                <a:lnTo>
                  <a:pt x="7536313" y="4305299"/>
                </a:lnTo>
                <a:lnTo>
                  <a:pt x="7529629" y="4343399"/>
                </a:lnTo>
                <a:lnTo>
                  <a:pt x="7522385" y="4394199"/>
                </a:lnTo>
                <a:lnTo>
                  <a:pt x="7514586" y="4444999"/>
                </a:lnTo>
                <a:lnTo>
                  <a:pt x="7506235" y="4483099"/>
                </a:lnTo>
                <a:lnTo>
                  <a:pt x="7497336" y="4533899"/>
                </a:lnTo>
                <a:lnTo>
                  <a:pt x="7487892" y="4571999"/>
                </a:lnTo>
                <a:lnTo>
                  <a:pt x="7477906" y="4622799"/>
                </a:lnTo>
                <a:lnTo>
                  <a:pt x="7467383" y="4660899"/>
                </a:lnTo>
                <a:lnTo>
                  <a:pt x="7456325" y="4711699"/>
                </a:lnTo>
                <a:lnTo>
                  <a:pt x="7444736" y="4762499"/>
                </a:lnTo>
                <a:lnTo>
                  <a:pt x="7432621" y="4800599"/>
                </a:lnTo>
                <a:lnTo>
                  <a:pt x="7419981" y="4851399"/>
                </a:lnTo>
                <a:lnTo>
                  <a:pt x="7406822" y="4889499"/>
                </a:lnTo>
                <a:lnTo>
                  <a:pt x="7393146" y="4927599"/>
                </a:lnTo>
                <a:lnTo>
                  <a:pt x="7378956" y="4978399"/>
                </a:lnTo>
                <a:lnTo>
                  <a:pt x="7364258" y="5016499"/>
                </a:lnTo>
                <a:lnTo>
                  <a:pt x="7349053" y="5067299"/>
                </a:lnTo>
                <a:lnTo>
                  <a:pt x="7333346" y="5105399"/>
                </a:lnTo>
                <a:lnTo>
                  <a:pt x="7317141" y="5143499"/>
                </a:lnTo>
                <a:lnTo>
                  <a:pt x="7300440" y="5194299"/>
                </a:lnTo>
                <a:lnTo>
                  <a:pt x="7283247" y="5232399"/>
                </a:lnTo>
                <a:lnTo>
                  <a:pt x="7265566" y="5270499"/>
                </a:lnTo>
                <a:lnTo>
                  <a:pt x="7247400" y="5321299"/>
                </a:lnTo>
                <a:lnTo>
                  <a:pt x="7228753" y="5359399"/>
                </a:lnTo>
                <a:lnTo>
                  <a:pt x="7209629" y="5397499"/>
                </a:lnTo>
                <a:lnTo>
                  <a:pt x="7190030" y="5435599"/>
                </a:lnTo>
                <a:lnTo>
                  <a:pt x="7169961" y="5473699"/>
                </a:lnTo>
                <a:lnTo>
                  <a:pt x="7149426" y="5524499"/>
                </a:lnTo>
                <a:lnTo>
                  <a:pt x="7128426" y="5562599"/>
                </a:lnTo>
                <a:lnTo>
                  <a:pt x="7106967" y="5600699"/>
                </a:lnTo>
                <a:lnTo>
                  <a:pt x="7085052" y="5638799"/>
                </a:lnTo>
                <a:lnTo>
                  <a:pt x="7062684" y="5676899"/>
                </a:lnTo>
                <a:lnTo>
                  <a:pt x="7039866" y="5714999"/>
                </a:lnTo>
                <a:lnTo>
                  <a:pt x="7016603" y="5753099"/>
                </a:lnTo>
                <a:lnTo>
                  <a:pt x="6992898" y="5791199"/>
                </a:lnTo>
                <a:lnTo>
                  <a:pt x="6968754" y="5829299"/>
                </a:lnTo>
                <a:lnTo>
                  <a:pt x="6944175" y="5867399"/>
                </a:lnTo>
                <a:lnTo>
                  <a:pt x="6919165" y="5905499"/>
                </a:lnTo>
                <a:lnTo>
                  <a:pt x="6893726" y="5943599"/>
                </a:lnTo>
                <a:lnTo>
                  <a:pt x="6867864" y="5981699"/>
                </a:lnTo>
                <a:lnTo>
                  <a:pt x="6841580" y="6019799"/>
                </a:lnTo>
                <a:lnTo>
                  <a:pt x="6814879" y="6057899"/>
                </a:lnTo>
                <a:lnTo>
                  <a:pt x="6787764" y="6083299"/>
                </a:lnTo>
                <a:lnTo>
                  <a:pt x="6760239" y="6121399"/>
                </a:lnTo>
                <a:lnTo>
                  <a:pt x="6732308" y="6159499"/>
                </a:lnTo>
                <a:lnTo>
                  <a:pt x="6703973" y="6197599"/>
                </a:lnTo>
                <a:lnTo>
                  <a:pt x="6675238" y="6222999"/>
                </a:lnTo>
                <a:lnTo>
                  <a:pt x="6646108" y="6261099"/>
                </a:lnTo>
                <a:lnTo>
                  <a:pt x="6616585" y="6299199"/>
                </a:lnTo>
                <a:lnTo>
                  <a:pt x="6586673" y="6324599"/>
                </a:lnTo>
                <a:lnTo>
                  <a:pt x="6556375" y="6362699"/>
                </a:lnTo>
                <a:lnTo>
                  <a:pt x="6525696" y="6388099"/>
                </a:lnTo>
                <a:lnTo>
                  <a:pt x="6494639" y="6426199"/>
                </a:lnTo>
                <a:lnTo>
                  <a:pt x="6463206" y="6451599"/>
                </a:lnTo>
                <a:lnTo>
                  <a:pt x="6431403" y="6489699"/>
                </a:lnTo>
                <a:lnTo>
                  <a:pt x="6399231" y="6515099"/>
                </a:lnTo>
                <a:lnTo>
                  <a:pt x="6366696" y="6553199"/>
                </a:lnTo>
                <a:lnTo>
                  <a:pt x="6300546" y="6603999"/>
                </a:lnTo>
                <a:lnTo>
                  <a:pt x="6266940" y="6642099"/>
                </a:lnTo>
                <a:lnTo>
                  <a:pt x="6198680" y="6692899"/>
                </a:lnTo>
                <a:lnTo>
                  <a:pt x="6164034" y="6730999"/>
                </a:lnTo>
                <a:lnTo>
                  <a:pt x="6093727" y="6781799"/>
                </a:lnTo>
                <a:lnTo>
                  <a:pt x="5985784" y="6857999"/>
                </a:lnTo>
                <a:lnTo>
                  <a:pt x="5874947" y="6934199"/>
                </a:lnTo>
                <a:lnTo>
                  <a:pt x="5761310" y="7010399"/>
                </a:lnTo>
                <a:lnTo>
                  <a:pt x="5684045" y="7061199"/>
                </a:lnTo>
                <a:lnTo>
                  <a:pt x="5644970" y="7073899"/>
                </a:lnTo>
                <a:lnTo>
                  <a:pt x="5565956" y="7124699"/>
                </a:lnTo>
                <a:lnTo>
                  <a:pt x="5526023" y="7137399"/>
                </a:lnTo>
                <a:lnTo>
                  <a:pt x="5445323" y="7188199"/>
                </a:lnTo>
                <a:lnTo>
                  <a:pt x="5404564" y="7200899"/>
                </a:lnTo>
                <a:lnTo>
                  <a:pt x="5363536" y="7226299"/>
                </a:lnTo>
                <a:lnTo>
                  <a:pt x="5322243" y="7238999"/>
                </a:lnTo>
                <a:lnTo>
                  <a:pt x="5280688" y="7264399"/>
                </a:lnTo>
                <a:lnTo>
                  <a:pt x="5196810" y="7289799"/>
                </a:lnTo>
                <a:lnTo>
                  <a:pt x="5154492" y="7315199"/>
                </a:lnTo>
                <a:lnTo>
                  <a:pt x="5026072" y="7353299"/>
                </a:lnTo>
                <a:lnTo>
                  <a:pt x="4982787" y="7378699"/>
                </a:lnTo>
                <a:lnTo>
                  <a:pt x="4718310" y="7454899"/>
                </a:lnTo>
                <a:close/>
              </a:path>
              <a:path w="7572375" h="7569200">
                <a:moveTo>
                  <a:pt x="4492056" y="7505699"/>
                </a:moveTo>
                <a:lnTo>
                  <a:pt x="3079869" y="7505699"/>
                </a:lnTo>
                <a:lnTo>
                  <a:pt x="2898457" y="7454899"/>
                </a:lnTo>
                <a:lnTo>
                  <a:pt x="4673468" y="7454899"/>
                </a:lnTo>
                <a:lnTo>
                  <a:pt x="4492056" y="7505699"/>
                </a:lnTo>
                <a:close/>
              </a:path>
              <a:path w="7572375" h="7569200">
                <a:moveTo>
                  <a:pt x="4400171" y="7518399"/>
                </a:moveTo>
                <a:lnTo>
                  <a:pt x="3171754" y="7518399"/>
                </a:lnTo>
                <a:lnTo>
                  <a:pt x="3125716" y="7505699"/>
                </a:lnTo>
                <a:lnTo>
                  <a:pt x="4446209" y="7505699"/>
                </a:lnTo>
                <a:lnTo>
                  <a:pt x="4400171" y="7518399"/>
                </a:lnTo>
                <a:close/>
              </a:path>
              <a:path w="7572375" h="7569200">
                <a:moveTo>
                  <a:pt x="4307539" y="7531099"/>
                </a:moveTo>
                <a:lnTo>
                  <a:pt x="3264386" y="7531099"/>
                </a:lnTo>
                <a:lnTo>
                  <a:pt x="3217978" y="7518399"/>
                </a:lnTo>
                <a:lnTo>
                  <a:pt x="4353947" y="7518399"/>
                </a:lnTo>
                <a:lnTo>
                  <a:pt x="4307539" y="7531099"/>
                </a:lnTo>
                <a:close/>
              </a:path>
              <a:path w="7572375" h="7569200">
                <a:moveTo>
                  <a:pt x="4214187" y="7543799"/>
                </a:moveTo>
                <a:lnTo>
                  <a:pt x="3357737" y="7543799"/>
                </a:lnTo>
                <a:lnTo>
                  <a:pt x="3310973" y="7531099"/>
                </a:lnTo>
                <a:lnTo>
                  <a:pt x="4260951" y="7531099"/>
                </a:lnTo>
                <a:lnTo>
                  <a:pt x="4214187" y="7543799"/>
                </a:lnTo>
                <a:close/>
              </a:path>
              <a:path w="7572375" h="7569200">
                <a:moveTo>
                  <a:pt x="4120145" y="7556499"/>
                </a:moveTo>
                <a:lnTo>
                  <a:pt x="3451780" y="7556499"/>
                </a:lnTo>
                <a:lnTo>
                  <a:pt x="3404674" y="7543799"/>
                </a:lnTo>
                <a:lnTo>
                  <a:pt x="4167251" y="7543799"/>
                </a:lnTo>
                <a:lnTo>
                  <a:pt x="4120145" y="7556499"/>
                </a:lnTo>
                <a:close/>
              </a:path>
              <a:path w="7572375" h="7569200">
                <a:moveTo>
                  <a:pt x="3930099" y="7569199"/>
                </a:moveTo>
                <a:lnTo>
                  <a:pt x="3641825" y="7569199"/>
                </a:lnTo>
                <a:lnTo>
                  <a:pt x="3594078" y="7556499"/>
                </a:lnTo>
                <a:lnTo>
                  <a:pt x="3977847" y="7556499"/>
                </a:lnTo>
                <a:lnTo>
                  <a:pt x="3930099" y="7569199"/>
                </a:lnTo>
                <a:close/>
              </a:path>
            </a:pathLst>
          </a:custGeom>
          <a:solidFill>
            <a:srgbClr val="F1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7199" y="3075741"/>
            <a:ext cx="5060315" cy="5054600"/>
          </a:xfrm>
          <a:custGeom>
            <a:avLst/>
            <a:gdLst/>
            <a:ahLst/>
            <a:cxnLst/>
            <a:rect l="l" t="t" r="r" b="b"/>
            <a:pathLst>
              <a:path w="5060315" h="5054600">
                <a:moveTo>
                  <a:pt x="2815178" y="12699"/>
                </a:moveTo>
                <a:lnTo>
                  <a:pt x="2244989" y="12699"/>
                </a:lnTo>
                <a:lnTo>
                  <a:pt x="2291907" y="0"/>
                </a:lnTo>
                <a:lnTo>
                  <a:pt x="2768260" y="0"/>
                </a:lnTo>
                <a:lnTo>
                  <a:pt x="2815178" y="12699"/>
                </a:lnTo>
                <a:close/>
              </a:path>
              <a:path w="5060315" h="5054600">
                <a:moveTo>
                  <a:pt x="2908233" y="25399"/>
                </a:moveTo>
                <a:lnTo>
                  <a:pt x="2151934" y="25399"/>
                </a:lnTo>
                <a:lnTo>
                  <a:pt x="2198329" y="12699"/>
                </a:lnTo>
                <a:lnTo>
                  <a:pt x="2861838" y="12699"/>
                </a:lnTo>
                <a:lnTo>
                  <a:pt x="2908233" y="25399"/>
                </a:lnTo>
                <a:close/>
              </a:path>
              <a:path w="5060315" h="5054600">
                <a:moveTo>
                  <a:pt x="3045745" y="50799"/>
                </a:moveTo>
                <a:lnTo>
                  <a:pt x="2014422" y="50799"/>
                </a:lnTo>
                <a:lnTo>
                  <a:pt x="2105813" y="25399"/>
                </a:lnTo>
                <a:lnTo>
                  <a:pt x="2954354" y="25399"/>
                </a:lnTo>
                <a:lnTo>
                  <a:pt x="3045745" y="50799"/>
                </a:lnTo>
                <a:close/>
              </a:path>
              <a:path w="5060315" h="5054600">
                <a:moveTo>
                  <a:pt x="3000194" y="5016499"/>
                </a:moveTo>
                <a:lnTo>
                  <a:pt x="2059973" y="5016499"/>
                </a:lnTo>
                <a:lnTo>
                  <a:pt x="2014422" y="5003799"/>
                </a:lnTo>
                <a:lnTo>
                  <a:pt x="1618783" y="4889499"/>
                </a:lnTo>
                <a:lnTo>
                  <a:pt x="1576559" y="4864099"/>
                </a:lnTo>
                <a:lnTo>
                  <a:pt x="1493247" y="4838699"/>
                </a:lnTo>
                <a:lnTo>
                  <a:pt x="1411504" y="4787899"/>
                </a:lnTo>
                <a:lnTo>
                  <a:pt x="1371239" y="4775199"/>
                </a:lnTo>
                <a:lnTo>
                  <a:pt x="1331391" y="4749799"/>
                </a:lnTo>
                <a:lnTo>
                  <a:pt x="1291966" y="4737099"/>
                </a:lnTo>
                <a:lnTo>
                  <a:pt x="1252972" y="4711699"/>
                </a:lnTo>
                <a:lnTo>
                  <a:pt x="1176311" y="4660899"/>
                </a:lnTo>
                <a:lnTo>
                  <a:pt x="1101470" y="4610099"/>
                </a:lnTo>
                <a:lnTo>
                  <a:pt x="1028514" y="4559299"/>
                </a:lnTo>
                <a:lnTo>
                  <a:pt x="957504" y="4508499"/>
                </a:lnTo>
                <a:lnTo>
                  <a:pt x="922749" y="4483099"/>
                </a:lnTo>
                <a:lnTo>
                  <a:pt x="888505" y="4444999"/>
                </a:lnTo>
                <a:lnTo>
                  <a:pt x="854779" y="4419599"/>
                </a:lnTo>
                <a:lnTo>
                  <a:pt x="821579" y="4394199"/>
                </a:lnTo>
                <a:lnTo>
                  <a:pt x="788914" y="4356099"/>
                </a:lnTo>
                <a:lnTo>
                  <a:pt x="756790" y="4330699"/>
                </a:lnTo>
                <a:lnTo>
                  <a:pt x="725217" y="4292599"/>
                </a:lnTo>
                <a:lnTo>
                  <a:pt x="694202" y="4267199"/>
                </a:lnTo>
                <a:lnTo>
                  <a:pt x="663752" y="4229099"/>
                </a:lnTo>
                <a:lnTo>
                  <a:pt x="633876" y="4203699"/>
                </a:lnTo>
                <a:lnTo>
                  <a:pt x="604582" y="4165599"/>
                </a:lnTo>
                <a:lnTo>
                  <a:pt x="575877" y="4127499"/>
                </a:lnTo>
                <a:lnTo>
                  <a:pt x="547769" y="4102099"/>
                </a:lnTo>
                <a:lnTo>
                  <a:pt x="520267" y="4063999"/>
                </a:lnTo>
                <a:lnTo>
                  <a:pt x="493378" y="4025899"/>
                </a:lnTo>
                <a:lnTo>
                  <a:pt x="467111" y="3987799"/>
                </a:lnTo>
                <a:lnTo>
                  <a:pt x="441472" y="3949699"/>
                </a:lnTo>
                <a:lnTo>
                  <a:pt x="416470" y="3911599"/>
                </a:lnTo>
                <a:lnTo>
                  <a:pt x="392113" y="3873499"/>
                </a:lnTo>
                <a:lnTo>
                  <a:pt x="368409" y="3835399"/>
                </a:lnTo>
                <a:lnTo>
                  <a:pt x="345365" y="3797299"/>
                </a:lnTo>
                <a:lnTo>
                  <a:pt x="322990" y="3759199"/>
                </a:lnTo>
                <a:lnTo>
                  <a:pt x="301292" y="3721099"/>
                </a:lnTo>
                <a:lnTo>
                  <a:pt x="280277" y="3682999"/>
                </a:lnTo>
                <a:lnTo>
                  <a:pt x="259955" y="3644899"/>
                </a:lnTo>
                <a:lnTo>
                  <a:pt x="240333" y="3606799"/>
                </a:lnTo>
                <a:lnTo>
                  <a:pt x="221420" y="3555999"/>
                </a:lnTo>
                <a:lnTo>
                  <a:pt x="203222" y="3517899"/>
                </a:lnTo>
                <a:lnTo>
                  <a:pt x="185748" y="3479799"/>
                </a:lnTo>
                <a:lnTo>
                  <a:pt x="169005" y="3428999"/>
                </a:lnTo>
                <a:lnTo>
                  <a:pt x="153003" y="3390899"/>
                </a:lnTo>
                <a:lnTo>
                  <a:pt x="137748" y="3352799"/>
                </a:lnTo>
                <a:lnTo>
                  <a:pt x="123248" y="3301999"/>
                </a:lnTo>
                <a:lnTo>
                  <a:pt x="109512" y="3263899"/>
                </a:lnTo>
                <a:lnTo>
                  <a:pt x="96547" y="3213099"/>
                </a:lnTo>
                <a:lnTo>
                  <a:pt x="84361" y="3174999"/>
                </a:lnTo>
                <a:lnTo>
                  <a:pt x="72963" y="3124199"/>
                </a:lnTo>
                <a:lnTo>
                  <a:pt x="62359" y="3086099"/>
                </a:lnTo>
                <a:lnTo>
                  <a:pt x="52558" y="3035299"/>
                </a:lnTo>
                <a:lnTo>
                  <a:pt x="43568" y="2997199"/>
                </a:lnTo>
                <a:lnTo>
                  <a:pt x="35397" y="2946399"/>
                </a:lnTo>
                <a:lnTo>
                  <a:pt x="28052" y="2895599"/>
                </a:lnTo>
                <a:lnTo>
                  <a:pt x="21542" y="2857499"/>
                </a:lnTo>
                <a:lnTo>
                  <a:pt x="15874" y="2806699"/>
                </a:lnTo>
                <a:lnTo>
                  <a:pt x="11056" y="2755899"/>
                </a:lnTo>
                <a:lnTo>
                  <a:pt x="7097" y="2717799"/>
                </a:lnTo>
                <a:lnTo>
                  <a:pt x="4004" y="2666999"/>
                </a:lnTo>
                <a:lnTo>
                  <a:pt x="1784" y="2616199"/>
                </a:lnTo>
                <a:lnTo>
                  <a:pt x="447" y="2578099"/>
                </a:lnTo>
                <a:lnTo>
                  <a:pt x="0" y="2527299"/>
                </a:lnTo>
                <a:lnTo>
                  <a:pt x="447" y="2476499"/>
                </a:lnTo>
                <a:lnTo>
                  <a:pt x="1784" y="2425699"/>
                </a:lnTo>
                <a:lnTo>
                  <a:pt x="4004" y="2374899"/>
                </a:lnTo>
                <a:lnTo>
                  <a:pt x="7097" y="2336799"/>
                </a:lnTo>
                <a:lnTo>
                  <a:pt x="11056" y="2285999"/>
                </a:lnTo>
                <a:lnTo>
                  <a:pt x="15874" y="2235199"/>
                </a:lnTo>
                <a:lnTo>
                  <a:pt x="21542" y="2197099"/>
                </a:lnTo>
                <a:lnTo>
                  <a:pt x="28052" y="2146299"/>
                </a:lnTo>
                <a:lnTo>
                  <a:pt x="35397" y="2095499"/>
                </a:lnTo>
                <a:lnTo>
                  <a:pt x="43568" y="2057399"/>
                </a:lnTo>
                <a:lnTo>
                  <a:pt x="52558" y="2006599"/>
                </a:lnTo>
                <a:lnTo>
                  <a:pt x="62359" y="1968499"/>
                </a:lnTo>
                <a:lnTo>
                  <a:pt x="72963" y="1917699"/>
                </a:lnTo>
                <a:lnTo>
                  <a:pt x="84361" y="1866899"/>
                </a:lnTo>
                <a:lnTo>
                  <a:pt x="96547" y="1828799"/>
                </a:lnTo>
                <a:lnTo>
                  <a:pt x="109512" y="1790699"/>
                </a:lnTo>
                <a:lnTo>
                  <a:pt x="123248" y="1739899"/>
                </a:lnTo>
                <a:lnTo>
                  <a:pt x="137748" y="1701799"/>
                </a:lnTo>
                <a:lnTo>
                  <a:pt x="153003" y="1650999"/>
                </a:lnTo>
                <a:lnTo>
                  <a:pt x="169005" y="1612899"/>
                </a:lnTo>
                <a:lnTo>
                  <a:pt x="185748" y="1574799"/>
                </a:lnTo>
                <a:lnTo>
                  <a:pt x="203222" y="1523999"/>
                </a:lnTo>
                <a:lnTo>
                  <a:pt x="221420" y="1485899"/>
                </a:lnTo>
                <a:lnTo>
                  <a:pt x="240333" y="1447799"/>
                </a:lnTo>
                <a:lnTo>
                  <a:pt x="259955" y="1409699"/>
                </a:lnTo>
                <a:lnTo>
                  <a:pt x="280277" y="1358899"/>
                </a:lnTo>
                <a:lnTo>
                  <a:pt x="301292" y="1320799"/>
                </a:lnTo>
                <a:lnTo>
                  <a:pt x="322990" y="1282699"/>
                </a:lnTo>
                <a:lnTo>
                  <a:pt x="345365" y="1244599"/>
                </a:lnTo>
                <a:lnTo>
                  <a:pt x="368409" y="1206499"/>
                </a:lnTo>
                <a:lnTo>
                  <a:pt x="392113" y="1168399"/>
                </a:lnTo>
                <a:lnTo>
                  <a:pt x="416470" y="1130299"/>
                </a:lnTo>
                <a:lnTo>
                  <a:pt x="441472" y="1092199"/>
                </a:lnTo>
                <a:lnTo>
                  <a:pt x="467111" y="1054099"/>
                </a:lnTo>
                <a:lnTo>
                  <a:pt x="493378" y="1015999"/>
                </a:lnTo>
                <a:lnTo>
                  <a:pt x="520267" y="990599"/>
                </a:lnTo>
                <a:lnTo>
                  <a:pt x="547769" y="952499"/>
                </a:lnTo>
                <a:lnTo>
                  <a:pt x="575877" y="914399"/>
                </a:lnTo>
                <a:lnTo>
                  <a:pt x="604582" y="876299"/>
                </a:lnTo>
                <a:lnTo>
                  <a:pt x="633876" y="850899"/>
                </a:lnTo>
                <a:lnTo>
                  <a:pt x="663752" y="812799"/>
                </a:lnTo>
                <a:lnTo>
                  <a:pt x="694202" y="787399"/>
                </a:lnTo>
                <a:lnTo>
                  <a:pt x="725217" y="749299"/>
                </a:lnTo>
                <a:lnTo>
                  <a:pt x="756791" y="723899"/>
                </a:lnTo>
                <a:lnTo>
                  <a:pt x="788914" y="685799"/>
                </a:lnTo>
                <a:lnTo>
                  <a:pt x="821579" y="660399"/>
                </a:lnTo>
                <a:lnTo>
                  <a:pt x="854779" y="622299"/>
                </a:lnTo>
                <a:lnTo>
                  <a:pt x="888505" y="596899"/>
                </a:lnTo>
                <a:lnTo>
                  <a:pt x="922749" y="571499"/>
                </a:lnTo>
                <a:lnTo>
                  <a:pt x="957504" y="546099"/>
                </a:lnTo>
                <a:lnTo>
                  <a:pt x="992762" y="507999"/>
                </a:lnTo>
                <a:lnTo>
                  <a:pt x="1028514" y="482599"/>
                </a:lnTo>
                <a:lnTo>
                  <a:pt x="1101470" y="431799"/>
                </a:lnTo>
                <a:lnTo>
                  <a:pt x="1176311" y="380999"/>
                </a:lnTo>
                <a:lnTo>
                  <a:pt x="1214418" y="368299"/>
                </a:lnTo>
                <a:lnTo>
                  <a:pt x="1252972" y="342899"/>
                </a:lnTo>
                <a:lnTo>
                  <a:pt x="1331391" y="292099"/>
                </a:lnTo>
                <a:lnTo>
                  <a:pt x="1371239" y="279399"/>
                </a:lnTo>
                <a:lnTo>
                  <a:pt x="1452176" y="228599"/>
                </a:lnTo>
                <a:lnTo>
                  <a:pt x="1534711" y="203199"/>
                </a:lnTo>
                <a:lnTo>
                  <a:pt x="1576559" y="177799"/>
                </a:lnTo>
                <a:lnTo>
                  <a:pt x="1661375" y="152399"/>
                </a:lnTo>
                <a:lnTo>
                  <a:pt x="1704328" y="126999"/>
                </a:lnTo>
                <a:lnTo>
                  <a:pt x="1969168" y="50799"/>
                </a:lnTo>
                <a:lnTo>
                  <a:pt x="3090999" y="50799"/>
                </a:lnTo>
                <a:lnTo>
                  <a:pt x="3355839" y="126999"/>
                </a:lnTo>
                <a:lnTo>
                  <a:pt x="3398791" y="152399"/>
                </a:lnTo>
                <a:lnTo>
                  <a:pt x="3483608" y="177799"/>
                </a:lnTo>
                <a:lnTo>
                  <a:pt x="3525456" y="203199"/>
                </a:lnTo>
                <a:lnTo>
                  <a:pt x="3607991" y="228599"/>
                </a:lnTo>
                <a:lnTo>
                  <a:pt x="3688928" y="279399"/>
                </a:lnTo>
                <a:lnTo>
                  <a:pt x="3728776" y="292099"/>
                </a:lnTo>
                <a:lnTo>
                  <a:pt x="3807195" y="342899"/>
                </a:lnTo>
                <a:lnTo>
                  <a:pt x="3845749" y="368299"/>
                </a:lnTo>
                <a:lnTo>
                  <a:pt x="3883856" y="380999"/>
                </a:lnTo>
                <a:lnTo>
                  <a:pt x="3958697" y="431799"/>
                </a:lnTo>
                <a:lnTo>
                  <a:pt x="4031653" y="482599"/>
                </a:lnTo>
                <a:lnTo>
                  <a:pt x="4067405" y="507999"/>
                </a:lnTo>
                <a:lnTo>
                  <a:pt x="4102663" y="546099"/>
                </a:lnTo>
                <a:lnTo>
                  <a:pt x="4137418" y="571499"/>
                </a:lnTo>
                <a:lnTo>
                  <a:pt x="4171662" y="596899"/>
                </a:lnTo>
                <a:lnTo>
                  <a:pt x="4205388" y="622299"/>
                </a:lnTo>
                <a:lnTo>
                  <a:pt x="4238588" y="660399"/>
                </a:lnTo>
                <a:lnTo>
                  <a:pt x="4271253" y="685799"/>
                </a:lnTo>
                <a:lnTo>
                  <a:pt x="4303376" y="723899"/>
                </a:lnTo>
                <a:lnTo>
                  <a:pt x="4334950" y="749299"/>
                </a:lnTo>
                <a:lnTo>
                  <a:pt x="4365965" y="787399"/>
                </a:lnTo>
                <a:lnTo>
                  <a:pt x="4396415" y="812799"/>
                </a:lnTo>
                <a:lnTo>
                  <a:pt x="4426291" y="850899"/>
                </a:lnTo>
                <a:lnTo>
                  <a:pt x="4455585" y="876299"/>
                </a:lnTo>
                <a:lnTo>
                  <a:pt x="4484290" y="914399"/>
                </a:lnTo>
                <a:lnTo>
                  <a:pt x="4512397" y="952499"/>
                </a:lnTo>
                <a:lnTo>
                  <a:pt x="4539900" y="990599"/>
                </a:lnTo>
                <a:lnTo>
                  <a:pt x="4566788" y="1015999"/>
                </a:lnTo>
                <a:lnTo>
                  <a:pt x="4593056" y="1054099"/>
                </a:lnTo>
                <a:lnTo>
                  <a:pt x="4618695" y="1092199"/>
                </a:lnTo>
                <a:lnTo>
                  <a:pt x="4643697" y="1130299"/>
                </a:lnTo>
                <a:lnTo>
                  <a:pt x="4668054" y="1168399"/>
                </a:lnTo>
                <a:lnTo>
                  <a:pt x="4691758" y="1206499"/>
                </a:lnTo>
                <a:lnTo>
                  <a:pt x="4714802" y="1244599"/>
                </a:lnTo>
                <a:lnTo>
                  <a:pt x="4737177" y="1282699"/>
                </a:lnTo>
                <a:lnTo>
                  <a:pt x="4758875" y="1320799"/>
                </a:lnTo>
                <a:lnTo>
                  <a:pt x="4779890" y="1358899"/>
                </a:lnTo>
                <a:lnTo>
                  <a:pt x="4800212" y="1409699"/>
                </a:lnTo>
                <a:lnTo>
                  <a:pt x="4819833" y="1447799"/>
                </a:lnTo>
                <a:lnTo>
                  <a:pt x="4838747" y="1485899"/>
                </a:lnTo>
                <a:lnTo>
                  <a:pt x="4856945" y="1523999"/>
                </a:lnTo>
                <a:lnTo>
                  <a:pt x="4874419" y="1574799"/>
                </a:lnTo>
                <a:lnTo>
                  <a:pt x="4891161" y="1612899"/>
                </a:lnTo>
                <a:lnTo>
                  <a:pt x="4907164" y="1650999"/>
                </a:lnTo>
                <a:lnTo>
                  <a:pt x="4922419" y="1701799"/>
                </a:lnTo>
                <a:lnTo>
                  <a:pt x="4936919" y="1739899"/>
                </a:lnTo>
                <a:lnTo>
                  <a:pt x="4950655" y="1790699"/>
                </a:lnTo>
                <a:lnTo>
                  <a:pt x="4963620" y="1828799"/>
                </a:lnTo>
                <a:lnTo>
                  <a:pt x="4975806" y="1866899"/>
                </a:lnTo>
                <a:lnTo>
                  <a:pt x="4987204" y="1917699"/>
                </a:lnTo>
                <a:lnTo>
                  <a:pt x="4997808" y="1968499"/>
                </a:lnTo>
                <a:lnTo>
                  <a:pt x="5007609" y="2006599"/>
                </a:lnTo>
                <a:lnTo>
                  <a:pt x="5016599" y="2057399"/>
                </a:lnTo>
                <a:lnTo>
                  <a:pt x="5024770" y="2095499"/>
                </a:lnTo>
                <a:lnTo>
                  <a:pt x="5032115" y="2146299"/>
                </a:lnTo>
                <a:lnTo>
                  <a:pt x="5038625" y="2197099"/>
                </a:lnTo>
                <a:lnTo>
                  <a:pt x="5044293" y="2235199"/>
                </a:lnTo>
                <a:lnTo>
                  <a:pt x="5049111" y="2285999"/>
                </a:lnTo>
                <a:lnTo>
                  <a:pt x="5053070" y="2336799"/>
                </a:lnTo>
                <a:lnTo>
                  <a:pt x="5056163" y="2374899"/>
                </a:lnTo>
                <a:lnTo>
                  <a:pt x="5058382" y="2425699"/>
                </a:lnTo>
                <a:lnTo>
                  <a:pt x="5059720" y="2476499"/>
                </a:lnTo>
                <a:lnTo>
                  <a:pt x="5060167" y="2527299"/>
                </a:lnTo>
                <a:lnTo>
                  <a:pt x="5059720" y="2578099"/>
                </a:lnTo>
                <a:lnTo>
                  <a:pt x="5058382" y="2616199"/>
                </a:lnTo>
                <a:lnTo>
                  <a:pt x="5056163" y="2666999"/>
                </a:lnTo>
                <a:lnTo>
                  <a:pt x="5053070" y="2717799"/>
                </a:lnTo>
                <a:lnTo>
                  <a:pt x="5049111" y="2755899"/>
                </a:lnTo>
                <a:lnTo>
                  <a:pt x="5044293" y="2806699"/>
                </a:lnTo>
                <a:lnTo>
                  <a:pt x="5038625" y="2857499"/>
                </a:lnTo>
                <a:lnTo>
                  <a:pt x="5032115" y="2895599"/>
                </a:lnTo>
                <a:lnTo>
                  <a:pt x="5024770" y="2946399"/>
                </a:lnTo>
                <a:lnTo>
                  <a:pt x="5016599" y="2997199"/>
                </a:lnTo>
                <a:lnTo>
                  <a:pt x="5007609" y="3035299"/>
                </a:lnTo>
                <a:lnTo>
                  <a:pt x="4997808" y="3086099"/>
                </a:lnTo>
                <a:lnTo>
                  <a:pt x="4987204" y="3124199"/>
                </a:lnTo>
                <a:lnTo>
                  <a:pt x="4975806" y="3174999"/>
                </a:lnTo>
                <a:lnTo>
                  <a:pt x="4963620" y="3213099"/>
                </a:lnTo>
                <a:lnTo>
                  <a:pt x="4950655" y="3263899"/>
                </a:lnTo>
                <a:lnTo>
                  <a:pt x="4936919" y="3301999"/>
                </a:lnTo>
                <a:lnTo>
                  <a:pt x="4922419" y="3352799"/>
                </a:lnTo>
                <a:lnTo>
                  <a:pt x="4907164" y="3390899"/>
                </a:lnTo>
                <a:lnTo>
                  <a:pt x="4891161" y="3428999"/>
                </a:lnTo>
                <a:lnTo>
                  <a:pt x="4874419" y="3479799"/>
                </a:lnTo>
                <a:lnTo>
                  <a:pt x="4856945" y="3517899"/>
                </a:lnTo>
                <a:lnTo>
                  <a:pt x="4838747" y="3555999"/>
                </a:lnTo>
                <a:lnTo>
                  <a:pt x="4819833" y="3606799"/>
                </a:lnTo>
                <a:lnTo>
                  <a:pt x="4800212" y="3644899"/>
                </a:lnTo>
                <a:lnTo>
                  <a:pt x="4779890" y="3682999"/>
                </a:lnTo>
                <a:lnTo>
                  <a:pt x="4758875" y="3721099"/>
                </a:lnTo>
                <a:lnTo>
                  <a:pt x="4737177" y="3759199"/>
                </a:lnTo>
                <a:lnTo>
                  <a:pt x="4714802" y="3797299"/>
                </a:lnTo>
                <a:lnTo>
                  <a:pt x="4691758" y="3835399"/>
                </a:lnTo>
                <a:lnTo>
                  <a:pt x="4668054" y="3873499"/>
                </a:lnTo>
                <a:lnTo>
                  <a:pt x="4643697" y="3911599"/>
                </a:lnTo>
                <a:lnTo>
                  <a:pt x="4618695" y="3949699"/>
                </a:lnTo>
                <a:lnTo>
                  <a:pt x="4593056" y="3987799"/>
                </a:lnTo>
                <a:lnTo>
                  <a:pt x="4566788" y="4025899"/>
                </a:lnTo>
                <a:lnTo>
                  <a:pt x="4539900" y="4063999"/>
                </a:lnTo>
                <a:lnTo>
                  <a:pt x="4512397" y="4102099"/>
                </a:lnTo>
                <a:lnTo>
                  <a:pt x="4484290" y="4127499"/>
                </a:lnTo>
                <a:lnTo>
                  <a:pt x="4455585" y="4165599"/>
                </a:lnTo>
                <a:lnTo>
                  <a:pt x="4426291" y="4203699"/>
                </a:lnTo>
                <a:lnTo>
                  <a:pt x="4396415" y="4229099"/>
                </a:lnTo>
                <a:lnTo>
                  <a:pt x="4365965" y="4267199"/>
                </a:lnTo>
                <a:lnTo>
                  <a:pt x="4334950" y="4292599"/>
                </a:lnTo>
                <a:lnTo>
                  <a:pt x="4303376" y="4330699"/>
                </a:lnTo>
                <a:lnTo>
                  <a:pt x="4271253" y="4356099"/>
                </a:lnTo>
                <a:lnTo>
                  <a:pt x="4238588" y="4394199"/>
                </a:lnTo>
                <a:lnTo>
                  <a:pt x="4205388" y="4419599"/>
                </a:lnTo>
                <a:lnTo>
                  <a:pt x="4171662" y="4444999"/>
                </a:lnTo>
                <a:lnTo>
                  <a:pt x="4137418" y="4483099"/>
                </a:lnTo>
                <a:lnTo>
                  <a:pt x="4102663" y="4508499"/>
                </a:lnTo>
                <a:lnTo>
                  <a:pt x="4031653" y="4559299"/>
                </a:lnTo>
                <a:lnTo>
                  <a:pt x="3958697" y="4610099"/>
                </a:lnTo>
                <a:lnTo>
                  <a:pt x="3883856" y="4660899"/>
                </a:lnTo>
                <a:lnTo>
                  <a:pt x="3807195" y="4711699"/>
                </a:lnTo>
                <a:lnTo>
                  <a:pt x="3768201" y="4737099"/>
                </a:lnTo>
                <a:lnTo>
                  <a:pt x="3728776" y="4749799"/>
                </a:lnTo>
                <a:lnTo>
                  <a:pt x="3688928" y="4775199"/>
                </a:lnTo>
                <a:lnTo>
                  <a:pt x="3648663" y="4787899"/>
                </a:lnTo>
                <a:lnTo>
                  <a:pt x="3566919" y="4838699"/>
                </a:lnTo>
                <a:lnTo>
                  <a:pt x="3483608" y="4864099"/>
                </a:lnTo>
                <a:lnTo>
                  <a:pt x="3441384" y="4889499"/>
                </a:lnTo>
                <a:lnTo>
                  <a:pt x="3045745" y="5003799"/>
                </a:lnTo>
                <a:lnTo>
                  <a:pt x="3000194" y="5016499"/>
                </a:lnTo>
                <a:close/>
              </a:path>
              <a:path w="5060315" h="5054600">
                <a:moveTo>
                  <a:pt x="2908233" y="5029199"/>
                </a:moveTo>
                <a:lnTo>
                  <a:pt x="2151934" y="5029199"/>
                </a:lnTo>
                <a:lnTo>
                  <a:pt x="2105813" y="5016499"/>
                </a:lnTo>
                <a:lnTo>
                  <a:pt x="2954354" y="5016499"/>
                </a:lnTo>
                <a:lnTo>
                  <a:pt x="2908233" y="5029199"/>
                </a:lnTo>
                <a:close/>
              </a:path>
              <a:path w="5060315" h="5054600">
                <a:moveTo>
                  <a:pt x="2815178" y="5041899"/>
                </a:moveTo>
                <a:lnTo>
                  <a:pt x="2244989" y="5041899"/>
                </a:lnTo>
                <a:lnTo>
                  <a:pt x="2198329" y="5029199"/>
                </a:lnTo>
                <a:lnTo>
                  <a:pt x="2861838" y="5029199"/>
                </a:lnTo>
                <a:lnTo>
                  <a:pt x="2815178" y="5041899"/>
                </a:lnTo>
                <a:close/>
              </a:path>
              <a:path w="5060315" h="5054600">
                <a:moveTo>
                  <a:pt x="2673683" y="5054599"/>
                </a:moveTo>
                <a:lnTo>
                  <a:pt x="2386484" y="5054599"/>
                </a:lnTo>
                <a:lnTo>
                  <a:pt x="2339074" y="5041899"/>
                </a:lnTo>
                <a:lnTo>
                  <a:pt x="2721093" y="5041899"/>
                </a:lnTo>
                <a:lnTo>
                  <a:pt x="2673683" y="5054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2638" y="4622339"/>
            <a:ext cx="1990724" cy="197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5244589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0626" y="5263639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5113" y="1660022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713" y="9197607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8232" y="2647110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8232" y="7229837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3952" y="5046779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373" y="5046779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7874" y="5253442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9189" y="5253442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5141" y="6524928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5141" y="3917424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01494" y="4586293"/>
            <a:ext cx="704849" cy="69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63921" y="5499931"/>
            <a:ext cx="638174" cy="6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63921" y="6539882"/>
            <a:ext cx="638174" cy="6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7658" y="1891641"/>
            <a:ext cx="1695449" cy="16954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16000" y="344838"/>
            <a:ext cx="4209415" cy="141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ts val="7145"/>
              </a:lnSpc>
              <a:spcBef>
                <a:spcPts val="100"/>
              </a:spcBef>
            </a:pPr>
            <a:r>
              <a:rPr spc="-455" dirty="0"/>
              <a:t>SOLUTION</a:t>
            </a:r>
          </a:p>
          <a:p>
            <a:pPr marL="12700">
              <a:lnSpc>
                <a:spcPts val="3785"/>
              </a:lnSpc>
            </a:pPr>
            <a:r>
              <a:rPr sz="3600" b="0" spc="105" dirty="0">
                <a:solidFill>
                  <a:srgbClr val="BD2540"/>
                </a:solidFill>
                <a:latin typeface="Arial"/>
                <a:cs typeface="Arial"/>
              </a:rPr>
              <a:t>HOW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IT</a:t>
            </a:r>
            <a:r>
              <a:rPr sz="3600" b="0" spc="-290" dirty="0">
                <a:solidFill>
                  <a:srgbClr val="BD2540"/>
                </a:solidFill>
                <a:latin typeface="Arial"/>
                <a:cs typeface="Arial"/>
              </a:rPr>
              <a:t>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WORKS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863921" y="7570571"/>
            <a:ext cx="666749" cy="6667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59712" y="5965965"/>
            <a:ext cx="619124" cy="61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4661" y="1651021"/>
            <a:ext cx="619124" cy="61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3474" y="9220098"/>
            <a:ext cx="619124" cy="61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2486" y="5965965"/>
            <a:ext cx="619124" cy="61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709705" y="4570485"/>
            <a:ext cx="1300480" cy="252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 indent="-635" algn="ctr">
              <a:lnSpc>
                <a:spcPct val="114599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PHILIPPINE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238760" marR="260350" algn="ctr">
              <a:lnSpc>
                <a:spcPct val="11459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26926" y="7642286"/>
            <a:ext cx="106489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5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DIALYSIS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320" y="1961742"/>
            <a:ext cx="7572375" cy="7569200"/>
          </a:xfrm>
          <a:custGeom>
            <a:avLst/>
            <a:gdLst/>
            <a:ahLst/>
            <a:cxnLst/>
            <a:rect l="l" t="t" r="r" b="b"/>
            <a:pathLst>
              <a:path w="7572375" h="7569200">
                <a:moveTo>
                  <a:pt x="4120145" y="12699"/>
                </a:moveTo>
                <a:lnTo>
                  <a:pt x="3451780" y="12699"/>
                </a:lnTo>
                <a:lnTo>
                  <a:pt x="3499052" y="0"/>
                </a:lnTo>
                <a:lnTo>
                  <a:pt x="4072873" y="0"/>
                </a:lnTo>
                <a:lnTo>
                  <a:pt x="4120145" y="12699"/>
                </a:lnTo>
                <a:close/>
              </a:path>
              <a:path w="7572375" h="7569200">
                <a:moveTo>
                  <a:pt x="4260951" y="25399"/>
                </a:moveTo>
                <a:lnTo>
                  <a:pt x="3310974" y="25399"/>
                </a:lnTo>
                <a:lnTo>
                  <a:pt x="3357737" y="12699"/>
                </a:lnTo>
                <a:lnTo>
                  <a:pt x="4214187" y="12699"/>
                </a:lnTo>
                <a:lnTo>
                  <a:pt x="4260951" y="25399"/>
                </a:lnTo>
                <a:close/>
              </a:path>
              <a:path w="7572375" h="7569200">
                <a:moveTo>
                  <a:pt x="4353947" y="38099"/>
                </a:moveTo>
                <a:lnTo>
                  <a:pt x="3217978" y="38099"/>
                </a:lnTo>
                <a:lnTo>
                  <a:pt x="3264386" y="25399"/>
                </a:lnTo>
                <a:lnTo>
                  <a:pt x="4307539" y="25399"/>
                </a:lnTo>
                <a:lnTo>
                  <a:pt x="4353947" y="38099"/>
                </a:lnTo>
                <a:close/>
              </a:path>
              <a:path w="7572375" h="7569200">
                <a:moveTo>
                  <a:pt x="4492056" y="63499"/>
                </a:moveTo>
                <a:lnTo>
                  <a:pt x="3079869" y="63499"/>
                </a:lnTo>
                <a:lnTo>
                  <a:pt x="3171754" y="38099"/>
                </a:lnTo>
                <a:lnTo>
                  <a:pt x="4400171" y="38099"/>
                </a:lnTo>
                <a:lnTo>
                  <a:pt x="4492056" y="63499"/>
                </a:lnTo>
                <a:close/>
              </a:path>
              <a:path w="7572375" h="7569200">
                <a:moveTo>
                  <a:pt x="4762939" y="126999"/>
                </a:moveTo>
                <a:lnTo>
                  <a:pt x="2808986" y="126999"/>
                </a:lnTo>
                <a:lnTo>
                  <a:pt x="3034216" y="63499"/>
                </a:lnTo>
                <a:lnTo>
                  <a:pt x="4537709" y="63499"/>
                </a:lnTo>
                <a:lnTo>
                  <a:pt x="4762939" y="126999"/>
                </a:lnTo>
                <a:close/>
              </a:path>
              <a:path w="7572375" h="7569200">
                <a:moveTo>
                  <a:pt x="4718310" y="7454899"/>
                </a:moveTo>
                <a:lnTo>
                  <a:pt x="2853615" y="7454899"/>
                </a:lnTo>
                <a:lnTo>
                  <a:pt x="2589138" y="7378699"/>
                </a:lnTo>
                <a:lnTo>
                  <a:pt x="2545853" y="7353299"/>
                </a:lnTo>
                <a:lnTo>
                  <a:pt x="2417432" y="7315199"/>
                </a:lnTo>
                <a:lnTo>
                  <a:pt x="2375115" y="7289799"/>
                </a:lnTo>
                <a:lnTo>
                  <a:pt x="2291237" y="7264399"/>
                </a:lnTo>
                <a:lnTo>
                  <a:pt x="2249682" y="7238999"/>
                </a:lnTo>
                <a:lnTo>
                  <a:pt x="2208389" y="7226299"/>
                </a:lnTo>
                <a:lnTo>
                  <a:pt x="2167361" y="7200899"/>
                </a:lnTo>
                <a:lnTo>
                  <a:pt x="2126602" y="7188199"/>
                </a:lnTo>
                <a:lnTo>
                  <a:pt x="2045902" y="7137399"/>
                </a:lnTo>
                <a:lnTo>
                  <a:pt x="2005969" y="7124699"/>
                </a:lnTo>
                <a:lnTo>
                  <a:pt x="1926955" y="7073899"/>
                </a:lnTo>
                <a:lnTo>
                  <a:pt x="1887880" y="7061199"/>
                </a:lnTo>
                <a:lnTo>
                  <a:pt x="1810615" y="7010399"/>
                </a:lnTo>
                <a:lnTo>
                  <a:pt x="1696978" y="6934199"/>
                </a:lnTo>
                <a:lnTo>
                  <a:pt x="1586141" y="6857999"/>
                </a:lnTo>
                <a:lnTo>
                  <a:pt x="1478198" y="6781799"/>
                </a:lnTo>
                <a:lnTo>
                  <a:pt x="1407891" y="6730999"/>
                </a:lnTo>
                <a:lnTo>
                  <a:pt x="1373245" y="6692899"/>
                </a:lnTo>
                <a:lnTo>
                  <a:pt x="1304985" y="6642099"/>
                </a:lnTo>
                <a:lnTo>
                  <a:pt x="1271379" y="6603999"/>
                </a:lnTo>
                <a:lnTo>
                  <a:pt x="1205229" y="6553199"/>
                </a:lnTo>
                <a:lnTo>
                  <a:pt x="1172694" y="6515099"/>
                </a:lnTo>
                <a:lnTo>
                  <a:pt x="1140522" y="6489699"/>
                </a:lnTo>
                <a:lnTo>
                  <a:pt x="1108719" y="6451599"/>
                </a:lnTo>
                <a:lnTo>
                  <a:pt x="1077286" y="6426199"/>
                </a:lnTo>
                <a:lnTo>
                  <a:pt x="1046229" y="6388099"/>
                </a:lnTo>
                <a:lnTo>
                  <a:pt x="1015549" y="6362699"/>
                </a:lnTo>
                <a:lnTo>
                  <a:pt x="985252" y="6324599"/>
                </a:lnTo>
                <a:lnTo>
                  <a:pt x="955340" y="6299199"/>
                </a:lnTo>
                <a:lnTo>
                  <a:pt x="925817" y="6261099"/>
                </a:lnTo>
                <a:lnTo>
                  <a:pt x="896687" y="6222999"/>
                </a:lnTo>
                <a:lnTo>
                  <a:pt x="867952" y="6197599"/>
                </a:lnTo>
                <a:lnTo>
                  <a:pt x="839617" y="6159499"/>
                </a:lnTo>
                <a:lnTo>
                  <a:pt x="811686" y="6121399"/>
                </a:lnTo>
                <a:lnTo>
                  <a:pt x="784161" y="6083299"/>
                </a:lnTo>
                <a:lnTo>
                  <a:pt x="757046" y="6057899"/>
                </a:lnTo>
                <a:lnTo>
                  <a:pt x="730345" y="6019799"/>
                </a:lnTo>
                <a:lnTo>
                  <a:pt x="704061" y="5981699"/>
                </a:lnTo>
                <a:lnTo>
                  <a:pt x="678199" y="5943599"/>
                </a:lnTo>
                <a:lnTo>
                  <a:pt x="652760" y="5905499"/>
                </a:lnTo>
                <a:lnTo>
                  <a:pt x="627750" y="5867399"/>
                </a:lnTo>
                <a:lnTo>
                  <a:pt x="603171" y="5829299"/>
                </a:lnTo>
                <a:lnTo>
                  <a:pt x="579027" y="5791199"/>
                </a:lnTo>
                <a:lnTo>
                  <a:pt x="555322" y="5753099"/>
                </a:lnTo>
                <a:lnTo>
                  <a:pt x="532059" y="5714999"/>
                </a:lnTo>
                <a:lnTo>
                  <a:pt x="509241" y="5676899"/>
                </a:lnTo>
                <a:lnTo>
                  <a:pt x="486873" y="5638799"/>
                </a:lnTo>
                <a:lnTo>
                  <a:pt x="464958" y="5600699"/>
                </a:lnTo>
                <a:lnTo>
                  <a:pt x="443499" y="5562599"/>
                </a:lnTo>
                <a:lnTo>
                  <a:pt x="422499" y="5524499"/>
                </a:lnTo>
                <a:lnTo>
                  <a:pt x="401963" y="5473699"/>
                </a:lnTo>
                <a:lnTo>
                  <a:pt x="381895" y="5435599"/>
                </a:lnTo>
                <a:lnTo>
                  <a:pt x="362296" y="5397499"/>
                </a:lnTo>
                <a:lnTo>
                  <a:pt x="343172" y="5359399"/>
                </a:lnTo>
                <a:lnTo>
                  <a:pt x="324525" y="5321299"/>
                </a:lnTo>
                <a:lnTo>
                  <a:pt x="306359" y="5270499"/>
                </a:lnTo>
                <a:lnTo>
                  <a:pt x="288678" y="5232399"/>
                </a:lnTo>
                <a:lnTo>
                  <a:pt x="271485" y="5194299"/>
                </a:lnTo>
                <a:lnTo>
                  <a:pt x="254784" y="5143499"/>
                </a:lnTo>
                <a:lnTo>
                  <a:pt x="238579" y="5105399"/>
                </a:lnTo>
                <a:lnTo>
                  <a:pt x="222872" y="5067299"/>
                </a:lnTo>
                <a:lnTo>
                  <a:pt x="207667" y="5016499"/>
                </a:lnTo>
                <a:lnTo>
                  <a:pt x="192969" y="4978399"/>
                </a:lnTo>
                <a:lnTo>
                  <a:pt x="178779" y="4927599"/>
                </a:lnTo>
                <a:lnTo>
                  <a:pt x="165103" y="4889499"/>
                </a:lnTo>
                <a:lnTo>
                  <a:pt x="151944" y="4851399"/>
                </a:lnTo>
                <a:lnTo>
                  <a:pt x="139304" y="4800599"/>
                </a:lnTo>
                <a:lnTo>
                  <a:pt x="127189" y="4762499"/>
                </a:lnTo>
                <a:lnTo>
                  <a:pt x="115600" y="4711699"/>
                </a:lnTo>
                <a:lnTo>
                  <a:pt x="104542" y="4660899"/>
                </a:lnTo>
                <a:lnTo>
                  <a:pt x="94019" y="4622799"/>
                </a:lnTo>
                <a:lnTo>
                  <a:pt x="84033" y="4571999"/>
                </a:lnTo>
                <a:lnTo>
                  <a:pt x="74589" y="4533899"/>
                </a:lnTo>
                <a:lnTo>
                  <a:pt x="65689" y="4483099"/>
                </a:lnTo>
                <a:lnTo>
                  <a:pt x="57338" y="4444999"/>
                </a:lnTo>
                <a:lnTo>
                  <a:pt x="49540" y="4394199"/>
                </a:lnTo>
                <a:lnTo>
                  <a:pt x="42296" y="4343399"/>
                </a:lnTo>
                <a:lnTo>
                  <a:pt x="35612" y="4305299"/>
                </a:lnTo>
                <a:lnTo>
                  <a:pt x="29490" y="4254499"/>
                </a:lnTo>
                <a:lnTo>
                  <a:pt x="23935" y="4203699"/>
                </a:lnTo>
                <a:lnTo>
                  <a:pt x="18949" y="4165599"/>
                </a:lnTo>
                <a:lnTo>
                  <a:pt x="14537" y="4114799"/>
                </a:lnTo>
                <a:lnTo>
                  <a:pt x="10701" y="4063999"/>
                </a:lnTo>
                <a:lnTo>
                  <a:pt x="7446" y="4013199"/>
                </a:lnTo>
                <a:lnTo>
                  <a:pt x="4775" y="3975099"/>
                </a:lnTo>
                <a:lnTo>
                  <a:pt x="2691" y="3924299"/>
                </a:lnTo>
                <a:lnTo>
                  <a:pt x="1198" y="3873499"/>
                </a:lnTo>
                <a:lnTo>
                  <a:pt x="300" y="3822699"/>
                </a:lnTo>
                <a:lnTo>
                  <a:pt x="0" y="3784599"/>
                </a:lnTo>
                <a:lnTo>
                  <a:pt x="300" y="3733799"/>
                </a:lnTo>
                <a:lnTo>
                  <a:pt x="1198" y="3682999"/>
                </a:lnTo>
                <a:lnTo>
                  <a:pt x="2691" y="3632199"/>
                </a:lnTo>
                <a:lnTo>
                  <a:pt x="4775" y="3581399"/>
                </a:lnTo>
                <a:lnTo>
                  <a:pt x="7446" y="3543299"/>
                </a:lnTo>
                <a:lnTo>
                  <a:pt x="10701" y="3492499"/>
                </a:lnTo>
                <a:lnTo>
                  <a:pt x="14537" y="3441699"/>
                </a:lnTo>
                <a:lnTo>
                  <a:pt x="18949" y="3403599"/>
                </a:lnTo>
                <a:lnTo>
                  <a:pt x="23935" y="3352799"/>
                </a:lnTo>
                <a:lnTo>
                  <a:pt x="29490" y="3301999"/>
                </a:lnTo>
                <a:lnTo>
                  <a:pt x="35612" y="3263899"/>
                </a:lnTo>
                <a:lnTo>
                  <a:pt x="42296" y="3213099"/>
                </a:lnTo>
                <a:lnTo>
                  <a:pt x="49540" y="3162299"/>
                </a:lnTo>
                <a:lnTo>
                  <a:pt x="57338" y="3124199"/>
                </a:lnTo>
                <a:lnTo>
                  <a:pt x="65689" y="3073399"/>
                </a:lnTo>
                <a:lnTo>
                  <a:pt x="74589" y="3022599"/>
                </a:lnTo>
                <a:lnTo>
                  <a:pt x="84033" y="2984499"/>
                </a:lnTo>
                <a:lnTo>
                  <a:pt x="94019" y="2933699"/>
                </a:lnTo>
                <a:lnTo>
                  <a:pt x="104542" y="2895599"/>
                </a:lnTo>
                <a:lnTo>
                  <a:pt x="115600" y="2844799"/>
                </a:lnTo>
                <a:lnTo>
                  <a:pt x="127189" y="2806699"/>
                </a:lnTo>
                <a:lnTo>
                  <a:pt x="139304" y="2755899"/>
                </a:lnTo>
                <a:lnTo>
                  <a:pt x="151944" y="2717799"/>
                </a:lnTo>
                <a:lnTo>
                  <a:pt x="165103" y="2666999"/>
                </a:lnTo>
                <a:lnTo>
                  <a:pt x="178779" y="2628899"/>
                </a:lnTo>
                <a:lnTo>
                  <a:pt x="192969" y="2578099"/>
                </a:lnTo>
                <a:lnTo>
                  <a:pt x="207667" y="2539999"/>
                </a:lnTo>
                <a:lnTo>
                  <a:pt x="222872" y="2501899"/>
                </a:lnTo>
                <a:lnTo>
                  <a:pt x="238579" y="2451099"/>
                </a:lnTo>
                <a:lnTo>
                  <a:pt x="254784" y="2412999"/>
                </a:lnTo>
                <a:lnTo>
                  <a:pt x="271485" y="2374899"/>
                </a:lnTo>
                <a:lnTo>
                  <a:pt x="288678" y="2324099"/>
                </a:lnTo>
                <a:lnTo>
                  <a:pt x="306359" y="2285999"/>
                </a:lnTo>
                <a:lnTo>
                  <a:pt x="324525" y="2247899"/>
                </a:lnTo>
                <a:lnTo>
                  <a:pt x="343172" y="2197099"/>
                </a:lnTo>
                <a:lnTo>
                  <a:pt x="362296" y="2158999"/>
                </a:lnTo>
                <a:lnTo>
                  <a:pt x="381895" y="2120899"/>
                </a:lnTo>
                <a:lnTo>
                  <a:pt x="401963" y="2082799"/>
                </a:lnTo>
                <a:lnTo>
                  <a:pt x="422499" y="2044699"/>
                </a:lnTo>
                <a:lnTo>
                  <a:pt x="443499" y="1993899"/>
                </a:lnTo>
                <a:lnTo>
                  <a:pt x="464958" y="1955799"/>
                </a:lnTo>
                <a:lnTo>
                  <a:pt x="486873" y="1917699"/>
                </a:lnTo>
                <a:lnTo>
                  <a:pt x="509241" y="1879599"/>
                </a:lnTo>
                <a:lnTo>
                  <a:pt x="532059" y="1841499"/>
                </a:lnTo>
                <a:lnTo>
                  <a:pt x="555322" y="1803399"/>
                </a:lnTo>
                <a:lnTo>
                  <a:pt x="579027" y="1765299"/>
                </a:lnTo>
                <a:lnTo>
                  <a:pt x="603171" y="1727199"/>
                </a:lnTo>
                <a:lnTo>
                  <a:pt x="627750" y="1689099"/>
                </a:lnTo>
                <a:lnTo>
                  <a:pt x="652760" y="1650999"/>
                </a:lnTo>
                <a:lnTo>
                  <a:pt x="678199" y="1612899"/>
                </a:lnTo>
                <a:lnTo>
                  <a:pt x="704061" y="1574799"/>
                </a:lnTo>
                <a:lnTo>
                  <a:pt x="730345" y="1549399"/>
                </a:lnTo>
                <a:lnTo>
                  <a:pt x="757046" y="1511299"/>
                </a:lnTo>
                <a:lnTo>
                  <a:pt x="784161" y="1473199"/>
                </a:lnTo>
                <a:lnTo>
                  <a:pt x="811686" y="1435099"/>
                </a:lnTo>
                <a:lnTo>
                  <a:pt x="839617" y="1396999"/>
                </a:lnTo>
                <a:lnTo>
                  <a:pt x="867952" y="1371599"/>
                </a:lnTo>
                <a:lnTo>
                  <a:pt x="896687" y="1333499"/>
                </a:lnTo>
                <a:lnTo>
                  <a:pt x="925817" y="1295399"/>
                </a:lnTo>
                <a:lnTo>
                  <a:pt x="955340" y="1269999"/>
                </a:lnTo>
                <a:lnTo>
                  <a:pt x="985252" y="1231899"/>
                </a:lnTo>
                <a:lnTo>
                  <a:pt x="1015549" y="1193799"/>
                </a:lnTo>
                <a:lnTo>
                  <a:pt x="1046229" y="1168399"/>
                </a:lnTo>
                <a:lnTo>
                  <a:pt x="1077286" y="1130299"/>
                </a:lnTo>
                <a:lnTo>
                  <a:pt x="1108719" y="1104899"/>
                </a:lnTo>
                <a:lnTo>
                  <a:pt x="1140522" y="1066799"/>
                </a:lnTo>
                <a:lnTo>
                  <a:pt x="1172694" y="1041399"/>
                </a:lnTo>
                <a:lnTo>
                  <a:pt x="1205229" y="1003299"/>
                </a:lnTo>
                <a:lnTo>
                  <a:pt x="1271379" y="952499"/>
                </a:lnTo>
                <a:lnTo>
                  <a:pt x="1304985" y="914399"/>
                </a:lnTo>
                <a:lnTo>
                  <a:pt x="1338942" y="888999"/>
                </a:lnTo>
                <a:lnTo>
                  <a:pt x="1407891" y="838199"/>
                </a:lnTo>
                <a:lnTo>
                  <a:pt x="1442877" y="800099"/>
                </a:lnTo>
                <a:lnTo>
                  <a:pt x="1513851" y="749299"/>
                </a:lnTo>
                <a:lnTo>
                  <a:pt x="1622770" y="673099"/>
                </a:lnTo>
                <a:lnTo>
                  <a:pt x="1734551" y="596899"/>
                </a:lnTo>
                <a:lnTo>
                  <a:pt x="1849099" y="520699"/>
                </a:lnTo>
                <a:lnTo>
                  <a:pt x="1887880" y="507999"/>
                </a:lnTo>
                <a:lnTo>
                  <a:pt x="2005969" y="431799"/>
                </a:lnTo>
                <a:lnTo>
                  <a:pt x="2045902" y="419099"/>
                </a:lnTo>
                <a:lnTo>
                  <a:pt x="2086114" y="393699"/>
                </a:lnTo>
                <a:lnTo>
                  <a:pt x="2126602" y="380999"/>
                </a:lnTo>
                <a:lnTo>
                  <a:pt x="2167361" y="355599"/>
                </a:lnTo>
                <a:lnTo>
                  <a:pt x="2208389" y="342899"/>
                </a:lnTo>
                <a:lnTo>
                  <a:pt x="2249682" y="317499"/>
                </a:lnTo>
                <a:lnTo>
                  <a:pt x="2291237" y="304799"/>
                </a:lnTo>
                <a:lnTo>
                  <a:pt x="2333049" y="279399"/>
                </a:lnTo>
                <a:lnTo>
                  <a:pt x="2417432" y="253999"/>
                </a:lnTo>
                <a:lnTo>
                  <a:pt x="2459997" y="228599"/>
                </a:lnTo>
                <a:lnTo>
                  <a:pt x="2676403" y="165099"/>
                </a:lnTo>
                <a:lnTo>
                  <a:pt x="2720376" y="139699"/>
                </a:lnTo>
                <a:lnTo>
                  <a:pt x="2764571" y="126999"/>
                </a:lnTo>
                <a:lnTo>
                  <a:pt x="4807354" y="126999"/>
                </a:lnTo>
                <a:lnTo>
                  <a:pt x="4851549" y="139699"/>
                </a:lnTo>
                <a:lnTo>
                  <a:pt x="4895522" y="165099"/>
                </a:lnTo>
                <a:lnTo>
                  <a:pt x="5111928" y="228599"/>
                </a:lnTo>
                <a:lnTo>
                  <a:pt x="5154492" y="253999"/>
                </a:lnTo>
                <a:lnTo>
                  <a:pt x="5238876" y="279399"/>
                </a:lnTo>
                <a:lnTo>
                  <a:pt x="5280688" y="304799"/>
                </a:lnTo>
                <a:lnTo>
                  <a:pt x="5322243" y="317499"/>
                </a:lnTo>
                <a:lnTo>
                  <a:pt x="5363536" y="342899"/>
                </a:lnTo>
                <a:lnTo>
                  <a:pt x="5404564" y="355599"/>
                </a:lnTo>
                <a:lnTo>
                  <a:pt x="5445323" y="380999"/>
                </a:lnTo>
                <a:lnTo>
                  <a:pt x="5485811" y="393699"/>
                </a:lnTo>
                <a:lnTo>
                  <a:pt x="5526023" y="419099"/>
                </a:lnTo>
                <a:lnTo>
                  <a:pt x="5565956" y="431799"/>
                </a:lnTo>
                <a:lnTo>
                  <a:pt x="5684045" y="507999"/>
                </a:lnTo>
                <a:lnTo>
                  <a:pt x="5722826" y="520699"/>
                </a:lnTo>
                <a:lnTo>
                  <a:pt x="5837374" y="596899"/>
                </a:lnTo>
                <a:lnTo>
                  <a:pt x="5949155" y="673099"/>
                </a:lnTo>
                <a:lnTo>
                  <a:pt x="6058074" y="749299"/>
                </a:lnTo>
                <a:lnTo>
                  <a:pt x="6129048" y="800099"/>
                </a:lnTo>
                <a:lnTo>
                  <a:pt x="6164034" y="838199"/>
                </a:lnTo>
                <a:lnTo>
                  <a:pt x="6232983" y="888999"/>
                </a:lnTo>
                <a:lnTo>
                  <a:pt x="6266940" y="914399"/>
                </a:lnTo>
                <a:lnTo>
                  <a:pt x="6300546" y="952499"/>
                </a:lnTo>
                <a:lnTo>
                  <a:pt x="6366696" y="1003299"/>
                </a:lnTo>
                <a:lnTo>
                  <a:pt x="6399231" y="1041399"/>
                </a:lnTo>
                <a:lnTo>
                  <a:pt x="6431403" y="1066799"/>
                </a:lnTo>
                <a:lnTo>
                  <a:pt x="6463206" y="1104899"/>
                </a:lnTo>
                <a:lnTo>
                  <a:pt x="6494639" y="1130299"/>
                </a:lnTo>
                <a:lnTo>
                  <a:pt x="6525696" y="1168399"/>
                </a:lnTo>
                <a:lnTo>
                  <a:pt x="6556375" y="1193799"/>
                </a:lnTo>
                <a:lnTo>
                  <a:pt x="6586673" y="1231899"/>
                </a:lnTo>
                <a:lnTo>
                  <a:pt x="6616585" y="1269999"/>
                </a:lnTo>
                <a:lnTo>
                  <a:pt x="6646108" y="1295399"/>
                </a:lnTo>
                <a:lnTo>
                  <a:pt x="6675238" y="1333499"/>
                </a:lnTo>
                <a:lnTo>
                  <a:pt x="6703973" y="1371599"/>
                </a:lnTo>
                <a:lnTo>
                  <a:pt x="6732308" y="1396999"/>
                </a:lnTo>
                <a:lnTo>
                  <a:pt x="6760239" y="1435099"/>
                </a:lnTo>
                <a:lnTo>
                  <a:pt x="6787764" y="1473199"/>
                </a:lnTo>
                <a:lnTo>
                  <a:pt x="6814879" y="1511299"/>
                </a:lnTo>
                <a:lnTo>
                  <a:pt x="6841580" y="1549399"/>
                </a:lnTo>
                <a:lnTo>
                  <a:pt x="6867864" y="1574799"/>
                </a:lnTo>
                <a:lnTo>
                  <a:pt x="6893726" y="1612899"/>
                </a:lnTo>
                <a:lnTo>
                  <a:pt x="6919165" y="1650999"/>
                </a:lnTo>
                <a:lnTo>
                  <a:pt x="6944175" y="1689099"/>
                </a:lnTo>
                <a:lnTo>
                  <a:pt x="6968754" y="1727199"/>
                </a:lnTo>
                <a:lnTo>
                  <a:pt x="6992898" y="1765299"/>
                </a:lnTo>
                <a:lnTo>
                  <a:pt x="7016603" y="1803399"/>
                </a:lnTo>
                <a:lnTo>
                  <a:pt x="7039866" y="1841499"/>
                </a:lnTo>
                <a:lnTo>
                  <a:pt x="7062684" y="1879599"/>
                </a:lnTo>
                <a:lnTo>
                  <a:pt x="7085052" y="1917699"/>
                </a:lnTo>
                <a:lnTo>
                  <a:pt x="7106967" y="1955799"/>
                </a:lnTo>
                <a:lnTo>
                  <a:pt x="7128426" y="1993899"/>
                </a:lnTo>
                <a:lnTo>
                  <a:pt x="7149426" y="2044699"/>
                </a:lnTo>
                <a:lnTo>
                  <a:pt x="7169961" y="2082799"/>
                </a:lnTo>
                <a:lnTo>
                  <a:pt x="7190030" y="2120899"/>
                </a:lnTo>
                <a:lnTo>
                  <a:pt x="7209629" y="2158999"/>
                </a:lnTo>
                <a:lnTo>
                  <a:pt x="7228753" y="2197099"/>
                </a:lnTo>
                <a:lnTo>
                  <a:pt x="7247400" y="2247899"/>
                </a:lnTo>
                <a:lnTo>
                  <a:pt x="7265566" y="2285999"/>
                </a:lnTo>
                <a:lnTo>
                  <a:pt x="7283247" y="2324099"/>
                </a:lnTo>
                <a:lnTo>
                  <a:pt x="7300440" y="2374899"/>
                </a:lnTo>
                <a:lnTo>
                  <a:pt x="7317141" y="2412999"/>
                </a:lnTo>
                <a:lnTo>
                  <a:pt x="7333346" y="2451099"/>
                </a:lnTo>
                <a:lnTo>
                  <a:pt x="7349053" y="2501899"/>
                </a:lnTo>
                <a:lnTo>
                  <a:pt x="7364258" y="2539999"/>
                </a:lnTo>
                <a:lnTo>
                  <a:pt x="7378956" y="2578099"/>
                </a:lnTo>
                <a:lnTo>
                  <a:pt x="7393146" y="2628899"/>
                </a:lnTo>
                <a:lnTo>
                  <a:pt x="7406822" y="2666999"/>
                </a:lnTo>
                <a:lnTo>
                  <a:pt x="7419981" y="2717799"/>
                </a:lnTo>
                <a:lnTo>
                  <a:pt x="7432621" y="2755899"/>
                </a:lnTo>
                <a:lnTo>
                  <a:pt x="7444736" y="2806699"/>
                </a:lnTo>
                <a:lnTo>
                  <a:pt x="7456325" y="2844799"/>
                </a:lnTo>
                <a:lnTo>
                  <a:pt x="7467383" y="2895599"/>
                </a:lnTo>
                <a:lnTo>
                  <a:pt x="7477906" y="2933699"/>
                </a:lnTo>
                <a:lnTo>
                  <a:pt x="7487892" y="2984499"/>
                </a:lnTo>
                <a:lnTo>
                  <a:pt x="7497336" y="3022599"/>
                </a:lnTo>
                <a:lnTo>
                  <a:pt x="7506235" y="3073399"/>
                </a:lnTo>
                <a:lnTo>
                  <a:pt x="7514586" y="3124199"/>
                </a:lnTo>
                <a:lnTo>
                  <a:pt x="7522385" y="3162299"/>
                </a:lnTo>
                <a:lnTo>
                  <a:pt x="7529629" y="3213099"/>
                </a:lnTo>
                <a:lnTo>
                  <a:pt x="7536313" y="3263899"/>
                </a:lnTo>
                <a:lnTo>
                  <a:pt x="7542435" y="3301999"/>
                </a:lnTo>
                <a:lnTo>
                  <a:pt x="7547990" y="3352799"/>
                </a:lnTo>
                <a:lnTo>
                  <a:pt x="7552976" y="3403599"/>
                </a:lnTo>
                <a:lnTo>
                  <a:pt x="7557388" y="3441699"/>
                </a:lnTo>
                <a:lnTo>
                  <a:pt x="7561224" y="3492499"/>
                </a:lnTo>
                <a:lnTo>
                  <a:pt x="7564479" y="3543299"/>
                </a:lnTo>
                <a:lnTo>
                  <a:pt x="7567150" y="3581399"/>
                </a:lnTo>
                <a:lnTo>
                  <a:pt x="7569234" y="3632199"/>
                </a:lnTo>
                <a:lnTo>
                  <a:pt x="7570727" y="3682999"/>
                </a:lnTo>
                <a:lnTo>
                  <a:pt x="7571625" y="3733799"/>
                </a:lnTo>
                <a:lnTo>
                  <a:pt x="7571925" y="3784599"/>
                </a:lnTo>
                <a:lnTo>
                  <a:pt x="7571625" y="3822699"/>
                </a:lnTo>
                <a:lnTo>
                  <a:pt x="7570727" y="3873499"/>
                </a:lnTo>
                <a:lnTo>
                  <a:pt x="7569234" y="3924299"/>
                </a:lnTo>
                <a:lnTo>
                  <a:pt x="7567150" y="3975099"/>
                </a:lnTo>
                <a:lnTo>
                  <a:pt x="7564479" y="4013199"/>
                </a:lnTo>
                <a:lnTo>
                  <a:pt x="7561224" y="4063999"/>
                </a:lnTo>
                <a:lnTo>
                  <a:pt x="7557388" y="4114799"/>
                </a:lnTo>
                <a:lnTo>
                  <a:pt x="7552976" y="4165599"/>
                </a:lnTo>
                <a:lnTo>
                  <a:pt x="7547990" y="4203699"/>
                </a:lnTo>
                <a:lnTo>
                  <a:pt x="7542435" y="4254499"/>
                </a:lnTo>
                <a:lnTo>
                  <a:pt x="7536313" y="4305299"/>
                </a:lnTo>
                <a:lnTo>
                  <a:pt x="7529629" y="4343399"/>
                </a:lnTo>
                <a:lnTo>
                  <a:pt x="7522385" y="4394199"/>
                </a:lnTo>
                <a:lnTo>
                  <a:pt x="7514586" y="4444999"/>
                </a:lnTo>
                <a:lnTo>
                  <a:pt x="7506235" y="4483099"/>
                </a:lnTo>
                <a:lnTo>
                  <a:pt x="7497336" y="4533899"/>
                </a:lnTo>
                <a:lnTo>
                  <a:pt x="7487892" y="4571999"/>
                </a:lnTo>
                <a:lnTo>
                  <a:pt x="7477906" y="4622799"/>
                </a:lnTo>
                <a:lnTo>
                  <a:pt x="7467383" y="4660899"/>
                </a:lnTo>
                <a:lnTo>
                  <a:pt x="7456325" y="4711699"/>
                </a:lnTo>
                <a:lnTo>
                  <a:pt x="7444736" y="4762499"/>
                </a:lnTo>
                <a:lnTo>
                  <a:pt x="7432621" y="4800599"/>
                </a:lnTo>
                <a:lnTo>
                  <a:pt x="7419981" y="4851399"/>
                </a:lnTo>
                <a:lnTo>
                  <a:pt x="7406822" y="4889499"/>
                </a:lnTo>
                <a:lnTo>
                  <a:pt x="7393146" y="4927599"/>
                </a:lnTo>
                <a:lnTo>
                  <a:pt x="7378956" y="4978399"/>
                </a:lnTo>
                <a:lnTo>
                  <a:pt x="7364258" y="5016499"/>
                </a:lnTo>
                <a:lnTo>
                  <a:pt x="7349053" y="5067299"/>
                </a:lnTo>
                <a:lnTo>
                  <a:pt x="7333346" y="5105399"/>
                </a:lnTo>
                <a:lnTo>
                  <a:pt x="7317141" y="5143499"/>
                </a:lnTo>
                <a:lnTo>
                  <a:pt x="7300440" y="5194299"/>
                </a:lnTo>
                <a:lnTo>
                  <a:pt x="7283247" y="5232399"/>
                </a:lnTo>
                <a:lnTo>
                  <a:pt x="7265566" y="5270499"/>
                </a:lnTo>
                <a:lnTo>
                  <a:pt x="7247400" y="5321299"/>
                </a:lnTo>
                <a:lnTo>
                  <a:pt x="7228753" y="5359399"/>
                </a:lnTo>
                <a:lnTo>
                  <a:pt x="7209629" y="5397499"/>
                </a:lnTo>
                <a:lnTo>
                  <a:pt x="7190030" y="5435599"/>
                </a:lnTo>
                <a:lnTo>
                  <a:pt x="7169961" y="5473699"/>
                </a:lnTo>
                <a:lnTo>
                  <a:pt x="7149426" y="5524499"/>
                </a:lnTo>
                <a:lnTo>
                  <a:pt x="7128426" y="5562599"/>
                </a:lnTo>
                <a:lnTo>
                  <a:pt x="7106967" y="5600699"/>
                </a:lnTo>
                <a:lnTo>
                  <a:pt x="7085052" y="5638799"/>
                </a:lnTo>
                <a:lnTo>
                  <a:pt x="7062684" y="5676899"/>
                </a:lnTo>
                <a:lnTo>
                  <a:pt x="7039866" y="5714999"/>
                </a:lnTo>
                <a:lnTo>
                  <a:pt x="7016603" y="5753099"/>
                </a:lnTo>
                <a:lnTo>
                  <a:pt x="6992898" y="5791199"/>
                </a:lnTo>
                <a:lnTo>
                  <a:pt x="6968754" y="5829299"/>
                </a:lnTo>
                <a:lnTo>
                  <a:pt x="6944175" y="5867399"/>
                </a:lnTo>
                <a:lnTo>
                  <a:pt x="6919165" y="5905499"/>
                </a:lnTo>
                <a:lnTo>
                  <a:pt x="6893726" y="5943599"/>
                </a:lnTo>
                <a:lnTo>
                  <a:pt x="6867864" y="5981699"/>
                </a:lnTo>
                <a:lnTo>
                  <a:pt x="6841580" y="6019799"/>
                </a:lnTo>
                <a:lnTo>
                  <a:pt x="6814879" y="6057899"/>
                </a:lnTo>
                <a:lnTo>
                  <a:pt x="6787764" y="6083299"/>
                </a:lnTo>
                <a:lnTo>
                  <a:pt x="6760239" y="6121399"/>
                </a:lnTo>
                <a:lnTo>
                  <a:pt x="6732308" y="6159499"/>
                </a:lnTo>
                <a:lnTo>
                  <a:pt x="6703973" y="6197599"/>
                </a:lnTo>
                <a:lnTo>
                  <a:pt x="6675238" y="6222999"/>
                </a:lnTo>
                <a:lnTo>
                  <a:pt x="6646108" y="6261099"/>
                </a:lnTo>
                <a:lnTo>
                  <a:pt x="6616585" y="6299199"/>
                </a:lnTo>
                <a:lnTo>
                  <a:pt x="6586673" y="6324599"/>
                </a:lnTo>
                <a:lnTo>
                  <a:pt x="6556375" y="6362699"/>
                </a:lnTo>
                <a:lnTo>
                  <a:pt x="6525696" y="6388099"/>
                </a:lnTo>
                <a:lnTo>
                  <a:pt x="6494639" y="6426199"/>
                </a:lnTo>
                <a:lnTo>
                  <a:pt x="6463206" y="6451599"/>
                </a:lnTo>
                <a:lnTo>
                  <a:pt x="6431403" y="6489699"/>
                </a:lnTo>
                <a:lnTo>
                  <a:pt x="6399231" y="6515099"/>
                </a:lnTo>
                <a:lnTo>
                  <a:pt x="6366696" y="6553199"/>
                </a:lnTo>
                <a:lnTo>
                  <a:pt x="6300546" y="6603999"/>
                </a:lnTo>
                <a:lnTo>
                  <a:pt x="6266940" y="6642099"/>
                </a:lnTo>
                <a:lnTo>
                  <a:pt x="6198680" y="6692899"/>
                </a:lnTo>
                <a:lnTo>
                  <a:pt x="6164034" y="6730999"/>
                </a:lnTo>
                <a:lnTo>
                  <a:pt x="6093727" y="6781799"/>
                </a:lnTo>
                <a:lnTo>
                  <a:pt x="5985784" y="6857999"/>
                </a:lnTo>
                <a:lnTo>
                  <a:pt x="5874947" y="6934199"/>
                </a:lnTo>
                <a:lnTo>
                  <a:pt x="5761310" y="7010399"/>
                </a:lnTo>
                <a:lnTo>
                  <a:pt x="5684045" y="7061199"/>
                </a:lnTo>
                <a:lnTo>
                  <a:pt x="5644970" y="7073899"/>
                </a:lnTo>
                <a:lnTo>
                  <a:pt x="5565956" y="7124699"/>
                </a:lnTo>
                <a:lnTo>
                  <a:pt x="5526023" y="7137399"/>
                </a:lnTo>
                <a:lnTo>
                  <a:pt x="5445323" y="7188199"/>
                </a:lnTo>
                <a:lnTo>
                  <a:pt x="5404564" y="7200899"/>
                </a:lnTo>
                <a:lnTo>
                  <a:pt x="5363536" y="7226299"/>
                </a:lnTo>
                <a:lnTo>
                  <a:pt x="5322243" y="7238999"/>
                </a:lnTo>
                <a:lnTo>
                  <a:pt x="5280688" y="7264399"/>
                </a:lnTo>
                <a:lnTo>
                  <a:pt x="5196810" y="7289799"/>
                </a:lnTo>
                <a:lnTo>
                  <a:pt x="5154492" y="7315199"/>
                </a:lnTo>
                <a:lnTo>
                  <a:pt x="5026072" y="7353299"/>
                </a:lnTo>
                <a:lnTo>
                  <a:pt x="4982787" y="7378699"/>
                </a:lnTo>
                <a:lnTo>
                  <a:pt x="4718310" y="7454899"/>
                </a:lnTo>
                <a:close/>
              </a:path>
              <a:path w="7572375" h="7569200">
                <a:moveTo>
                  <a:pt x="4492056" y="7505699"/>
                </a:moveTo>
                <a:lnTo>
                  <a:pt x="3079869" y="7505699"/>
                </a:lnTo>
                <a:lnTo>
                  <a:pt x="2898457" y="7454899"/>
                </a:lnTo>
                <a:lnTo>
                  <a:pt x="4673468" y="7454899"/>
                </a:lnTo>
                <a:lnTo>
                  <a:pt x="4492056" y="7505699"/>
                </a:lnTo>
                <a:close/>
              </a:path>
              <a:path w="7572375" h="7569200">
                <a:moveTo>
                  <a:pt x="4400171" y="7518399"/>
                </a:moveTo>
                <a:lnTo>
                  <a:pt x="3171754" y="7518399"/>
                </a:lnTo>
                <a:lnTo>
                  <a:pt x="3125716" y="7505699"/>
                </a:lnTo>
                <a:lnTo>
                  <a:pt x="4446209" y="7505699"/>
                </a:lnTo>
                <a:lnTo>
                  <a:pt x="4400171" y="7518399"/>
                </a:lnTo>
                <a:close/>
              </a:path>
              <a:path w="7572375" h="7569200">
                <a:moveTo>
                  <a:pt x="4307539" y="7531099"/>
                </a:moveTo>
                <a:lnTo>
                  <a:pt x="3264386" y="7531099"/>
                </a:lnTo>
                <a:lnTo>
                  <a:pt x="3217978" y="7518399"/>
                </a:lnTo>
                <a:lnTo>
                  <a:pt x="4353947" y="7518399"/>
                </a:lnTo>
                <a:lnTo>
                  <a:pt x="4307539" y="7531099"/>
                </a:lnTo>
                <a:close/>
              </a:path>
              <a:path w="7572375" h="7569200">
                <a:moveTo>
                  <a:pt x="4214187" y="7543799"/>
                </a:moveTo>
                <a:lnTo>
                  <a:pt x="3357737" y="7543799"/>
                </a:lnTo>
                <a:lnTo>
                  <a:pt x="3310973" y="7531099"/>
                </a:lnTo>
                <a:lnTo>
                  <a:pt x="4260951" y="7531099"/>
                </a:lnTo>
                <a:lnTo>
                  <a:pt x="4214187" y="7543799"/>
                </a:lnTo>
                <a:close/>
              </a:path>
              <a:path w="7572375" h="7569200">
                <a:moveTo>
                  <a:pt x="4120145" y="7556499"/>
                </a:moveTo>
                <a:lnTo>
                  <a:pt x="3451780" y="7556499"/>
                </a:lnTo>
                <a:lnTo>
                  <a:pt x="3404674" y="7543799"/>
                </a:lnTo>
                <a:lnTo>
                  <a:pt x="4167251" y="7543799"/>
                </a:lnTo>
                <a:lnTo>
                  <a:pt x="4120145" y="7556499"/>
                </a:lnTo>
                <a:close/>
              </a:path>
              <a:path w="7572375" h="7569200">
                <a:moveTo>
                  <a:pt x="3930099" y="7569199"/>
                </a:moveTo>
                <a:lnTo>
                  <a:pt x="3641825" y="7569199"/>
                </a:lnTo>
                <a:lnTo>
                  <a:pt x="3594078" y="7556499"/>
                </a:lnTo>
                <a:lnTo>
                  <a:pt x="3977847" y="7556499"/>
                </a:lnTo>
                <a:lnTo>
                  <a:pt x="3930099" y="7569199"/>
                </a:lnTo>
                <a:close/>
              </a:path>
            </a:pathLst>
          </a:custGeom>
          <a:solidFill>
            <a:srgbClr val="F1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7199" y="3075734"/>
            <a:ext cx="5060315" cy="5054600"/>
          </a:xfrm>
          <a:custGeom>
            <a:avLst/>
            <a:gdLst/>
            <a:ahLst/>
            <a:cxnLst/>
            <a:rect l="l" t="t" r="r" b="b"/>
            <a:pathLst>
              <a:path w="5060315" h="5054600">
                <a:moveTo>
                  <a:pt x="2815178" y="12699"/>
                </a:moveTo>
                <a:lnTo>
                  <a:pt x="2244989" y="12699"/>
                </a:lnTo>
                <a:lnTo>
                  <a:pt x="2291907" y="0"/>
                </a:lnTo>
                <a:lnTo>
                  <a:pt x="2768260" y="0"/>
                </a:lnTo>
                <a:lnTo>
                  <a:pt x="2815178" y="12699"/>
                </a:lnTo>
                <a:close/>
              </a:path>
              <a:path w="5060315" h="5054600">
                <a:moveTo>
                  <a:pt x="2908233" y="25399"/>
                </a:moveTo>
                <a:lnTo>
                  <a:pt x="2151934" y="25399"/>
                </a:lnTo>
                <a:lnTo>
                  <a:pt x="2198329" y="12699"/>
                </a:lnTo>
                <a:lnTo>
                  <a:pt x="2861838" y="12699"/>
                </a:lnTo>
                <a:lnTo>
                  <a:pt x="2908233" y="25399"/>
                </a:lnTo>
                <a:close/>
              </a:path>
              <a:path w="5060315" h="5054600">
                <a:moveTo>
                  <a:pt x="3045745" y="50799"/>
                </a:moveTo>
                <a:lnTo>
                  <a:pt x="2014422" y="50799"/>
                </a:lnTo>
                <a:lnTo>
                  <a:pt x="2105813" y="25399"/>
                </a:lnTo>
                <a:lnTo>
                  <a:pt x="2954354" y="25399"/>
                </a:lnTo>
                <a:lnTo>
                  <a:pt x="3045745" y="50799"/>
                </a:lnTo>
                <a:close/>
              </a:path>
              <a:path w="5060315" h="5054600">
                <a:moveTo>
                  <a:pt x="3000194" y="5016499"/>
                </a:moveTo>
                <a:lnTo>
                  <a:pt x="2059973" y="5016499"/>
                </a:lnTo>
                <a:lnTo>
                  <a:pt x="2014422" y="5003799"/>
                </a:lnTo>
                <a:lnTo>
                  <a:pt x="1618783" y="4889499"/>
                </a:lnTo>
                <a:lnTo>
                  <a:pt x="1576559" y="4864099"/>
                </a:lnTo>
                <a:lnTo>
                  <a:pt x="1493247" y="4838699"/>
                </a:lnTo>
                <a:lnTo>
                  <a:pt x="1411504" y="4787899"/>
                </a:lnTo>
                <a:lnTo>
                  <a:pt x="1371239" y="4775199"/>
                </a:lnTo>
                <a:lnTo>
                  <a:pt x="1331391" y="4749799"/>
                </a:lnTo>
                <a:lnTo>
                  <a:pt x="1291966" y="4737099"/>
                </a:lnTo>
                <a:lnTo>
                  <a:pt x="1252972" y="4711699"/>
                </a:lnTo>
                <a:lnTo>
                  <a:pt x="1176311" y="4660899"/>
                </a:lnTo>
                <a:lnTo>
                  <a:pt x="1101470" y="4610099"/>
                </a:lnTo>
                <a:lnTo>
                  <a:pt x="1028514" y="4559299"/>
                </a:lnTo>
                <a:lnTo>
                  <a:pt x="957504" y="4508499"/>
                </a:lnTo>
                <a:lnTo>
                  <a:pt x="922749" y="4483099"/>
                </a:lnTo>
                <a:lnTo>
                  <a:pt x="888505" y="4444999"/>
                </a:lnTo>
                <a:lnTo>
                  <a:pt x="854779" y="4419599"/>
                </a:lnTo>
                <a:lnTo>
                  <a:pt x="821579" y="4394199"/>
                </a:lnTo>
                <a:lnTo>
                  <a:pt x="788914" y="4356099"/>
                </a:lnTo>
                <a:lnTo>
                  <a:pt x="756790" y="4330699"/>
                </a:lnTo>
                <a:lnTo>
                  <a:pt x="725217" y="4292599"/>
                </a:lnTo>
                <a:lnTo>
                  <a:pt x="694202" y="4267199"/>
                </a:lnTo>
                <a:lnTo>
                  <a:pt x="663752" y="4229099"/>
                </a:lnTo>
                <a:lnTo>
                  <a:pt x="633876" y="4203699"/>
                </a:lnTo>
                <a:lnTo>
                  <a:pt x="604582" y="4165599"/>
                </a:lnTo>
                <a:lnTo>
                  <a:pt x="575877" y="4127499"/>
                </a:lnTo>
                <a:lnTo>
                  <a:pt x="547769" y="4102099"/>
                </a:lnTo>
                <a:lnTo>
                  <a:pt x="520267" y="4063999"/>
                </a:lnTo>
                <a:lnTo>
                  <a:pt x="493378" y="4025899"/>
                </a:lnTo>
                <a:lnTo>
                  <a:pt x="467111" y="3987799"/>
                </a:lnTo>
                <a:lnTo>
                  <a:pt x="441472" y="3949699"/>
                </a:lnTo>
                <a:lnTo>
                  <a:pt x="416470" y="3911599"/>
                </a:lnTo>
                <a:lnTo>
                  <a:pt x="392113" y="3873499"/>
                </a:lnTo>
                <a:lnTo>
                  <a:pt x="368409" y="3835399"/>
                </a:lnTo>
                <a:lnTo>
                  <a:pt x="345365" y="3797299"/>
                </a:lnTo>
                <a:lnTo>
                  <a:pt x="322990" y="3759199"/>
                </a:lnTo>
                <a:lnTo>
                  <a:pt x="301292" y="3721099"/>
                </a:lnTo>
                <a:lnTo>
                  <a:pt x="280277" y="3682999"/>
                </a:lnTo>
                <a:lnTo>
                  <a:pt x="259955" y="3644899"/>
                </a:lnTo>
                <a:lnTo>
                  <a:pt x="240333" y="3606799"/>
                </a:lnTo>
                <a:lnTo>
                  <a:pt x="221420" y="3555999"/>
                </a:lnTo>
                <a:lnTo>
                  <a:pt x="203222" y="3517899"/>
                </a:lnTo>
                <a:lnTo>
                  <a:pt x="185748" y="3479799"/>
                </a:lnTo>
                <a:lnTo>
                  <a:pt x="169005" y="3428999"/>
                </a:lnTo>
                <a:lnTo>
                  <a:pt x="153003" y="3390899"/>
                </a:lnTo>
                <a:lnTo>
                  <a:pt x="137748" y="3352799"/>
                </a:lnTo>
                <a:lnTo>
                  <a:pt x="123248" y="3301999"/>
                </a:lnTo>
                <a:lnTo>
                  <a:pt x="109512" y="3263899"/>
                </a:lnTo>
                <a:lnTo>
                  <a:pt x="96547" y="3213099"/>
                </a:lnTo>
                <a:lnTo>
                  <a:pt x="84361" y="3174999"/>
                </a:lnTo>
                <a:lnTo>
                  <a:pt x="72963" y="3124199"/>
                </a:lnTo>
                <a:lnTo>
                  <a:pt x="62359" y="3086099"/>
                </a:lnTo>
                <a:lnTo>
                  <a:pt x="52558" y="3035299"/>
                </a:lnTo>
                <a:lnTo>
                  <a:pt x="43568" y="2997199"/>
                </a:lnTo>
                <a:lnTo>
                  <a:pt x="35397" y="2946399"/>
                </a:lnTo>
                <a:lnTo>
                  <a:pt x="28052" y="2895599"/>
                </a:lnTo>
                <a:lnTo>
                  <a:pt x="21542" y="2857499"/>
                </a:lnTo>
                <a:lnTo>
                  <a:pt x="15874" y="2806699"/>
                </a:lnTo>
                <a:lnTo>
                  <a:pt x="11056" y="2755899"/>
                </a:lnTo>
                <a:lnTo>
                  <a:pt x="7097" y="2717799"/>
                </a:lnTo>
                <a:lnTo>
                  <a:pt x="4004" y="2666999"/>
                </a:lnTo>
                <a:lnTo>
                  <a:pt x="1784" y="2616199"/>
                </a:lnTo>
                <a:lnTo>
                  <a:pt x="447" y="2578099"/>
                </a:lnTo>
                <a:lnTo>
                  <a:pt x="0" y="2527299"/>
                </a:lnTo>
                <a:lnTo>
                  <a:pt x="447" y="2476499"/>
                </a:lnTo>
                <a:lnTo>
                  <a:pt x="1784" y="2425699"/>
                </a:lnTo>
                <a:lnTo>
                  <a:pt x="4004" y="2374899"/>
                </a:lnTo>
                <a:lnTo>
                  <a:pt x="7097" y="2336799"/>
                </a:lnTo>
                <a:lnTo>
                  <a:pt x="11056" y="2285999"/>
                </a:lnTo>
                <a:lnTo>
                  <a:pt x="15874" y="2235199"/>
                </a:lnTo>
                <a:lnTo>
                  <a:pt x="21542" y="2197099"/>
                </a:lnTo>
                <a:lnTo>
                  <a:pt x="28052" y="2146299"/>
                </a:lnTo>
                <a:lnTo>
                  <a:pt x="35397" y="2095499"/>
                </a:lnTo>
                <a:lnTo>
                  <a:pt x="43568" y="2057399"/>
                </a:lnTo>
                <a:lnTo>
                  <a:pt x="52558" y="2006599"/>
                </a:lnTo>
                <a:lnTo>
                  <a:pt x="62359" y="1968499"/>
                </a:lnTo>
                <a:lnTo>
                  <a:pt x="72963" y="1917699"/>
                </a:lnTo>
                <a:lnTo>
                  <a:pt x="84361" y="1866899"/>
                </a:lnTo>
                <a:lnTo>
                  <a:pt x="96547" y="1828799"/>
                </a:lnTo>
                <a:lnTo>
                  <a:pt x="109512" y="1790699"/>
                </a:lnTo>
                <a:lnTo>
                  <a:pt x="123248" y="1739899"/>
                </a:lnTo>
                <a:lnTo>
                  <a:pt x="137748" y="1701799"/>
                </a:lnTo>
                <a:lnTo>
                  <a:pt x="153003" y="1650999"/>
                </a:lnTo>
                <a:lnTo>
                  <a:pt x="169005" y="1612899"/>
                </a:lnTo>
                <a:lnTo>
                  <a:pt x="185748" y="1574799"/>
                </a:lnTo>
                <a:lnTo>
                  <a:pt x="203222" y="1523999"/>
                </a:lnTo>
                <a:lnTo>
                  <a:pt x="221420" y="1485899"/>
                </a:lnTo>
                <a:lnTo>
                  <a:pt x="240333" y="1447799"/>
                </a:lnTo>
                <a:lnTo>
                  <a:pt x="259955" y="1409699"/>
                </a:lnTo>
                <a:lnTo>
                  <a:pt x="280277" y="1358899"/>
                </a:lnTo>
                <a:lnTo>
                  <a:pt x="301292" y="1320799"/>
                </a:lnTo>
                <a:lnTo>
                  <a:pt x="322990" y="1282699"/>
                </a:lnTo>
                <a:lnTo>
                  <a:pt x="345365" y="1244599"/>
                </a:lnTo>
                <a:lnTo>
                  <a:pt x="368409" y="1206499"/>
                </a:lnTo>
                <a:lnTo>
                  <a:pt x="392113" y="1168399"/>
                </a:lnTo>
                <a:lnTo>
                  <a:pt x="416470" y="1130299"/>
                </a:lnTo>
                <a:lnTo>
                  <a:pt x="441472" y="1092199"/>
                </a:lnTo>
                <a:lnTo>
                  <a:pt x="467111" y="1054099"/>
                </a:lnTo>
                <a:lnTo>
                  <a:pt x="493378" y="1015999"/>
                </a:lnTo>
                <a:lnTo>
                  <a:pt x="520267" y="990599"/>
                </a:lnTo>
                <a:lnTo>
                  <a:pt x="547769" y="952499"/>
                </a:lnTo>
                <a:lnTo>
                  <a:pt x="575877" y="914399"/>
                </a:lnTo>
                <a:lnTo>
                  <a:pt x="604582" y="876299"/>
                </a:lnTo>
                <a:lnTo>
                  <a:pt x="633876" y="850899"/>
                </a:lnTo>
                <a:lnTo>
                  <a:pt x="663752" y="812799"/>
                </a:lnTo>
                <a:lnTo>
                  <a:pt x="694202" y="787399"/>
                </a:lnTo>
                <a:lnTo>
                  <a:pt x="725217" y="749299"/>
                </a:lnTo>
                <a:lnTo>
                  <a:pt x="756791" y="723899"/>
                </a:lnTo>
                <a:lnTo>
                  <a:pt x="788914" y="685799"/>
                </a:lnTo>
                <a:lnTo>
                  <a:pt x="821579" y="660399"/>
                </a:lnTo>
                <a:lnTo>
                  <a:pt x="854779" y="622299"/>
                </a:lnTo>
                <a:lnTo>
                  <a:pt x="888505" y="596899"/>
                </a:lnTo>
                <a:lnTo>
                  <a:pt x="922749" y="571499"/>
                </a:lnTo>
                <a:lnTo>
                  <a:pt x="957504" y="546099"/>
                </a:lnTo>
                <a:lnTo>
                  <a:pt x="992762" y="507999"/>
                </a:lnTo>
                <a:lnTo>
                  <a:pt x="1028514" y="482599"/>
                </a:lnTo>
                <a:lnTo>
                  <a:pt x="1101470" y="431799"/>
                </a:lnTo>
                <a:lnTo>
                  <a:pt x="1176311" y="380999"/>
                </a:lnTo>
                <a:lnTo>
                  <a:pt x="1214418" y="368299"/>
                </a:lnTo>
                <a:lnTo>
                  <a:pt x="1252972" y="342899"/>
                </a:lnTo>
                <a:lnTo>
                  <a:pt x="1331391" y="292099"/>
                </a:lnTo>
                <a:lnTo>
                  <a:pt x="1371239" y="279399"/>
                </a:lnTo>
                <a:lnTo>
                  <a:pt x="1452176" y="228599"/>
                </a:lnTo>
                <a:lnTo>
                  <a:pt x="1534711" y="203199"/>
                </a:lnTo>
                <a:lnTo>
                  <a:pt x="1576559" y="177799"/>
                </a:lnTo>
                <a:lnTo>
                  <a:pt x="1661375" y="152399"/>
                </a:lnTo>
                <a:lnTo>
                  <a:pt x="1704328" y="126999"/>
                </a:lnTo>
                <a:lnTo>
                  <a:pt x="1969168" y="50799"/>
                </a:lnTo>
                <a:lnTo>
                  <a:pt x="3090999" y="50799"/>
                </a:lnTo>
                <a:lnTo>
                  <a:pt x="3355839" y="126999"/>
                </a:lnTo>
                <a:lnTo>
                  <a:pt x="3398791" y="152399"/>
                </a:lnTo>
                <a:lnTo>
                  <a:pt x="3483608" y="177799"/>
                </a:lnTo>
                <a:lnTo>
                  <a:pt x="3525456" y="203199"/>
                </a:lnTo>
                <a:lnTo>
                  <a:pt x="3607991" y="228599"/>
                </a:lnTo>
                <a:lnTo>
                  <a:pt x="3688928" y="279399"/>
                </a:lnTo>
                <a:lnTo>
                  <a:pt x="3728776" y="292099"/>
                </a:lnTo>
                <a:lnTo>
                  <a:pt x="3807195" y="342899"/>
                </a:lnTo>
                <a:lnTo>
                  <a:pt x="3845749" y="368299"/>
                </a:lnTo>
                <a:lnTo>
                  <a:pt x="3883856" y="380999"/>
                </a:lnTo>
                <a:lnTo>
                  <a:pt x="3958697" y="431799"/>
                </a:lnTo>
                <a:lnTo>
                  <a:pt x="4031653" y="482599"/>
                </a:lnTo>
                <a:lnTo>
                  <a:pt x="4067405" y="507999"/>
                </a:lnTo>
                <a:lnTo>
                  <a:pt x="4102663" y="546099"/>
                </a:lnTo>
                <a:lnTo>
                  <a:pt x="4137418" y="571499"/>
                </a:lnTo>
                <a:lnTo>
                  <a:pt x="4171662" y="596899"/>
                </a:lnTo>
                <a:lnTo>
                  <a:pt x="4205388" y="622299"/>
                </a:lnTo>
                <a:lnTo>
                  <a:pt x="4238588" y="660399"/>
                </a:lnTo>
                <a:lnTo>
                  <a:pt x="4271253" y="685799"/>
                </a:lnTo>
                <a:lnTo>
                  <a:pt x="4303376" y="723899"/>
                </a:lnTo>
                <a:lnTo>
                  <a:pt x="4334950" y="749299"/>
                </a:lnTo>
                <a:lnTo>
                  <a:pt x="4365965" y="787399"/>
                </a:lnTo>
                <a:lnTo>
                  <a:pt x="4396415" y="812799"/>
                </a:lnTo>
                <a:lnTo>
                  <a:pt x="4426291" y="850899"/>
                </a:lnTo>
                <a:lnTo>
                  <a:pt x="4455585" y="876299"/>
                </a:lnTo>
                <a:lnTo>
                  <a:pt x="4484290" y="914399"/>
                </a:lnTo>
                <a:lnTo>
                  <a:pt x="4512397" y="952499"/>
                </a:lnTo>
                <a:lnTo>
                  <a:pt x="4539900" y="990599"/>
                </a:lnTo>
                <a:lnTo>
                  <a:pt x="4566788" y="1015999"/>
                </a:lnTo>
                <a:lnTo>
                  <a:pt x="4593056" y="1054099"/>
                </a:lnTo>
                <a:lnTo>
                  <a:pt x="4618695" y="1092199"/>
                </a:lnTo>
                <a:lnTo>
                  <a:pt x="4643697" y="1130299"/>
                </a:lnTo>
                <a:lnTo>
                  <a:pt x="4668054" y="1168399"/>
                </a:lnTo>
                <a:lnTo>
                  <a:pt x="4691758" y="1206499"/>
                </a:lnTo>
                <a:lnTo>
                  <a:pt x="4714802" y="1244599"/>
                </a:lnTo>
                <a:lnTo>
                  <a:pt x="4737177" y="1282699"/>
                </a:lnTo>
                <a:lnTo>
                  <a:pt x="4758875" y="1320799"/>
                </a:lnTo>
                <a:lnTo>
                  <a:pt x="4779890" y="1358899"/>
                </a:lnTo>
                <a:lnTo>
                  <a:pt x="4800212" y="1409699"/>
                </a:lnTo>
                <a:lnTo>
                  <a:pt x="4819833" y="1447799"/>
                </a:lnTo>
                <a:lnTo>
                  <a:pt x="4838747" y="1485899"/>
                </a:lnTo>
                <a:lnTo>
                  <a:pt x="4856945" y="1523999"/>
                </a:lnTo>
                <a:lnTo>
                  <a:pt x="4874419" y="1574799"/>
                </a:lnTo>
                <a:lnTo>
                  <a:pt x="4891161" y="1612899"/>
                </a:lnTo>
                <a:lnTo>
                  <a:pt x="4907164" y="1650999"/>
                </a:lnTo>
                <a:lnTo>
                  <a:pt x="4922419" y="1701799"/>
                </a:lnTo>
                <a:lnTo>
                  <a:pt x="4936919" y="1739899"/>
                </a:lnTo>
                <a:lnTo>
                  <a:pt x="4950655" y="1790699"/>
                </a:lnTo>
                <a:lnTo>
                  <a:pt x="4963620" y="1828799"/>
                </a:lnTo>
                <a:lnTo>
                  <a:pt x="4975806" y="1866899"/>
                </a:lnTo>
                <a:lnTo>
                  <a:pt x="4987204" y="1917699"/>
                </a:lnTo>
                <a:lnTo>
                  <a:pt x="4997808" y="1968499"/>
                </a:lnTo>
                <a:lnTo>
                  <a:pt x="5007609" y="2006599"/>
                </a:lnTo>
                <a:lnTo>
                  <a:pt x="5016599" y="2057399"/>
                </a:lnTo>
                <a:lnTo>
                  <a:pt x="5024770" y="2095499"/>
                </a:lnTo>
                <a:lnTo>
                  <a:pt x="5032115" y="2146299"/>
                </a:lnTo>
                <a:lnTo>
                  <a:pt x="5038625" y="2197099"/>
                </a:lnTo>
                <a:lnTo>
                  <a:pt x="5044293" y="2235199"/>
                </a:lnTo>
                <a:lnTo>
                  <a:pt x="5049111" y="2285999"/>
                </a:lnTo>
                <a:lnTo>
                  <a:pt x="5053070" y="2336799"/>
                </a:lnTo>
                <a:lnTo>
                  <a:pt x="5056163" y="2374899"/>
                </a:lnTo>
                <a:lnTo>
                  <a:pt x="5058382" y="2425699"/>
                </a:lnTo>
                <a:lnTo>
                  <a:pt x="5059720" y="2476499"/>
                </a:lnTo>
                <a:lnTo>
                  <a:pt x="5060167" y="2527299"/>
                </a:lnTo>
                <a:lnTo>
                  <a:pt x="5059720" y="2578099"/>
                </a:lnTo>
                <a:lnTo>
                  <a:pt x="5058382" y="2616199"/>
                </a:lnTo>
                <a:lnTo>
                  <a:pt x="5056163" y="2666999"/>
                </a:lnTo>
                <a:lnTo>
                  <a:pt x="5053070" y="2717799"/>
                </a:lnTo>
                <a:lnTo>
                  <a:pt x="5049111" y="2755899"/>
                </a:lnTo>
                <a:lnTo>
                  <a:pt x="5044293" y="2806699"/>
                </a:lnTo>
                <a:lnTo>
                  <a:pt x="5038625" y="2857499"/>
                </a:lnTo>
                <a:lnTo>
                  <a:pt x="5032115" y="2895599"/>
                </a:lnTo>
                <a:lnTo>
                  <a:pt x="5024770" y="2946399"/>
                </a:lnTo>
                <a:lnTo>
                  <a:pt x="5016599" y="2997199"/>
                </a:lnTo>
                <a:lnTo>
                  <a:pt x="5007609" y="3035299"/>
                </a:lnTo>
                <a:lnTo>
                  <a:pt x="4997808" y="3086099"/>
                </a:lnTo>
                <a:lnTo>
                  <a:pt x="4987204" y="3124199"/>
                </a:lnTo>
                <a:lnTo>
                  <a:pt x="4975806" y="3174999"/>
                </a:lnTo>
                <a:lnTo>
                  <a:pt x="4963620" y="3213099"/>
                </a:lnTo>
                <a:lnTo>
                  <a:pt x="4950655" y="3263899"/>
                </a:lnTo>
                <a:lnTo>
                  <a:pt x="4936919" y="3301999"/>
                </a:lnTo>
                <a:lnTo>
                  <a:pt x="4922419" y="3352799"/>
                </a:lnTo>
                <a:lnTo>
                  <a:pt x="4907164" y="3390899"/>
                </a:lnTo>
                <a:lnTo>
                  <a:pt x="4891161" y="3428999"/>
                </a:lnTo>
                <a:lnTo>
                  <a:pt x="4874419" y="3479799"/>
                </a:lnTo>
                <a:lnTo>
                  <a:pt x="4856945" y="3517899"/>
                </a:lnTo>
                <a:lnTo>
                  <a:pt x="4838747" y="3555999"/>
                </a:lnTo>
                <a:lnTo>
                  <a:pt x="4819833" y="3606799"/>
                </a:lnTo>
                <a:lnTo>
                  <a:pt x="4800212" y="3644899"/>
                </a:lnTo>
                <a:lnTo>
                  <a:pt x="4779890" y="3682999"/>
                </a:lnTo>
                <a:lnTo>
                  <a:pt x="4758875" y="3721099"/>
                </a:lnTo>
                <a:lnTo>
                  <a:pt x="4737177" y="3759199"/>
                </a:lnTo>
                <a:lnTo>
                  <a:pt x="4714802" y="3797299"/>
                </a:lnTo>
                <a:lnTo>
                  <a:pt x="4691758" y="3835399"/>
                </a:lnTo>
                <a:lnTo>
                  <a:pt x="4668054" y="3873499"/>
                </a:lnTo>
                <a:lnTo>
                  <a:pt x="4643697" y="3911599"/>
                </a:lnTo>
                <a:lnTo>
                  <a:pt x="4618695" y="3949699"/>
                </a:lnTo>
                <a:lnTo>
                  <a:pt x="4593056" y="3987799"/>
                </a:lnTo>
                <a:lnTo>
                  <a:pt x="4566788" y="4025899"/>
                </a:lnTo>
                <a:lnTo>
                  <a:pt x="4539900" y="4063999"/>
                </a:lnTo>
                <a:lnTo>
                  <a:pt x="4512397" y="4102099"/>
                </a:lnTo>
                <a:lnTo>
                  <a:pt x="4484290" y="4127499"/>
                </a:lnTo>
                <a:lnTo>
                  <a:pt x="4455585" y="4165599"/>
                </a:lnTo>
                <a:lnTo>
                  <a:pt x="4426291" y="4203699"/>
                </a:lnTo>
                <a:lnTo>
                  <a:pt x="4396415" y="4229099"/>
                </a:lnTo>
                <a:lnTo>
                  <a:pt x="4365965" y="4267199"/>
                </a:lnTo>
                <a:lnTo>
                  <a:pt x="4334950" y="4292599"/>
                </a:lnTo>
                <a:lnTo>
                  <a:pt x="4303376" y="4330699"/>
                </a:lnTo>
                <a:lnTo>
                  <a:pt x="4271253" y="4356099"/>
                </a:lnTo>
                <a:lnTo>
                  <a:pt x="4238588" y="4394199"/>
                </a:lnTo>
                <a:lnTo>
                  <a:pt x="4205388" y="4419599"/>
                </a:lnTo>
                <a:lnTo>
                  <a:pt x="4171662" y="4444999"/>
                </a:lnTo>
                <a:lnTo>
                  <a:pt x="4137418" y="4483099"/>
                </a:lnTo>
                <a:lnTo>
                  <a:pt x="4102663" y="4508499"/>
                </a:lnTo>
                <a:lnTo>
                  <a:pt x="4031653" y="4559299"/>
                </a:lnTo>
                <a:lnTo>
                  <a:pt x="3958697" y="4610099"/>
                </a:lnTo>
                <a:lnTo>
                  <a:pt x="3883856" y="4660899"/>
                </a:lnTo>
                <a:lnTo>
                  <a:pt x="3807195" y="4711699"/>
                </a:lnTo>
                <a:lnTo>
                  <a:pt x="3768201" y="4737099"/>
                </a:lnTo>
                <a:lnTo>
                  <a:pt x="3728776" y="4749799"/>
                </a:lnTo>
                <a:lnTo>
                  <a:pt x="3688928" y="4775199"/>
                </a:lnTo>
                <a:lnTo>
                  <a:pt x="3648663" y="4787899"/>
                </a:lnTo>
                <a:lnTo>
                  <a:pt x="3566919" y="4838699"/>
                </a:lnTo>
                <a:lnTo>
                  <a:pt x="3483608" y="4864099"/>
                </a:lnTo>
                <a:lnTo>
                  <a:pt x="3441384" y="4889499"/>
                </a:lnTo>
                <a:lnTo>
                  <a:pt x="3045745" y="5003799"/>
                </a:lnTo>
                <a:lnTo>
                  <a:pt x="3000194" y="5016499"/>
                </a:lnTo>
                <a:close/>
              </a:path>
              <a:path w="5060315" h="5054600">
                <a:moveTo>
                  <a:pt x="2908233" y="5029199"/>
                </a:moveTo>
                <a:lnTo>
                  <a:pt x="2151934" y="5029199"/>
                </a:lnTo>
                <a:lnTo>
                  <a:pt x="2105813" y="5016499"/>
                </a:lnTo>
                <a:lnTo>
                  <a:pt x="2954354" y="5016499"/>
                </a:lnTo>
                <a:lnTo>
                  <a:pt x="2908233" y="5029199"/>
                </a:lnTo>
                <a:close/>
              </a:path>
              <a:path w="5060315" h="5054600">
                <a:moveTo>
                  <a:pt x="2815178" y="5041899"/>
                </a:moveTo>
                <a:lnTo>
                  <a:pt x="2244989" y="5041899"/>
                </a:lnTo>
                <a:lnTo>
                  <a:pt x="2198329" y="5029199"/>
                </a:lnTo>
                <a:lnTo>
                  <a:pt x="2861838" y="5029199"/>
                </a:lnTo>
                <a:lnTo>
                  <a:pt x="2815178" y="5041899"/>
                </a:lnTo>
                <a:close/>
              </a:path>
              <a:path w="5060315" h="5054600">
                <a:moveTo>
                  <a:pt x="2673683" y="5054599"/>
                </a:moveTo>
                <a:lnTo>
                  <a:pt x="2386484" y="5054599"/>
                </a:lnTo>
                <a:lnTo>
                  <a:pt x="2339074" y="5041899"/>
                </a:lnTo>
                <a:lnTo>
                  <a:pt x="2721093" y="5041899"/>
                </a:lnTo>
                <a:lnTo>
                  <a:pt x="2673683" y="5054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2638" y="4622328"/>
            <a:ext cx="1990724" cy="197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5244584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0626" y="5263634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5113" y="1660021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713" y="9197606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8232" y="2647100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8232" y="7229835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3952" y="5046766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373" y="5046766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7874" y="5253436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9189" y="5253436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5141" y="6524921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5141" y="3917415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01494" y="4586286"/>
            <a:ext cx="704849" cy="69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63921" y="5499920"/>
            <a:ext cx="638174" cy="6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63921" y="6539876"/>
            <a:ext cx="638174" cy="6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7658" y="1891632"/>
            <a:ext cx="1695449" cy="16954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16000" y="344837"/>
            <a:ext cx="4209415" cy="141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ts val="7145"/>
              </a:lnSpc>
              <a:spcBef>
                <a:spcPts val="100"/>
              </a:spcBef>
            </a:pPr>
            <a:r>
              <a:rPr spc="-455" dirty="0"/>
              <a:t>SOLUTION</a:t>
            </a:r>
          </a:p>
          <a:p>
            <a:pPr marL="12700">
              <a:lnSpc>
                <a:spcPts val="3785"/>
              </a:lnSpc>
            </a:pPr>
            <a:r>
              <a:rPr sz="3600" b="0" spc="105" dirty="0">
                <a:solidFill>
                  <a:srgbClr val="BD2540"/>
                </a:solidFill>
                <a:latin typeface="Arial"/>
                <a:cs typeface="Arial"/>
              </a:rPr>
              <a:t>HOW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IT</a:t>
            </a:r>
            <a:r>
              <a:rPr sz="3600" b="0" spc="-290" dirty="0">
                <a:solidFill>
                  <a:srgbClr val="BD2540"/>
                </a:solidFill>
                <a:latin typeface="Arial"/>
                <a:cs typeface="Arial"/>
              </a:rPr>
              <a:t>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WORKS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863921" y="7570572"/>
            <a:ext cx="666749" cy="6667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59712" y="5965960"/>
            <a:ext cx="619124" cy="61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4661" y="1651015"/>
            <a:ext cx="619124" cy="61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3474" y="9220101"/>
            <a:ext cx="619124" cy="61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2486" y="5965960"/>
            <a:ext cx="619124" cy="61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709705" y="4570484"/>
            <a:ext cx="1300480" cy="252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 indent="-635" algn="ctr">
              <a:lnSpc>
                <a:spcPct val="114599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PHILIPPINE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238760" marR="260350" algn="ctr">
              <a:lnSpc>
                <a:spcPct val="11459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17018" y="2389172"/>
            <a:ext cx="6334760" cy="196850"/>
          </a:xfrm>
          <a:custGeom>
            <a:avLst/>
            <a:gdLst/>
            <a:ahLst/>
            <a:cxnLst/>
            <a:rect l="l" t="t" r="r" b="b"/>
            <a:pathLst>
              <a:path w="6334759" h="196850">
                <a:moveTo>
                  <a:pt x="0" y="0"/>
                </a:moveTo>
                <a:lnTo>
                  <a:pt x="6334458" y="0"/>
                </a:lnTo>
                <a:lnTo>
                  <a:pt x="6334458" y="196615"/>
                </a:lnTo>
                <a:lnTo>
                  <a:pt x="0" y="196615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7018" y="2585788"/>
            <a:ext cx="198120" cy="6020435"/>
          </a:xfrm>
          <a:custGeom>
            <a:avLst/>
            <a:gdLst/>
            <a:ahLst/>
            <a:cxnLst/>
            <a:rect l="l" t="t" r="r" b="b"/>
            <a:pathLst>
              <a:path w="198119" h="6020434">
                <a:moveTo>
                  <a:pt x="0" y="0"/>
                </a:moveTo>
                <a:lnTo>
                  <a:pt x="197557" y="0"/>
                </a:lnTo>
                <a:lnTo>
                  <a:pt x="197557" y="6020253"/>
                </a:lnTo>
                <a:lnTo>
                  <a:pt x="0" y="6020253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17018" y="8606042"/>
            <a:ext cx="6334760" cy="201930"/>
          </a:xfrm>
          <a:custGeom>
            <a:avLst/>
            <a:gdLst/>
            <a:ahLst/>
            <a:cxnLst/>
            <a:rect l="l" t="t" r="r" b="b"/>
            <a:pathLst>
              <a:path w="6334759" h="201929">
                <a:moveTo>
                  <a:pt x="0" y="0"/>
                </a:moveTo>
                <a:lnTo>
                  <a:pt x="6334458" y="0"/>
                </a:lnTo>
                <a:lnTo>
                  <a:pt x="6334458" y="201689"/>
                </a:lnTo>
                <a:lnTo>
                  <a:pt x="0" y="201689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49715" y="2586261"/>
            <a:ext cx="201930" cy="6019800"/>
          </a:xfrm>
          <a:custGeom>
            <a:avLst/>
            <a:gdLst/>
            <a:ahLst/>
            <a:cxnLst/>
            <a:rect l="l" t="t" r="r" b="b"/>
            <a:pathLst>
              <a:path w="201929" h="6019800">
                <a:moveTo>
                  <a:pt x="201761" y="6019557"/>
                </a:moveTo>
                <a:lnTo>
                  <a:pt x="0" y="6019557"/>
                </a:lnTo>
                <a:lnTo>
                  <a:pt x="0" y="0"/>
                </a:lnTo>
                <a:lnTo>
                  <a:pt x="201761" y="0"/>
                </a:lnTo>
                <a:lnTo>
                  <a:pt x="201761" y="6019557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726926" y="7642286"/>
            <a:ext cx="106489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5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DIALYSIS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320" y="1961743"/>
            <a:ext cx="7572375" cy="7569200"/>
          </a:xfrm>
          <a:custGeom>
            <a:avLst/>
            <a:gdLst/>
            <a:ahLst/>
            <a:cxnLst/>
            <a:rect l="l" t="t" r="r" b="b"/>
            <a:pathLst>
              <a:path w="7572375" h="7569200">
                <a:moveTo>
                  <a:pt x="4120145" y="12699"/>
                </a:moveTo>
                <a:lnTo>
                  <a:pt x="3451780" y="12699"/>
                </a:lnTo>
                <a:lnTo>
                  <a:pt x="3499052" y="0"/>
                </a:lnTo>
                <a:lnTo>
                  <a:pt x="4072873" y="0"/>
                </a:lnTo>
                <a:lnTo>
                  <a:pt x="4120145" y="12699"/>
                </a:lnTo>
                <a:close/>
              </a:path>
              <a:path w="7572375" h="7569200">
                <a:moveTo>
                  <a:pt x="4260951" y="25399"/>
                </a:moveTo>
                <a:lnTo>
                  <a:pt x="3310974" y="25399"/>
                </a:lnTo>
                <a:lnTo>
                  <a:pt x="3357737" y="12699"/>
                </a:lnTo>
                <a:lnTo>
                  <a:pt x="4214187" y="12699"/>
                </a:lnTo>
                <a:lnTo>
                  <a:pt x="4260951" y="25399"/>
                </a:lnTo>
                <a:close/>
              </a:path>
              <a:path w="7572375" h="7569200">
                <a:moveTo>
                  <a:pt x="4353947" y="38099"/>
                </a:moveTo>
                <a:lnTo>
                  <a:pt x="3217978" y="38099"/>
                </a:lnTo>
                <a:lnTo>
                  <a:pt x="3264386" y="25399"/>
                </a:lnTo>
                <a:lnTo>
                  <a:pt x="4307539" y="25399"/>
                </a:lnTo>
                <a:lnTo>
                  <a:pt x="4353947" y="38099"/>
                </a:lnTo>
                <a:close/>
              </a:path>
              <a:path w="7572375" h="7569200">
                <a:moveTo>
                  <a:pt x="4492056" y="63499"/>
                </a:moveTo>
                <a:lnTo>
                  <a:pt x="3079869" y="63499"/>
                </a:lnTo>
                <a:lnTo>
                  <a:pt x="3171754" y="38099"/>
                </a:lnTo>
                <a:lnTo>
                  <a:pt x="4400171" y="38099"/>
                </a:lnTo>
                <a:lnTo>
                  <a:pt x="4492056" y="63499"/>
                </a:lnTo>
                <a:close/>
              </a:path>
              <a:path w="7572375" h="7569200">
                <a:moveTo>
                  <a:pt x="4762939" y="126999"/>
                </a:moveTo>
                <a:lnTo>
                  <a:pt x="2808986" y="126999"/>
                </a:lnTo>
                <a:lnTo>
                  <a:pt x="3034216" y="63499"/>
                </a:lnTo>
                <a:lnTo>
                  <a:pt x="4537709" y="63499"/>
                </a:lnTo>
                <a:lnTo>
                  <a:pt x="4762939" y="126999"/>
                </a:lnTo>
                <a:close/>
              </a:path>
              <a:path w="7572375" h="7569200">
                <a:moveTo>
                  <a:pt x="4718310" y="7454899"/>
                </a:moveTo>
                <a:lnTo>
                  <a:pt x="2853615" y="7454899"/>
                </a:lnTo>
                <a:lnTo>
                  <a:pt x="2589138" y="7378699"/>
                </a:lnTo>
                <a:lnTo>
                  <a:pt x="2545853" y="7353299"/>
                </a:lnTo>
                <a:lnTo>
                  <a:pt x="2417432" y="7315199"/>
                </a:lnTo>
                <a:lnTo>
                  <a:pt x="2375115" y="7289799"/>
                </a:lnTo>
                <a:lnTo>
                  <a:pt x="2291237" y="7264399"/>
                </a:lnTo>
                <a:lnTo>
                  <a:pt x="2249682" y="7238999"/>
                </a:lnTo>
                <a:lnTo>
                  <a:pt x="2208389" y="7226299"/>
                </a:lnTo>
                <a:lnTo>
                  <a:pt x="2167361" y="7200899"/>
                </a:lnTo>
                <a:lnTo>
                  <a:pt x="2126602" y="7188199"/>
                </a:lnTo>
                <a:lnTo>
                  <a:pt x="2045902" y="7137399"/>
                </a:lnTo>
                <a:lnTo>
                  <a:pt x="2005969" y="7124699"/>
                </a:lnTo>
                <a:lnTo>
                  <a:pt x="1926955" y="7073899"/>
                </a:lnTo>
                <a:lnTo>
                  <a:pt x="1887880" y="7061199"/>
                </a:lnTo>
                <a:lnTo>
                  <a:pt x="1810615" y="7010399"/>
                </a:lnTo>
                <a:lnTo>
                  <a:pt x="1696978" y="6934199"/>
                </a:lnTo>
                <a:lnTo>
                  <a:pt x="1586141" y="6857999"/>
                </a:lnTo>
                <a:lnTo>
                  <a:pt x="1478198" y="6781799"/>
                </a:lnTo>
                <a:lnTo>
                  <a:pt x="1407891" y="6730999"/>
                </a:lnTo>
                <a:lnTo>
                  <a:pt x="1373245" y="6692899"/>
                </a:lnTo>
                <a:lnTo>
                  <a:pt x="1304985" y="6642099"/>
                </a:lnTo>
                <a:lnTo>
                  <a:pt x="1271379" y="6603999"/>
                </a:lnTo>
                <a:lnTo>
                  <a:pt x="1205229" y="6553199"/>
                </a:lnTo>
                <a:lnTo>
                  <a:pt x="1172694" y="6515099"/>
                </a:lnTo>
                <a:lnTo>
                  <a:pt x="1140522" y="6489699"/>
                </a:lnTo>
                <a:lnTo>
                  <a:pt x="1108719" y="6451599"/>
                </a:lnTo>
                <a:lnTo>
                  <a:pt x="1077286" y="6426199"/>
                </a:lnTo>
                <a:lnTo>
                  <a:pt x="1046229" y="6388099"/>
                </a:lnTo>
                <a:lnTo>
                  <a:pt x="1015549" y="6362699"/>
                </a:lnTo>
                <a:lnTo>
                  <a:pt x="985252" y="6324599"/>
                </a:lnTo>
                <a:lnTo>
                  <a:pt x="955340" y="6299199"/>
                </a:lnTo>
                <a:lnTo>
                  <a:pt x="925817" y="6261099"/>
                </a:lnTo>
                <a:lnTo>
                  <a:pt x="896687" y="6222999"/>
                </a:lnTo>
                <a:lnTo>
                  <a:pt x="867952" y="6197599"/>
                </a:lnTo>
                <a:lnTo>
                  <a:pt x="839617" y="6159499"/>
                </a:lnTo>
                <a:lnTo>
                  <a:pt x="811686" y="6121399"/>
                </a:lnTo>
                <a:lnTo>
                  <a:pt x="784161" y="6083299"/>
                </a:lnTo>
                <a:lnTo>
                  <a:pt x="757046" y="6057899"/>
                </a:lnTo>
                <a:lnTo>
                  <a:pt x="730345" y="6019799"/>
                </a:lnTo>
                <a:lnTo>
                  <a:pt x="704061" y="5981699"/>
                </a:lnTo>
                <a:lnTo>
                  <a:pt x="678199" y="5943599"/>
                </a:lnTo>
                <a:lnTo>
                  <a:pt x="652760" y="5905499"/>
                </a:lnTo>
                <a:lnTo>
                  <a:pt x="627750" y="5867399"/>
                </a:lnTo>
                <a:lnTo>
                  <a:pt x="603171" y="5829299"/>
                </a:lnTo>
                <a:lnTo>
                  <a:pt x="579027" y="5791199"/>
                </a:lnTo>
                <a:lnTo>
                  <a:pt x="555322" y="5753099"/>
                </a:lnTo>
                <a:lnTo>
                  <a:pt x="532059" y="5714999"/>
                </a:lnTo>
                <a:lnTo>
                  <a:pt x="509241" y="5676899"/>
                </a:lnTo>
                <a:lnTo>
                  <a:pt x="486873" y="5638799"/>
                </a:lnTo>
                <a:lnTo>
                  <a:pt x="464958" y="5600699"/>
                </a:lnTo>
                <a:lnTo>
                  <a:pt x="443499" y="5562599"/>
                </a:lnTo>
                <a:lnTo>
                  <a:pt x="422499" y="5524499"/>
                </a:lnTo>
                <a:lnTo>
                  <a:pt x="401963" y="5473699"/>
                </a:lnTo>
                <a:lnTo>
                  <a:pt x="381895" y="5435599"/>
                </a:lnTo>
                <a:lnTo>
                  <a:pt x="362296" y="5397499"/>
                </a:lnTo>
                <a:lnTo>
                  <a:pt x="343172" y="5359399"/>
                </a:lnTo>
                <a:lnTo>
                  <a:pt x="324525" y="5321299"/>
                </a:lnTo>
                <a:lnTo>
                  <a:pt x="306359" y="5270499"/>
                </a:lnTo>
                <a:lnTo>
                  <a:pt x="288678" y="5232399"/>
                </a:lnTo>
                <a:lnTo>
                  <a:pt x="271485" y="5194299"/>
                </a:lnTo>
                <a:lnTo>
                  <a:pt x="254784" y="5143499"/>
                </a:lnTo>
                <a:lnTo>
                  <a:pt x="238579" y="5105399"/>
                </a:lnTo>
                <a:lnTo>
                  <a:pt x="222872" y="5067299"/>
                </a:lnTo>
                <a:lnTo>
                  <a:pt x="207667" y="5016499"/>
                </a:lnTo>
                <a:lnTo>
                  <a:pt x="192969" y="4978399"/>
                </a:lnTo>
                <a:lnTo>
                  <a:pt x="178779" y="4927599"/>
                </a:lnTo>
                <a:lnTo>
                  <a:pt x="165103" y="4889499"/>
                </a:lnTo>
                <a:lnTo>
                  <a:pt x="151944" y="4851399"/>
                </a:lnTo>
                <a:lnTo>
                  <a:pt x="139304" y="4800599"/>
                </a:lnTo>
                <a:lnTo>
                  <a:pt x="127189" y="4762499"/>
                </a:lnTo>
                <a:lnTo>
                  <a:pt x="115600" y="4711699"/>
                </a:lnTo>
                <a:lnTo>
                  <a:pt x="104542" y="4660899"/>
                </a:lnTo>
                <a:lnTo>
                  <a:pt x="94019" y="4622799"/>
                </a:lnTo>
                <a:lnTo>
                  <a:pt x="84033" y="4571999"/>
                </a:lnTo>
                <a:lnTo>
                  <a:pt x="74589" y="4533899"/>
                </a:lnTo>
                <a:lnTo>
                  <a:pt x="65689" y="4483099"/>
                </a:lnTo>
                <a:lnTo>
                  <a:pt x="57338" y="4444999"/>
                </a:lnTo>
                <a:lnTo>
                  <a:pt x="49540" y="4394199"/>
                </a:lnTo>
                <a:lnTo>
                  <a:pt x="42296" y="4343399"/>
                </a:lnTo>
                <a:lnTo>
                  <a:pt x="35612" y="4305299"/>
                </a:lnTo>
                <a:lnTo>
                  <a:pt x="29490" y="4254499"/>
                </a:lnTo>
                <a:lnTo>
                  <a:pt x="23935" y="4203699"/>
                </a:lnTo>
                <a:lnTo>
                  <a:pt x="18949" y="4165599"/>
                </a:lnTo>
                <a:lnTo>
                  <a:pt x="14537" y="4114799"/>
                </a:lnTo>
                <a:lnTo>
                  <a:pt x="10701" y="4063999"/>
                </a:lnTo>
                <a:lnTo>
                  <a:pt x="7446" y="4013199"/>
                </a:lnTo>
                <a:lnTo>
                  <a:pt x="4775" y="3975099"/>
                </a:lnTo>
                <a:lnTo>
                  <a:pt x="2691" y="3924299"/>
                </a:lnTo>
                <a:lnTo>
                  <a:pt x="1198" y="3873499"/>
                </a:lnTo>
                <a:lnTo>
                  <a:pt x="300" y="3822699"/>
                </a:lnTo>
                <a:lnTo>
                  <a:pt x="0" y="3784599"/>
                </a:lnTo>
                <a:lnTo>
                  <a:pt x="300" y="3733799"/>
                </a:lnTo>
                <a:lnTo>
                  <a:pt x="1198" y="3682999"/>
                </a:lnTo>
                <a:lnTo>
                  <a:pt x="2691" y="3632199"/>
                </a:lnTo>
                <a:lnTo>
                  <a:pt x="4775" y="3581399"/>
                </a:lnTo>
                <a:lnTo>
                  <a:pt x="7446" y="3543299"/>
                </a:lnTo>
                <a:lnTo>
                  <a:pt x="10701" y="3492499"/>
                </a:lnTo>
                <a:lnTo>
                  <a:pt x="14537" y="3441699"/>
                </a:lnTo>
                <a:lnTo>
                  <a:pt x="18949" y="3403599"/>
                </a:lnTo>
                <a:lnTo>
                  <a:pt x="23935" y="3352799"/>
                </a:lnTo>
                <a:lnTo>
                  <a:pt x="29490" y="3301999"/>
                </a:lnTo>
                <a:lnTo>
                  <a:pt x="35612" y="3263899"/>
                </a:lnTo>
                <a:lnTo>
                  <a:pt x="42296" y="3213099"/>
                </a:lnTo>
                <a:lnTo>
                  <a:pt x="49540" y="3162299"/>
                </a:lnTo>
                <a:lnTo>
                  <a:pt x="57338" y="3124199"/>
                </a:lnTo>
                <a:lnTo>
                  <a:pt x="65689" y="3073399"/>
                </a:lnTo>
                <a:lnTo>
                  <a:pt x="74589" y="3022599"/>
                </a:lnTo>
                <a:lnTo>
                  <a:pt x="84033" y="2984499"/>
                </a:lnTo>
                <a:lnTo>
                  <a:pt x="94019" y="2933699"/>
                </a:lnTo>
                <a:lnTo>
                  <a:pt x="104542" y="2895599"/>
                </a:lnTo>
                <a:lnTo>
                  <a:pt x="115600" y="2844799"/>
                </a:lnTo>
                <a:lnTo>
                  <a:pt x="127189" y="2806699"/>
                </a:lnTo>
                <a:lnTo>
                  <a:pt x="139304" y="2755899"/>
                </a:lnTo>
                <a:lnTo>
                  <a:pt x="151944" y="2717799"/>
                </a:lnTo>
                <a:lnTo>
                  <a:pt x="165103" y="2666999"/>
                </a:lnTo>
                <a:lnTo>
                  <a:pt x="178779" y="2628899"/>
                </a:lnTo>
                <a:lnTo>
                  <a:pt x="192969" y="2578099"/>
                </a:lnTo>
                <a:lnTo>
                  <a:pt x="207667" y="2539999"/>
                </a:lnTo>
                <a:lnTo>
                  <a:pt x="222872" y="2501899"/>
                </a:lnTo>
                <a:lnTo>
                  <a:pt x="238579" y="2451099"/>
                </a:lnTo>
                <a:lnTo>
                  <a:pt x="254784" y="2412999"/>
                </a:lnTo>
                <a:lnTo>
                  <a:pt x="271485" y="2374899"/>
                </a:lnTo>
                <a:lnTo>
                  <a:pt x="288678" y="2324099"/>
                </a:lnTo>
                <a:lnTo>
                  <a:pt x="306359" y="2285999"/>
                </a:lnTo>
                <a:lnTo>
                  <a:pt x="324525" y="2247899"/>
                </a:lnTo>
                <a:lnTo>
                  <a:pt x="343172" y="2197099"/>
                </a:lnTo>
                <a:lnTo>
                  <a:pt x="362296" y="2158999"/>
                </a:lnTo>
                <a:lnTo>
                  <a:pt x="381895" y="2120899"/>
                </a:lnTo>
                <a:lnTo>
                  <a:pt x="401963" y="2082799"/>
                </a:lnTo>
                <a:lnTo>
                  <a:pt x="422499" y="2044699"/>
                </a:lnTo>
                <a:lnTo>
                  <a:pt x="443499" y="1993899"/>
                </a:lnTo>
                <a:lnTo>
                  <a:pt x="464958" y="1955799"/>
                </a:lnTo>
                <a:lnTo>
                  <a:pt x="486873" y="1917699"/>
                </a:lnTo>
                <a:lnTo>
                  <a:pt x="509241" y="1879599"/>
                </a:lnTo>
                <a:lnTo>
                  <a:pt x="532059" y="1841499"/>
                </a:lnTo>
                <a:lnTo>
                  <a:pt x="555322" y="1803399"/>
                </a:lnTo>
                <a:lnTo>
                  <a:pt x="579027" y="1765299"/>
                </a:lnTo>
                <a:lnTo>
                  <a:pt x="603171" y="1727199"/>
                </a:lnTo>
                <a:lnTo>
                  <a:pt x="627750" y="1689099"/>
                </a:lnTo>
                <a:lnTo>
                  <a:pt x="652760" y="1650999"/>
                </a:lnTo>
                <a:lnTo>
                  <a:pt x="678199" y="1612899"/>
                </a:lnTo>
                <a:lnTo>
                  <a:pt x="704061" y="1574799"/>
                </a:lnTo>
                <a:lnTo>
                  <a:pt x="730345" y="1549399"/>
                </a:lnTo>
                <a:lnTo>
                  <a:pt x="757046" y="1511299"/>
                </a:lnTo>
                <a:lnTo>
                  <a:pt x="784161" y="1473199"/>
                </a:lnTo>
                <a:lnTo>
                  <a:pt x="811686" y="1435099"/>
                </a:lnTo>
                <a:lnTo>
                  <a:pt x="839617" y="1396999"/>
                </a:lnTo>
                <a:lnTo>
                  <a:pt x="867952" y="1371599"/>
                </a:lnTo>
                <a:lnTo>
                  <a:pt x="896687" y="1333499"/>
                </a:lnTo>
                <a:lnTo>
                  <a:pt x="925817" y="1295399"/>
                </a:lnTo>
                <a:lnTo>
                  <a:pt x="955340" y="1269999"/>
                </a:lnTo>
                <a:lnTo>
                  <a:pt x="985252" y="1231899"/>
                </a:lnTo>
                <a:lnTo>
                  <a:pt x="1015549" y="1193799"/>
                </a:lnTo>
                <a:lnTo>
                  <a:pt x="1046229" y="1168399"/>
                </a:lnTo>
                <a:lnTo>
                  <a:pt x="1077286" y="1130299"/>
                </a:lnTo>
                <a:lnTo>
                  <a:pt x="1108719" y="1104899"/>
                </a:lnTo>
                <a:lnTo>
                  <a:pt x="1140522" y="1066799"/>
                </a:lnTo>
                <a:lnTo>
                  <a:pt x="1172694" y="1041399"/>
                </a:lnTo>
                <a:lnTo>
                  <a:pt x="1205229" y="1003299"/>
                </a:lnTo>
                <a:lnTo>
                  <a:pt x="1271379" y="952499"/>
                </a:lnTo>
                <a:lnTo>
                  <a:pt x="1304985" y="914399"/>
                </a:lnTo>
                <a:lnTo>
                  <a:pt x="1338942" y="888999"/>
                </a:lnTo>
                <a:lnTo>
                  <a:pt x="1407891" y="838199"/>
                </a:lnTo>
                <a:lnTo>
                  <a:pt x="1442877" y="800099"/>
                </a:lnTo>
                <a:lnTo>
                  <a:pt x="1513851" y="749299"/>
                </a:lnTo>
                <a:lnTo>
                  <a:pt x="1622770" y="673099"/>
                </a:lnTo>
                <a:lnTo>
                  <a:pt x="1734551" y="596899"/>
                </a:lnTo>
                <a:lnTo>
                  <a:pt x="1849099" y="520699"/>
                </a:lnTo>
                <a:lnTo>
                  <a:pt x="1887880" y="507999"/>
                </a:lnTo>
                <a:lnTo>
                  <a:pt x="2005969" y="431799"/>
                </a:lnTo>
                <a:lnTo>
                  <a:pt x="2045902" y="419099"/>
                </a:lnTo>
                <a:lnTo>
                  <a:pt x="2086114" y="393699"/>
                </a:lnTo>
                <a:lnTo>
                  <a:pt x="2126602" y="380999"/>
                </a:lnTo>
                <a:lnTo>
                  <a:pt x="2167361" y="355599"/>
                </a:lnTo>
                <a:lnTo>
                  <a:pt x="2208389" y="342899"/>
                </a:lnTo>
                <a:lnTo>
                  <a:pt x="2249682" y="317499"/>
                </a:lnTo>
                <a:lnTo>
                  <a:pt x="2291237" y="304799"/>
                </a:lnTo>
                <a:lnTo>
                  <a:pt x="2333049" y="279399"/>
                </a:lnTo>
                <a:lnTo>
                  <a:pt x="2417432" y="253999"/>
                </a:lnTo>
                <a:lnTo>
                  <a:pt x="2459997" y="228599"/>
                </a:lnTo>
                <a:lnTo>
                  <a:pt x="2676403" y="165099"/>
                </a:lnTo>
                <a:lnTo>
                  <a:pt x="2720376" y="139699"/>
                </a:lnTo>
                <a:lnTo>
                  <a:pt x="2764571" y="126999"/>
                </a:lnTo>
                <a:lnTo>
                  <a:pt x="4807354" y="126999"/>
                </a:lnTo>
                <a:lnTo>
                  <a:pt x="4851549" y="139699"/>
                </a:lnTo>
                <a:lnTo>
                  <a:pt x="4895522" y="165099"/>
                </a:lnTo>
                <a:lnTo>
                  <a:pt x="5111928" y="228599"/>
                </a:lnTo>
                <a:lnTo>
                  <a:pt x="5154492" y="253999"/>
                </a:lnTo>
                <a:lnTo>
                  <a:pt x="5238876" y="279399"/>
                </a:lnTo>
                <a:lnTo>
                  <a:pt x="5280688" y="304799"/>
                </a:lnTo>
                <a:lnTo>
                  <a:pt x="5322243" y="317499"/>
                </a:lnTo>
                <a:lnTo>
                  <a:pt x="5363536" y="342899"/>
                </a:lnTo>
                <a:lnTo>
                  <a:pt x="5404564" y="355599"/>
                </a:lnTo>
                <a:lnTo>
                  <a:pt x="5445323" y="380999"/>
                </a:lnTo>
                <a:lnTo>
                  <a:pt x="5485811" y="393699"/>
                </a:lnTo>
                <a:lnTo>
                  <a:pt x="5526023" y="419099"/>
                </a:lnTo>
                <a:lnTo>
                  <a:pt x="5565956" y="431799"/>
                </a:lnTo>
                <a:lnTo>
                  <a:pt x="5684045" y="507999"/>
                </a:lnTo>
                <a:lnTo>
                  <a:pt x="5722826" y="520699"/>
                </a:lnTo>
                <a:lnTo>
                  <a:pt x="5837374" y="596899"/>
                </a:lnTo>
                <a:lnTo>
                  <a:pt x="5949155" y="673099"/>
                </a:lnTo>
                <a:lnTo>
                  <a:pt x="6058074" y="749299"/>
                </a:lnTo>
                <a:lnTo>
                  <a:pt x="6129048" y="800099"/>
                </a:lnTo>
                <a:lnTo>
                  <a:pt x="6164034" y="838199"/>
                </a:lnTo>
                <a:lnTo>
                  <a:pt x="6232983" y="888999"/>
                </a:lnTo>
                <a:lnTo>
                  <a:pt x="6266940" y="914399"/>
                </a:lnTo>
                <a:lnTo>
                  <a:pt x="6300546" y="952499"/>
                </a:lnTo>
                <a:lnTo>
                  <a:pt x="6366696" y="1003299"/>
                </a:lnTo>
                <a:lnTo>
                  <a:pt x="6399231" y="1041399"/>
                </a:lnTo>
                <a:lnTo>
                  <a:pt x="6431403" y="1066799"/>
                </a:lnTo>
                <a:lnTo>
                  <a:pt x="6463206" y="1104899"/>
                </a:lnTo>
                <a:lnTo>
                  <a:pt x="6494639" y="1130299"/>
                </a:lnTo>
                <a:lnTo>
                  <a:pt x="6525696" y="1168399"/>
                </a:lnTo>
                <a:lnTo>
                  <a:pt x="6556375" y="1193799"/>
                </a:lnTo>
                <a:lnTo>
                  <a:pt x="6586673" y="1231899"/>
                </a:lnTo>
                <a:lnTo>
                  <a:pt x="6616585" y="1269999"/>
                </a:lnTo>
                <a:lnTo>
                  <a:pt x="6646108" y="1295399"/>
                </a:lnTo>
                <a:lnTo>
                  <a:pt x="6675238" y="1333499"/>
                </a:lnTo>
                <a:lnTo>
                  <a:pt x="6703973" y="1371599"/>
                </a:lnTo>
                <a:lnTo>
                  <a:pt x="6732308" y="1396999"/>
                </a:lnTo>
                <a:lnTo>
                  <a:pt x="6760239" y="1435099"/>
                </a:lnTo>
                <a:lnTo>
                  <a:pt x="6787764" y="1473199"/>
                </a:lnTo>
                <a:lnTo>
                  <a:pt x="6814879" y="1511299"/>
                </a:lnTo>
                <a:lnTo>
                  <a:pt x="6841580" y="1549399"/>
                </a:lnTo>
                <a:lnTo>
                  <a:pt x="6867864" y="1574799"/>
                </a:lnTo>
                <a:lnTo>
                  <a:pt x="6893726" y="1612899"/>
                </a:lnTo>
                <a:lnTo>
                  <a:pt x="6919165" y="1650999"/>
                </a:lnTo>
                <a:lnTo>
                  <a:pt x="6944175" y="1689099"/>
                </a:lnTo>
                <a:lnTo>
                  <a:pt x="6968754" y="1727199"/>
                </a:lnTo>
                <a:lnTo>
                  <a:pt x="6992898" y="1765299"/>
                </a:lnTo>
                <a:lnTo>
                  <a:pt x="7016603" y="1803399"/>
                </a:lnTo>
                <a:lnTo>
                  <a:pt x="7039866" y="1841499"/>
                </a:lnTo>
                <a:lnTo>
                  <a:pt x="7062684" y="1879599"/>
                </a:lnTo>
                <a:lnTo>
                  <a:pt x="7085052" y="1917699"/>
                </a:lnTo>
                <a:lnTo>
                  <a:pt x="7106967" y="1955799"/>
                </a:lnTo>
                <a:lnTo>
                  <a:pt x="7128426" y="1993899"/>
                </a:lnTo>
                <a:lnTo>
                  <a:pt x="7149426" y="2044699"/>
                </a:lnTo>
                <a:lnTo>
                  <a:pt x="7169961" y="2082799"/>
                </a:lnTo>
                <a:lnTo>
                  <a:pt x="7190030" y="2120899"/>
                </a:lnTo>
                <a:lnTo>
                  <a:pt x="7209629" y="2158999"/>
                </a:lnTo>
                <a:lnTo>
                  <a:pt x="7228753" y="2197099"/>
                </a:lnTo>
                <a:lnTo>
                  <a:pt x="7247400" y="2247899"/>
                </a:lnTo>
                <a:lnTo>
                  <a:pt x="7265566" y="2285999"/>
                </a:lnTo>
                <a:lnTo>
                  <a:pt x="7283247" y="2324099"/>
                </a:lnTo>
                <a:lnTo>
                  <a:pt x="7300440" y="2374899"/>
                </a:lnTo>
                <a:lnTo>
                  <a:pt x="7317141" y="2412999"/>
                </a:lnTo>
                <a:lnTo>
                  <a:pt x="7333346" y="2451099"/>
                </a:lnTo>
                <a:lnTo>
                  <a:pt x="7349053" y="2501899"/>
                </a:lnTo>
                <a:lnTo>
                  <a:pt x="7364258" y="2539999"/>
                </a:lnTo>
                <a:lnTo>
                  <a:pt x="7378956" y="2578099"/>
                </a:lnTo>
                <a:lnTo>
                  <a:pt x="7393146" y="2628899"/>
                </a:lnTo>
                <a:lnTo>
                  <a:pt x="7406822" y="2666999"/>
                </a:lnTo>
                <a:lnTo>
                  <a:pt x="7419981" y="2717799"/>
                </a:lnTo>
                <a:lnTo>
                  <a:pt x="7432621" y="2755899"/>
                </a:lnTo>
                <a:lnTo>
                  <a:pt x="7444736" y="2806699"/>
                </a:lnTo>
                <a:lnTo>
                  <a:pt x="7456325" y="2844799"/>
                </a:lnTo>
                <a:lnTo>
                  <a:pt x="7467383" y="2895599"/>
                </a:lnTo>
                <a:lnTo>
                  <a:pt x="7477906" y="2933699"/>
                </a:lnTo>
                <a:lnTo>
                  <a:pt x="7487892" y="2984499"/>
                </a:lnTo>
                <a:lnTo>
                  <a:pt x="7497336" y="3022599"/>
                </a:lnTo>
                <a:lnTo>
                  <a:pt x="7506235" y="3073399"/>
                </a:lnTo>
                <a:lnTo>
                  <a:pt x="7514586" y="3124199"/>
                </a:lnTo>
                <a:lnTo>
                  <a:pt x="7522385" y="3162299"/>
                </a:lnTo>
                <a:lnTo>
                  <a:pt x="7529629" y="3213099"/>
                </a:lnTo>
                <a:lnTo>
                  <a:pt x="7536313" y="3263899"/>
                </a:lnTo>
                <a:lnTo>
                  <a:pt x="7542435" y="3301999"/>
                </a:lnTo>
                <a:lnTo>
                  <a:pt x="7547990" y="3352799"/>
                </a:lnTo>
                <a:lnTo>
                  <a:pt x="7552976" y="3403599"/>
                </a:lnTo>
                <a:lnTo>
                  <a:pt x="7557388" y="3441699"/>
                </a:lnTo>
                <a:lnTo>
                  <a:pt x="7561224" y="3492499"/>
                </a:lnTo>
                <a:lnTo>
                  <a:pt x="7564479" y="3543299"/>
                </a:lnTo>
                <a:lnTo>
                  <a:pt x="7567150" y="3581399"/>
                </a:lnTo>
                <a:lnTo>
                  <a:pt x="7569234" y="3632199"/>
                </a:lnTo>
                <a:lnTo>
                  <a:pt x="7570727" y="3682999"/>
                </a:lnTo>
                <a:lnTo>
                  <a:pt x="7571625" y="3733799"/>
                </a:lnTo>
                <a:lnTo>
                  <a:pt x="7571925" y="3784599"/>
                </a:lnTo>
                <a:lnTo>
                  <a:pt x="7571625" y="3822699"/>
                </a:lnTo>
                <a:lnTo>
                  <a:pt x="7570727" y="3873499"/>
                </a:lnTo>
                <a:lnTo>
                  <a:pt x="7569234" y="3924299"/>
                </a:lnTo>
                <a:lnTo>
                  <a:pt x="7567150" y="3975099"/>
                </a:lnTo>
                <a:lnTo>
                  <a:pt x="7564479" y="4013199"/>
                </a:lnTo>
                <a:lnTo>
                  <a:pt x="7561224" y="4063999"/>
                </a:lnTo>
                <a:lnTo>
                  <a:pt x="7557388" y="4114799"/>
                </a:lnTo>
                <a:lnTo>
                  <a:pt x="7552976" y="4165599"/>
                </a:lnTo>
                <a:lnTo>
                  <a:pt x="7547990" y="4203699"/>
                </a:lnTo>
                <a:lnTo>
                  <a:pt x="7542435" y="4254499"/>
                </a:lnTo>
                <a:lnTo>
                  <a:pt x="7536313" y="4305299"/>
                </a:lnTo>
                <a:lnTo>
                  <a:pt x="7529629" y="4343399"/>
                </a:lnTo>
                <a:lnTo>
                  <a:pt x="7522385" y="4394199"/>
                </a:lnTo>
                <a:lnTo>
                  <a:pt x="7514586" y="4444999"/>
                </a:lnTo>
                <a:lnTo>
                  <a:pt x="7506235" y="4483099"/>
                </a:lnTo>
                <a:lnTo>
                  <a:pt x="7497336" y="4533899"/>
                </a:lnTo>
                <a:lnTo>
                  <a:pt x="7487892" y="4571999"/>
                </a:lnTo>
                <a:lnTo>
                  <a:pt x="7477906" y="4622799"/>
                </a:lnTo>
                <a:lnTo>
                  <a:pt x="7467383" y="4660899"/>
                </a:lnTo>
                <a:lnTo>
                  <a:pt x="7456325" y="4711699"/>
                </a:lnTo>
                <a:lnTo>
                  <a:pt x="7444736" y="4762499"/>
                </a:lnTo>
                <a:lnTo>
                  <a:pt x="7432621" y="4800599"/>
                </a:lnTo>
                <a:lnTo>
                  <a:pt x="7419981" y="4851399"/>
                </a:lnTo>
                <a:lnTo>
                  <a:pt x="7406822" y="4889499"/>
                </a:lnTo>
                <a:lnTo>
                  <a:pt x="7393146" y="4927599"/>
                </a:lnTo>
                <a:lnTo>
                  <a:pt x="7378956" y="4978399"/>
                </a:lnTo>
                <a:lnTo>
                  <a:pt x="7364258" y="5016499"/>
                </a:lnTo>
                <a:lnTo>
                  <a:pt x="7349053" y="5067299"/>
                </a:lnTo>
                <a:lnTo>
                  <a:pt x="7333346" y="5105399"/>
                </a:lnTo>
                <a:lnTo>
                  <a:pt x="7317141" y="5143499"/>
                </a:lnTo>
                <a:lnTo>
                  <a:pt x="7300440" y="5194299"/>
                </a:lnTo>
                <a:lnTo>
                  <a:pt x="7283247" y="5232399"/>
                </a:lnTo>
                <a:lnTo>
                  <a:pt x="7265566" y="5270499"/>
                </a:lnTo>
                <a:lnTo>
                  <a:pt x="7247400" y="5321299"/>
                </a:lnTo>
                <a:lnTo>
                  <a:pt x="7228753" y="5359399"/>
                </a:lnTo>
                <a:lnTo>
                  <a:pt x="7209629" y="5397499"/>
                </a:lnTo>
                <a:lnTo>
                  <a:pt x="7190030" y="5435599"/>
                </a:lnTo>
                <a:lnTo>
                  <a:pt x="7169961" y="5473699"/>
                </a:lnTo>
                <a:lnTo>
                  <a:pt x="7149426" y="5524499"/>
                </a:lnTo>
                <a:lnTo>
                  <a:pt x="7128426" y="5562599"/>
                </a:lnTo>
                <a:lnTo>
                  <a:pt x="7106967" y="5600699"/>
                </a:lnTo>
                <a:lnTo>
                  <a:pt x="7085052" y="5638799"/>
                </a:lnTo>
                <a:lnTo>
                  <a:pt x="7062684" y="5676899"/>
                </a:lnTo>
                <a:lnTo>
                  <a:pt x="7039866" y="5714999"/>
                </a:lnTo>
                <a:lnTo>
                  <a:pt x="7016603" y="5753099"/>
                </a:lnTo>
                <a:lnTo>
                  <a:pt x="6992898" y="5791199"/>
                </a:lnTo>
                <a:lnTo>
                  <a:pt x="6968754" y="5829299"/>
                </a:lnTo>
                <a:lnTo>
                  <a:pt x="6944175" y="5867399"/>
                </a:lnTo>
                <a:lnTo>
                  <a:pt x="6919165" y="5905499"/>
                </a:lnTo>
                <a:lnTo>
                  <a:pt x="6893726" y="5943599"/>
                </a:lnTo>
                <a:lnTo>
                  <a:pt x="6867864" y="5981699"/>
                </a:lnTo>
                <a:lnTo>
                  <a:pt x="6841580" y="6019799"/>
                </a:lnTo>
                <a:lnTo>
                  <a:pt x="6814879" y="6057899"/>
                </a:lnTo>
                <a:lnTo>
                  <a:pt x="6787764" y="6083299"/>
                </a:lnTo>
                <a:lnTo>
                  <a:pt x="6760239" y="6121399"/>
                </a:lnTo>
                <a:lnTo>
                  <a:pt x="6732308" y="6159499"/>
                </a:lnTo>
                <a:lnTo>
                  <a:pt x="6703973" y="6197599"/>
                </a:lnTo>
                <a:lnTo>
                  <a:pt x="6675238" y="6222999"/>
                </a:lnTo>
                <a:lnTo>
                  <a:pt x="6646108" y="6261099"/>
                </a:lnTo>
                <a:lnTo>
                  <a:pt x="6616585" y="6299199"/>
                </a:lnTo>
                <a:lnTo>
                  <a:pt x="6586673" y="6324599"/>
                </a:lnTo>
                <a:lnTo>
                  <a:pt x="6556375" y="6362699"/>
                </a:lnTo>
                <a:lnTo>
                  <a:pt x="6525696" y="6388099"/>
                </a:lnTo>
                <a:lnTo>
                  <a:pt x="6494639" y="6426199"/>
                </a:lnTo>
                <a:lnTo>
                  <a:pt x="6463206" y="6451599"/>
                </a:lnTo>
                <a:lnTo>
                  <a:pt x="6431403" y="6489699"/>
                </a:lnTo>
                <a:lnTo>
                  <a:pt x="6399231" y="6515099"/>
                </a:lnTo>
                <a:lnTo>
                  <a:pt x="6366696" y="6553199"/>
                </a:lnTo>
                <a:lnTo>
                  <a:pt x="6300546" y="6603999"/>
                </a:lnTo>
                <a:lnTo>
                  <a:pt x="6266940" y="6642099"/>
                </a:lnTo>
                <a:lnTo>
                  <a:pt x="6198680" y="6692899"/>
                </a:lnTo>
                <a:lnTo>
                  <a:pt x="6164034" y="6730999"/>
                </a:lnTo>
                <a:lnTo>
                  <a:pt x="6093727" y="6781799"/>
                </a:lnTo>
                <a:lnTo>
                  <a:pt x="5985784" y="6857999"/>
                </a:lnTo>
                <a:lnTo>
                  <a:pt x="5874947" y="6934199"/>
                </a:lnTo>
                <a:lnTo>
                  <a:pt x="5761310" y="7010399"/>
                </a:lnTo>
                <a:lnTo>
                  <a:pt x="5684045" y="7061199"/>
                </a:lnTo>
                <a:lnTo>
                  <a:pt x="5644970" y="7073899"/>
                </a:lnTo>
                <a:lnTo>
                  <a:pt x="5565956" y="7124699"/>
                </a:lnTo>
                <a:lnTo>
                  <a:pt x="5526023" y="7137399"/>
                </a:lnTo>
                <a:lnTo>
                  <a:pt x="5445323" y="7188199"/>
                </a:lnTo>
                <a:lnTo>
                  <a:pt x="5404564" y="7200899"/>
                </a:lnTo>
                <a:lnTo>
                  <a:pt x="5363536" y="7226299"/>
                </a:lnTo>
                <a:lnTo>
                  <a:pt x="5322243" y="7238999"/>
                </a:lnTo>
                <a:lnTo>
                  <a:pt x="5280688" y="7264399"/>
                </a:lnTo>
                <a:lnTo>
                  <a:pt x="5196810" y="7289799"/>
                </a:lnTo>
                <a:lnTo>
                  <a:pt x="5154492" y="7315199"/>
                </a:lnTo>
                <a:lnTo>
                  <a:pt x="5026072" y="7353299"/>
                </a:lnTo>
                <a:lnTo>
                  <a:pt x="4982787" y="7378699"/>
                </a:lnTo>
                <a:lnTo>
                  <a:pt x="4718310" y="7454899"/>
                </a:lnTo>
                <a:close/>
              </a:path>
              <a:path w="7572375" h="7569200">
                <a:moveTo>
                  <a:pt x="4492056" y="7505699"/>
                </a:moveTo>
                <a:lnTo>
                  <a:pt x="3079869" y="7505699"/>
                </a:lnTo>
                <a:lnTo>
                  <a:pt x="2898457" y="7454899"/>
                </a:lnTo>
                <a:lnTo>
                  <a:pt x="4673468" y="7454899"/>
                </a:lnTo>
                <a:lnTo>
                  <a:pt x="4492056" y="7505699"/>
                </a:lnTo>
                <a:close/>
              </a:path>
              <a:path w="7572375" h="7569200">
                <a:moveTo>
                  <a:pt x="4400171" y="7518399"/>
                </a:moveTo>
                <a:lnTo>
                  <a:pt x="3171754" y="7518399"/>
                </a:lnTo>
                <a:lnTo>
                  <a:pt x="3125716" y="7505699"/>
                </a:lnTo>
                <a:lnTo>
                  <a:pt x="4446209" y="7505699"/>
                </a:lnTo>
                <a:lnTo>
                  <a:pt x="4400171" y="7518399"/>
                </a:lnTo>
                <a:close/>
              </a:path>
              <a:path w="7572375" h="7569200">
                <a:moveTo>
                  <a:pt x="4307539" y="7531099"/>
                </a:moveTo>
                <a:lnTo>
                  <a:pt x="3264386" y="7531099"/>
                </a:lnTo>
                <a:lnTo>
                  <a:pt x="3217978" y="7518399"/>
                </a:lnTo>
                <a:lnTo>
                  <a:pt x="4353947" y="7518399"/>
                </a:lnTo>
                <a:lnTo>
                  <a:pt x="4307539" y="7531099"/>
                </a:lnTo>
                <a:close/>
              </a:path>
              <a:path w="7572375" h="7569200">
                <a:moveTo>
                  <a:pt x="4214187" y="7543799"/>
                </a:moveTo>
                <a:lnTo>
                  <a:pt x="3357737" y="7543799"/>
                </a:lnTo>
                <a:lnTo>
                  <a:pt x="3310973" y="7531099"/>
                </a:lnTo>
                <a:lnTo>
                  <a:pt x="4260951" y="7531099"/>
                </a:lnTo>
                <a:lnTo>
                  <a:pt x="4214187" y="7543799"/>
                </a:lnTo>
                <a:close/>
              </a:path>
              <a:path w="7572375" h="7569200">
                <a:moveTo>
                  <a:pt x="4120145" y="7556499"/>
                </a:moveTo>
                <a:lnTo>
                  <a:pt x="3451780" y="7556499"/>
                </a:lnTo>
                <a:lnTo>
                  <a:pt x="3404674" y="7543799"/>
                </a:lnTo>
                <a:lnTo>
                  <a:pt x="4167251" y="7543799"/>
                </a:lnTo>
                <a:lnTo>
                  <a:pt x="4120145" y="7556499"/>
                </a:lnTo>
                <a:close/>
              </a:path>
              <a:path w="7572375" h="7569200">
                <a:moveTo>
                  <a:pt x="3930099" y="7569199"/>
                </a:moveTo>
                <a:lnTo>
                  <a:pt x="3641825" y="7569199"/>
                </a:lnTo>
                <a:lnTo>
                  <a:pt x="3594078" y="7556499"/>
                </a:lnTo>
                <a:lnTo>
                  <a:pt x="3977847" y="7556499"/>
                </a:lnTo>
                <a:lnTo>
                  <a:pt x="3930099" y="7569199"/>
                </a:lnTo>
                <a:close/>
              </a:path>
            </a:pathLst>
          </a:custGeom>
          <a:solidFill>
            <a:srgbClr val="F1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7199" y="3075734"/>
            <a:ext cx="5060315" cy="5054600"/>
          </a:xfrm>
          <a:custGeom>
            <a:avLst/>
            <a:gdLst/>
            <a:ahLst/>
            <a:cxnLst/>
            <a:rect l="l" t="t" r="r" b="b"/>
            <a:pathLst>
              <a:path w="5060315" h="5054600">
                <a:moveTo>
                  <a:pt x="2815178" y="12699"/>
                </a:moveTo>
                <a:lnTo>
                  <a:pt x="2244989" y="12699"/>
                </a:lnTo>
                <a:lnTo>
                  <a:pt x="2291907" y="0"/>
                </a:lnTo>
                <a:lnTo>
                  <a:pt x="2768260" y="0"/>
                </a:lnTo>
                <a:lnTo>
                  <a:pt x="2815178" y="12699"/>
                </a:lnTo>
                <a:close/>
              </a:path>
              <a:path w="5060315" h="5054600">
                <a:moveTo>
                  <a:pt x="2908233" y="25399"/>
                </a:moveTo>
                <a:lnTo>
                  <a:pt x="2151934" y="25399"/>
                </a:lnTo>
                <a:lnTo>
                  <a:pt x="2198329" y="12699"/>
                </a:lnTo>
                <a:lnTo>
                  <a:pt x="2861838" y="12699"/>
                </a:lnTo>
                <a:lnTo>
                  <a:pt x="2908233" y="25399"/>
                </a:lnTo>
                <a:close/>
              </a:path>
              <a:path w="5060315" h="5054600">
                <a:moveTo>
                  <a:pt x="3045745" y="50799"/>
                </a:moveTo>
                <a:lnTo>
                  <a:pt x="2014422" y="50799"/>
                </a:lnTo>
                <a:lnTo>
                  <a:pt x="2105813" y="25399"/>
                </a:lnTo>
                <a:lnTo>
                  <a:pt x="2954354" y="25399"/>
                </a:lnTo>
                <a:lnTo>
                  <a:pt x="3045745" y="50799"/>
                </a:lnTo>
                <a:close/>
              </a:path>
              <a:path w="5060315" h="5054600">
                <a:moveTo>
                  <a:pt x="3000194" y="5016499"/>
                </a:moveTo>
                <a:lnTo>
                  <a:pt x="2059973" y="5016499"/>
                </a:lnTo>
                <a:lnTo>
                  <a:pt x="2014422" y="5003799"/>
                </a:lnTo>
                <a:lnTo>
                  <a:pt x="1618783" y="4889499"/>
                </a:lnTo>
                <a:lnTo>
                  <a:pt x="1576559" y="4864099"/>
                </a:lnTo>
                <a:lnTo>
                  <a:pt x="1493247" y="4838699"/>
                </a:lnTo>
                <a:lnTo>
                  <a:pt x="1411504" y="4787899"/>
                </a:lnTo>
                <a:lnTo>
                  <a:pt x="1371239" y="4775199"/>
                </a:lnTo>
                <a:lnTo>
                  <a:pt x="1331391" y="4749799"/>
                </a:lnTo>
                <a:lnTo>
                  <a:pt x="1291966" y="4737099"/>
                </a:lnTo>
                <a:lnTo>
                  <a:pt x="1252972" y="4711699"/>
                </a:lnTo>
                <a:lnTo>
                  <a:pt x="1176311" y="4660899"/>
                </a:lnTo>
                <a:lnTo>
                  <a:pt x="1101470" y="4610099"/>
                </a:lnTo>
                <a:lnTo>
                  <a:pt x="1028514" y="4559299"/>
                </a:lnTo>
                <a:lnTo>
                  <a:pt x="957504" y="4508499"/>
                </a:lnTo>
                <a:lnTo>
                  <a:pt x="922749" y="4483099"/>
                </a:lnTo>
                <a:lnTo>
                  <a:pt x="888505" y="4444999"/>
                </a:lnTo>
                <a:lnTo>
                  <a:pt x="854779" y="4419599"/>
                </a:lnTo>
                <a:lnTo>
                  <a:pt x="821579" y="4394199"/>
                </a:lnTo>
                <a:lnTo>
                  <a:pt x="788914" y="4356099"/>
                </a:lnTo>
                <a:lnTo>
                  <a:pt x="756790" y="4330699"/>
                </a:lnTo>
                <a:lnTo>
                  <a:pt x="725217" y="4292599"/>
                </a:lnTo>
                <a:lnTo>
                  <a:pt x="694202" y="4267199"/>
                </a:lnTo>
                <a:lnTo>
                  <a:pt x="663752" y="4229099"/>
                </a:lnTo>
                <a:lnTo>
                  <a:pt x="633876" y="4203699"/>
                </a:lnTo>
                <a:lnTo>
                  <a:pt x="604582" y="4165599"/>
                </a:lnTo>
                <a:lnTo>
                  <a:pt x="575877" y="4127499"/>
                </a:lnTo>
                <a:lnTo>
                  <a:pt x="547769" y="4102099"/>
                </a:lnTo>
                <a:lnTo>
                  <a:pt x="520267" y="4063999"/>
                </a:lnTo>
                <a:lnTo>
                  <a:pt x="493378" y="4025899"/>
                </a:lnTo>
                <a:lnTo>
                  <a:pt x="467111" y="3987799"/>
                </a:lnTo>
                <a:lnTo>
                  <a:pt x="441472" y="3949699"/>
                </a:lnTo>
                <a:lnTo>
                  <a:pt x="416470" y="3911599"/>
                </a:lnTo>
                <a:lnTo>
                  <a:pt x="392113" y="3873499"/>
                </a:lnTo>
                <a:lnTo>
                  <a:pt x="368409" y="3835399"/>
                </a:lnTo>
                <a:lnTo>
                  <a:pt x="345365" y="3797299"/>
                </a:lnTo>
                <a:lnTo>
                  <a:pt x="322990" y="3759199"/>
                </a:lnTo>
                <a:lnTo>
                  <a:pt x="301292" y="3721099"/>
                </a:lnTo>
                <a:lnTo>
                  <a:pt x="280277" y="3682999"/>
                </a:lnTo>
                <a:lnTo>
                  <a:pt x="259955" y="3644899"/>
                </a:lnTo>
                <a:lnTo>
                  <a:pt x="240333" y="3606799"/>
                </a:lnTo>
                <a:lnTo>
                  <a:pt x="221420" y="3555999"/>
                </a:lnTo>
                <a:lnTo>
                  <a:pt x="203222" y="3517899"/>
                </a:lnTo>
                <a:lnTo>
                  <a:pt x="185748" y="3479799"/>
                </a:lnTo>
                <a:lnTo>
                  <a:pt x="169005" y="3428999"/>
                </a:lnTo>
                <a:lnTo>
                  <a:pt x="153003" y="3390899"/>
                </a:lnTo>
                <a:lnTo>
                  <a:pt x="137748" y="3352799"/>
                </a:lnTo>
                <a:lnTo>
                  <a:pt x="123248" y="3301999"/>
                </a:lnTo>
                <a:lnTo>
                  <a:pt x="109512" y="3263899"/>
                </a:lnTo>
                <a:lnTo>
                  <a:pt x="96547" y="3213099"/>
                </a:lnTo>
                <a:lnTo>
                  <a:pt x="84361" y="3174999"/>
                </a:lnTo>
                <a:lnTo>
                  <a:pt x="72963" y="3124199"/>
                </a:lnTo>
                <a:lnTo>
                  <a:pt x="62359" y="3086099"/>
                </a:lnTo>
                <a:lnTo>
                  <a:pt x="52558" y="3035299"/>
                </a:lnTo>
                <a:lnTo>
                  <a:pt x="43568" y="2997199"/>
                </a:lnTo>
                <a:lnTo>
                  <a:pt x="35397" y="2946399"/>
                </a:lnTo>
                <a:lnTo>
                  <a:pt x="28052" y="2895599"/>
                </a:lnTo>
                <a:lnTo>
                  <a:pt x="21542" y="2857499"/>
                </a:lnTo>
                <a:lnTo>
                  <a:pt x="15874" y="2806699"/>
                </a:lnTo>
                <a:lnTo>
                  <a:pt x="11056" y="2755899"/>
                </a:lnTo>
                <a:lnTo>
                  <a:pt x="7097" y="2717799"/>
                </a:lnTo>
                <a:lnTo>
                  <a:pt x="4004" y="2666999"/>
                </a:lnTo>
                <a:lnTo>
                  <a:pt x="1784" y="2616199"/>
                </a:lnTo>
                <a:lnTo>
                  <a:pt x="447" y="2578099"/>
                </a:lnTo>
                <a:lnTo>
                  <a:pt x="0" y="2527299"/>
                </a:lnTo>
                <a:lnTo>
                  <a:pt x="447" y="2476499"/>
                </a:lnTo>
                <a:lnTo>
                  <a:pt x="1784" y="2425699"/>
                </a:lnTo>
                <a:lnTo>
                  <a:pt x="4004" y="2374899"/>
                </a:lnTo>
                <a:lnTo>
                  <a:pt x="7097" y="2336799"/>
                </a:lnTo>
                <a:lnTo>
                  <a:pt x="11056" y="2285999"/>
                </a:lnTo>
                <a:lnTo>
                  <a:pt x="15874" y="2235199"/>
                </a:lnTo>
                <a:lnTo>
                  <a:pt x="21542" y="2197099"/>
                </a:lnTo>
                <a:lnTo>
                  <a:pt x="28052" y="2146299"/>
                </a:lnTo>
                <a:lnTo>
                  <a:pt x="35397" y="2095499"/>
                </a:lnTo>
                <a:lnTo>
                  <a:pt x="43568" y="2057399"/>
                </a:lnTo>
                <a:lnTo>
                  <a:pt x="52558" y="2006599"/>
                </a:lnTo>
                <a:lnTo>
                  <a:pt x="62359" y="1968499"/>
                </a:lnTo>
                <a:lnTo>
                  <a:pt x="72963" y="1917699"/>
                </a:lnTo>
                <a:lnTo>
                  <a:pt x="84361" y="1866899"/>
                </a:lnTo>
                <a:lnTo>
                  <a:pt x="96547" y="1828799"/>
                </a:lnTo>
                <a:lnTo>
                  <a:pt x="109512" y="1790699"/>
                </a:lnTo>
                <a:lnTo>
                  <a:pt x="123248" y="1739899"/>
                </a:lnTo>
                <a:lnTo>
                  <a:pt x="137748" y="1701799"/>
                </a:lnTo>
                <a:lnTo>
                  <a:pt x="153003" y="1650999"/>
                </a:lnTo>
                <a:lnTo>
                  <a:pt x="169005" y="1612899"/>
                </a:lnTo>
                <a:lnTo>
                  <a:pt x="185748" y="1574799"/>
                </a:lnTo>
                <a:lnTo>
                  <a:pt x="203222" y="1523999"/>
                </a:lnTo>
                <a:lnTo>
                  <a:pt x="221420" y="1485899"/>
                </a:lnTo>
                <a:lnTo>
                  <a:pt x="240333" y="1447799"/>
                </a:lnTo>
                <a:lnTo>
                  <a:pt x="259955" y="1409699"/>
                </a:lnTo>
                <a:lnTo>
                  <a:pt x="280277" y="1358899"/>
                </a:lnTo>
                <a:lnTo>
                  <a:pt x="301292" y="1320799"/>
                </a:lnTo>
                <a:lnTo>
                  <a:pt x="322990" y="1282699"/>
                </a:lnTo>
                <a:lnTo>
                  <a:pt x="345365" y="1244599"/>
                </a:lnTo>
                <a:lnTo>
                  <a:pt x="368409" y="1206499"/>
                </a:lnTo>
                <a:lnTo>
                  <a:pt x="392113" y="1168399"/>
                </a:lnTo>
                <a:lnTo>
                  <a:pt x="416470" y="1130299"/>
                </a:lnTo>
                <a:lnTo>
                  <a:pt x="441472" y="1092199"/>
                </a:lnTo>
                <a:lnTo>
                  <a:pt x="467111" y="1054099"/>
                </a:lnTo>
                <a:lnTo>
                  <a:pt x="493378" y="1015999"/>
                </a:lnTo>
                <a:lnTo>
                  <a:pt x="520267" y="990599"/>
                </a:lnTo>
                <a:lnTo>
                  <a:pt x="547769" y="952499"/>
                </a:lnTo>
                <a:lnTo>
                  <a:pt x="575877" y="914399"/>
                </a:lnTo>
                <a:lnTo>
                  <a:pt x="604582" y="876299"/>
                </a:lnTo>
                <a:lnTo>
                  <a:pt x="633876" y="850899"/>
                </a:lnTo>
                <a:lnTo>
                  <a:pt x="663752" y="812799"/>
                </a:lnTo>
                <a:lnTo>
                  <a:pt x="694202" y="787399"/>
                </a:lnTo>
                <a:lnTo>
                  <a:pt x="725217" y="749299"/>
                </a:lnTo>
                <a:lnTo>
                  <a:pt x="756791" y="723899"/>
                </a:lnTo>
                <a:lnTo>
                  <a:pt x="788914" y="685799"/>
                </a:lnTo>
                <a:lnTo>
                  <a:pt x="821579" y="660399"/>
                </a:lnTo>
                <a:lnTo>
                  <a:pt x="854779" y="622299"/>
                </a:lnTo>
                <a:lnTo>
                  <a:pt x="888505" y="596899"/>
                </a:lnTo>
                <a:lnTo>
                  <a:pt x="922749" y="571499"/>
                </a:lnTo>
                <a:lnTo>
                  <a:pt x="957504" y="546099"/>
                </a:lnTo>
                <a:lnTo>
                  <a:pt x="992762" y="507999"/>
                </a:lnTo>
                <a:lnTo>
                  <a:pt x="1028514" y="482599"/>
                </a:lnTo>
                <a:lnTo>
                  <a:pt x="1101470" y="431799"/>
                </a:lnTo>
                <a:lnTo>
                  <a:pt x="1176311" y="380999"/>
                </a:lnTo>
                <a:lnTo>
                  <a:pt x="1214418" y="368299"/>
                </a:lnTo>
                <a:lnTo>
                  <a:pt x="1252972" y="342899"/>
                </a:lnTo>
                <a:lnTo>
                  <a:pt x="1331391" y="292099"/>
                </a:lnTo>
                <a:lnTo>
                  <a:pt x="1371239" y="279399"/>
                </a:lnTo>
                <a:lnTo>
                  <a:pt x="1452176" y="228599"/>
                </a:lnTo>
                <a:lnTo>
                  <a:pt x="1534711" y="203199"/>
                </a:lnTo>
                <a:lnTo>
                  <a:pt x="1576559" y="177799"/>
                </a:lnTo>
                <a:lnTo>
                  <a:pt x="1661375" y="152399"/>
                </a:lnTo>
                <a:lnTo>
                  <a:pt x="1704328" y="126999"/>
                </a:lnTo>
                <a:lnTo>
                  <a:pt x="1969168" y="50799"/>
                </a:lnTo>
                <a:lnTo>
                  <a:pt x="3090999" y="50799"/>
                </a:lnTo>
                <a:lnTo>
                  <a:pt x="3355839" y="126999"/>
                </a:lnTo>
                <a:lnTo>
                  <a:pt x="3398791" y="152399"/>
                </a:lnTo>
                <a:lnTo>
                  <a:pt x="3483608" y="177799"/>
                </a:lnTo>
                <a:lnTo>
                  <a:pt x="3525456" y="203199"/>
                </a:lnTo>
                <a:lnTo>
                  <a:pt x="3607991" y="228599"/>
                </a:lnTo>
                <a:lnTo>
                  <a:pt x="3688928" y="279399"/>
                </a:lnTo>
                <a:lnTo>
                  <a:pt x="3728776" y="292099"/>
                </a:lnTo>
                <a:lnTo>
                  <a:pt x="3807195" y="342899"/>
                </a:lnTo>
                <a:lnTo>
                  <a:pt x="3845749" y="368299"/>
                </a:lnTo>
                <a:lnTo>
                  <a:pt x="3883856" y="380999"/>
                </a:lnTo>
                <a:lnTo>
                  <a:pt x="3958697" y="431799"/>
                </a:lnTo>
                <a:lnTo>
                  <a:pt x="4031653" y="482599"/>
                </a:lnTo>
                <a:lnTo>
                  <a:pt x="4067405" y="507999"/>
                </a:lnTo>
                <a:lnTo>
                  <a:pt x="4102663" y="546099"/>
                </a:lnTo>
                <a:lnTo>
                  <a:pt x="4137418" y="571499"/>
                </a:lnTo>
                <a:lnTo>
                  <a:pt x="4171662" y="596899"/>
                </a:lnTo>
                <a:lnTo>
                  <a:pt x="4205388" y="622299"/>
                </a:lnTo>
                <a:lnTo>
                  <a:pt x="4238588" y="660399"/>
                </a:lnTo>
                <a:lnTo>
                  <a:pt x="4271253" y="685799"/>
                </a:lnTo>
                <a:lnTo>
                  <a:pt x="4303376" y="723899"/>
                </a:lnTo>
                <a:lnTo>
                  <a:pt x="4334950" y="749299"/>
                </a:lnTo>
                <a:lnTo>
                  <a:pt x="4365965" y="787399"/>
                </a:lnTo>
                <a:lnTo>
                  <a:pt x="4396415" y="812799"/>
                </a:lnTo>
                <a:lnTo>
                  <a:pt x="4426291" y="850899"/>
                </a:lnTo>
                <a:lnTo>
                  <a:pt x="4455585" y="876299"/>
                </a:lnTo>
                <a:lnTo>
                  <a:pt x="4484290" y="914399"/>
                </a:lnTo>
                <a:lnTo>
                  <a:pt x="4512397" y="952499"/>
                </a:lnTo>
                <a:lnTo>
                  <a:pt x="4539900" y="990599"/>
                </a:lnTo>
                <a:lnTo>
                  <a:pt x="4566788" y="1015999"/>
                </a:lnTo>
                <a:lnTo>
                  <a:pt x="4593056" y="1054099"/>
                </a:lnTo>
                <a:lnTo>
                  <a:pt x="4618695" y="1092199"/>
                </a:lnTo>
                <a:lnTo>
                  <a:pt x="4643697" y="1130299"/>
                </a:lnTo>
                <a:lnTo>
                  <a:pt x="4668054" y="1168399"/>
                </a:lnTo>
                <a:lnTo>
                  <a:pt x="4691758" y="1206499"/>
                </a:lnTo>
                <a:lnTo>
                  <a:pt x="4714802" y="1244599"/>
                </a:lnTo>
                <a:lnTo>
                  <a:pt x="4737177" y="1282699"/>
                </a:lnTo>
                <a:lnTo>
                  <a:pt x="4758875" y="1320799"/>
                </a:lnTo>
                <a:lnTo>
                  <a:pt x="4779890" y="1358899"/>
                </a:lnTo>
                <a:lnTo>
                  <a:pt x="4800212" y="1409699"/>
                </a:lnTo>
                <a:lnTo>
                  <a:pt x="4819833" y="1447799"/>
                </a:lnTo>
                <a:lnTo>
                  <a:pt x="4838747" y="1485899"/>
                </a:lnTo>
                <a:lnTo>
                  <a:pt x="4856945" y="1523999"/>
                </a:lnTo>
                <a:lnTo>
                  <a:pt x="4874419" y="1574799"/>
                </a:lnTo>
                <a:lnTo>
                  <a:pt x="4891161" y="1612899"/>
                </a:lnTo>
                <a:lnTo>
                  <a:pt x="4907164" y="1650999"/>
                </a:lnTo>
                <a:lnTo>
                  <a:pt x="4922419" y="1701799"/>
                </a:lnTo>
                <a:lnTo>
                  <a:pt x="4936919" y="1739899"/>
                </a:lnTo>
                <a:lnTo>
                  <a:pt x="4950655" y="1790699"/>
                </a:lnTo>
                <a:lnTo>
                  <a:pt x="4963620" y="1828799"/>
                </a:lnTo>
                <a:lnTo>
                  <a:pt x="4975806" y="1866899"/>
                </a:lnTo>
                <a:lnTo>
                  <a:pt x="4987204" y="1917699"/>
                </a:lnTo>
                <a:lnTo>
                  <a:pt x="4997808" y="1968499"/>
                </a:lnTo>
                <a:lnTo>
                  <a:pt x="5007609" y="2006599"/>
                </a:lnTo>
                <a:lnTo>
                  <a:pt x="5016599" y="2057399"/>
                </a:lnTo>
                <a:lnTo>
                  <a:pt x="5024770" y="2095499"/>
                </a:lnTo>
                <a:lnTo>
                  <a:pt x="5032115" y="2146299"/>
                </a:lnTo>
                <a:lnTo>
                  <a:pt x="5038625" y="2197099"/>
                </a:lnTo>
                <a:lnTo>
                  <a:pt x="5044293" y="2235199"/>
                </a:lnTo>
                <a:lnTo>
                  <a:pt x="5049111" y="2285999"/>
                </a:lnTo>
                <a:lnTo>
                  <a:pt x="5053070" y="2336799"/>
                </a:lnTo>
                <a:lnTo>
                  <a:pt x="5056163" y="2374899"/>
                </a:lnTo>
                <a:lnTo>
                  <a:pt x="5058382" y="2425699"/>
                </a:lnTo>
                <a:lnTo>
                  <a:pt x="5059720" y="2476499"/>
                </a:lnTo>
                <a:lnTo>
                  <a:pt x="5060167" y="2527299"/>
                </a:lnTo>
                <a:lnTo>
                  <a:pt x="5059720" y="2578099"/>
                </a:lnTo>
                <a:lnTo>
                  <a:pt x="5058382" y="2616199"/>
                </a:lnTo>
                <a:lnTo>
                  <a:pt x="5056163" y="2666999"/>
                </a:lnTo>
                <a:lnTo>
                  <a:pt x="5053070" y="2717799"/>
                </a:lnTo>
                <a:lnTo>
                  <a:pt x="5049111" y="2755899"/>
                </a:lnTo>
                <a:lnTo>
                  <a:pt x="5044293" y="2806699"/>
                </a:lnTo>
                <a:lnTo>
                  <a:pt x="5038625" y="2857499"/>
                </a:lnTo>
                <a:lnTo>
                  <a:pt x="5032115" y="2895599"/>
                </a:lnTo>
                <a:lnTo>
                  <a:pt x="5024770" y="2946399"/>
                </a:lnTo>
                <a:lnTo>
                  <a:pt x="5016599" y="2997199"/>
                </a:lnTo>
                <a:lnTo>
                  <a:pt x="5007609" y="3035299"/>
                </a:lnTo>
                <a:lnTo>
                  <a:pt x="4997808" y="3086099"/>
                </a:lnTo>
                <a:lnTo>
                  <a:pt x="4987204" y="3124199"/>
                </a:lnTo>
                <a:lnTo>
                  <a:pt x="4975806" y="3174999"/>
                </a:lnTo>
                <a:lnTo>
                  <a:pt x="4963620" y="3213099"/>
                </a:lnTo>
                <a:lnTo>
                  <a:pt x="4950655" y="3263899"/>
                </a:lnTo>
                <a:lnTo>
                  <a:pt x="4936919" y="3301999"/>
                </a:lnTo>
                <a:lnTo>
                  <a:pt x="4922419" y="3352799"/>
                </a:lnTo>
                <a:lnTo>
                  <a:pt x="4907164" y="3390899"/>
                </a:lnTo>
                <a:lnTo>
                  <a:pt x="4891161" y="3428999"/>
                </a:lnTo>
                <a:lnTo>
                  <a:pt x="4874419" y="3479799"/>
                </a:lnTo>
                <a:lnTo>
                  <a:pt x="4856945" y="3517899"/>
                </a:lnTo>
                <a:lnTo>
                  <a:pt x="4838747" y="3555999"/>
                </a:lnTo>
                <a:lnTo>
                  <a:pt x="4819833" y="3606799"/>
                </a:lnTo>
                <a:lnTo>
                  <a:pt x="4800212" y="3644899"/>
                </a:lnTo>
                <a:lnTo>
                  <a:pt x="4779890" y="3682999"/>
                </a:lnTo>
                <a:lnTo>
                  <a:pt x="4758875" y="3721099"/>
                </a:lnTo>
                <a:lnTo>
                  <a:pt x="4737177" y="3759199"/>
                </a:lnTo>
                <a:lnTo>
                  <a:pt x="4714802" y="3797299"/>
                </a:lnTo>
                <a:lnTo>
                  <a:pt x="4691758" y="3835399"/>
                </a:lnTo>
                <a:lnTo>
                  <a:pt x="4668054" y="3873499"/>
                </a:lnTo>
                <a:lnTo>
                  <a:pt x="4643697" y="3911599"/>
                </a:lnTo>
                <a:lnTo>
                  <a:pt x="4618695" y="3949699"/>
                </a:lnTo>
                <a:lnTo>
                  <a:pt x="4593056" y="3987799"/>
                </a:lnTo>
                <a:lnTo>
                  <a:pt x="4566788" y="4025899"/>
                </a:lnTo>
                <a:lnTo>
                  <a:pt x="4539900" y="4063999"/>
                </a:lnTo>
                <a:lnTo>
                  <a:pt x="4512397" y="4102099"/>
                </a:lnTo>
                <a:lnTo>
                  <a:pt x="4484290" y="4127499"/>
                </a:lnTo>
                <a:lnTo>
                  <a:pt x="4455585" y="4165599"/>
                </a:lnTo>
                <a:lnTo>
                  <a:pt x="4426291" y="4203699"/>
                </a:lnTo>
                <a:lnTo>
                  <a:pt x="4396415" y="4229099"/>
                </a:lnTo>
                <a:lnTo>
                  <a:pt x="4365965" y="4267199"/>
                </a:lnTo>
                <a:lnTo>
                  <a:pt x="4334950" y="4292599"/>
                </a:lnTo>
                <a:lnTo>
                  <a:pt x="4303376" y="4330699"/>
                </a:lnTo>
                <a:lnTo>
                  <a:pt x="4271253" y="4356099"/>
                </a:lnTo>
                <a:lnTo>
                  <a:pt x="4238588" y="4394199"/>
                </a:lnTo>
                <a:lnTo>
                  <a:pt x="4205388" y="4419599"/>
                </a:lnTo>
                <a:lnTo>
                  <a:pt x="4171662" y="4444999"/>
                </a:lnTo>
                <a:lnTo>
                  <a:pt x="4137418" y="4483099"/>
                </a:lnTo>
                <a:lnTo>
                  <a:pt x="4102663" y="4508499"/>
                </a:lnTo>
                <a:lnTo>
                  <a:pt x="4031653" y="4559299"/>
                </a:lnTo>
                <a:lnTo>
                  <a:pt x="3958697" y="4610099"/>
                </a:lnTo>
                <a:lnTo>
                  <a:pt x="3883856" y="4660899"/>
                </a:lnTo>
                <a:lnTo>
                  <a:pt x="3807195" y="4711699"/>
                </a:lnTo>
                <a:lnTo>
                  <a:pt x="3768201" y="4737099"/>
                </a:lnTo>
                <a:lnTo>
                  <a:pt x="3728776" y="4749799"/>
                </a:lnTo>
                <a:lnTo>
                  <a:pt x="3688928" y="4775199"/>
                </a:lnTo>
                <a:lnTo>
                  <a:pt x="3648663" y="4787899"/>
                </a:lnTo>
                <a:lnTo>
                  <a:pt x="3566919" y="4838699"/>
                </a:lnTo>
                <a:lnTo>
                  <a:pt x="3483608" y="4864099"/>
                </a:lnTo>
                <a:lnTo>
                  <a:pt x="3441384" y="4889499"/>
                </a:lnTo>
                <a:lnTo>
                  <a:pt x="3045745" y="5003799"/>
                </a:lnTo>
                <a:lnTo>
                  <a:pt x="3000194" y="5016499"/>
                </a:lnTo>
                <a:close/>
              </a:path>
              <a:path w="5060315" h="5054600">
                <a:moveTo>
                  <a:pt x="2908233" y="5029199"/>
                </a:moveTo>
                <a:lnTo>
                  <a:pt x="2151934" y="5029199"/>
                </a:lnTo>
                <a:lnTo>
                  <a:pt x="2105813" y="5016499"/>
                </a:lnTo>
                <a:lnTo>
                  <a:pt x="2954354" y="5016499"/>
                </a:lnTo>
                <a:lnTo>
                  <a:pt x="2908233" y="5029199"/>
                </a:lnTo>
                <a:close/>
              </a:path>
              <a:path w="5060315" h="5054600">
                <a:moveTo>
                  <a:pt x="2815178" y="5041899"/>
                </a:moveTo>
                <a:lnTo>
                  <a:pt x="2244989" y="5041899"/>
                </a:lnTo>
                <a:lnTo>
                  <a:pt x="2198329" y="5029199"/>
                </a:lnTo>
                <a:lnTo>
                  <a:pt x="2861838" y="5029199"/>
                </a:lnTo>
                <a:lnTo>
                  <a:pt x="2815178" y="5041899"/>
                </a:lnTo>
                <a:close/>
              </a:path>
              <a:path w="5060315" h="5054600">
                <a:moveTo>
                  <a:pt x="2673683" y="5054599"/>
                </a:moveTo>
                <a:lnTo>
                  <a:pt x="2386484" y="5054599"/>
                </a:lnTo>
                <a:lnTo>
                  <a:pt x="2339074" y="5041899"/>
                </a:lnTo>
                <a:lnTo>
                  <a:pt x="2721093" y="5041899"/>
                </a:lnTo>
                <a:lnTo>
                  <a:pt x="2673683" y="5054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2638" y="4622328"/>
            <a:ext cx="1990724" cy="197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5244584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0626" y="5263634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5113" y="1660022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713" y="9197606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8232" y="2647101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8232" y="7229835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3952" y="5046766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373" y="5046766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7874" y="5253438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9189" y="5253438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5141" y="6524923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5141" y="3917415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01494" y="4586286"/>
            <a:ext cx="704849" cy="69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63921" y="5499920"/>
            <a:ext cx="638174" cy="6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63921" y="6539877"/>
            <a:ext cx="638174" cy="6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7658" y="1891632"/>
            <a:ext cx="1695449" cy="16954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56101" y="2690658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56101" y="3528858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396706" y="2462693"/>
            <a:ext cx="401383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40" dirty="0">
                <a:latin typeface="Arial"/>
                <a:cs typeface="Arial"/>
              </a:rPr>
              <a:t>MONITORS </a:t>
            </a:r>
            <a:r>
              <a:rPr sz="2400" spc="-20" dirty="0">
                <a:latin typeface="Arial"/>
                <a:cs typeface="Arial"/>
              </a:rPr>
              <a:t>BLOOD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SUPPLY  </a:t>
            </a:r>
            <a:r>
              <a:rPr sz="2400" spc="-95" dirty="0">
                <a:latin typeface="Arial"/>
                <a:cs typeface="Arial"/>
              </a:rPr>
              <a:t>FOR </a:t>
            </a:r>
            <a:r>
              <a:rPr sz="2400" spc="-45" dirty="0">
                <a:latin typeface="Arial"/>
                <a:cs typeface="Arial"/>
              </a:rPr>
              <a:t>EACH </a:t>
            </a:r>
            <a:r>
              <a:rPr sz="2400" spc="-20" dirty="0">
                <a:latin typeface="Arial"/>
                <a:cs typeface="Arial"/>
              </a:rPr>
              <a:t>BLOOD </a:t>
            </a:r>
            <a:r>
              <a:rPr sz="2400" spc="20" dirty="0">
                <a:latin typeface="Arial"/>
                <a:cs typeface="Arial"/>
              </a:rPr>
              <a:t>BANK  </a:t>
            </a:r>
            <a:r>
              <a:rPr sz="2400" spc="-80" dirty="0">
                <a:latin typeface="Arial"/>
                <a:cs typeface="Arial"/>
              </a:rPr>
              <a:t>ACCEPTS </a:t>
            </a:r>
            <a:r>
              <a:rPr sz="2400" spc="-95" dirty="0">
                <a:latin typeface="Arial"/>
                <a:cs typeface="Arial"/>
              </a:rPr>
              <a:t>REQUESTS </a:t>
            </a:r>
            <a:r>
              <a:rPr sz="2400" spc="-45" dirty="0">
                <a:latin typeface="Arial"/>
                <a:cs typeface="Arial"/>
              </a:rPr>
              <a:t>FROM  </a:t>
            </a:r>
            <a:r>
              <a:rPr sz="2400" spc="-20" dirty="0">
                <a:latin typeface="Arial"/>
                <a:cs typeface="Arial"/>
              </a:rPr>
              <a:t>BLOOD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BANKS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09705" y="4570484"/>
            <a:ext cx="1300480" cy="252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 indent="-635" algn="ctr">
              <a:lnSpc>
                <a:spcPct val="114599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PHILIPPINE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238760" marR="260350" algn="ctr">
              <a:lnSpc>
                <a:spcPct val="11459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16000" y="344837"/>
            <a:ext cx="4209415" cy="141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ts val="7145"/>
              </a:lnSpc>
              <a:spcBef>
                <a:spcPts val="100"/>
              </a:spcBef>
            </a:pPr>
            <a:r>
              <a:rPr spc="-455" dirty="0"/>
              <a:t>SOLUTION</a:t>
            </a:r>
          </a:p>
          <a:p>
            <a:pPr marL="12700">
              <a:lnSpc>
                <a:spcPts val="3785"/>
              </a:lnSpc>
            </a:pPr>
            <a:r>
              <a:rPr sz="3600" b="0" spc="105" dirty="0">
                <a:solidFill>
                  <a:srgbClr val="BD2540"/>
                </a:solidFill>
                <a:latin typeface="Arial"/>
                <a:cs typeface="Arial"/>
              </a:rPr>
              <a:t>HOW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IT</a:t>
            </a:r>
            <a:r>
              <a:rPr sz="3600" b="0" spc="-290" dirty="0">
                <a:solidFill>
                  <a:srgbClr val="BD2540"/>
                </a:solidFill>
                <a:latin typeface="Arial"/>
                <a:cs typeface="Arial"/>
              </a:rPr>
              <a:t>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WORKS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863921" y="7570573"/>
            <a:ext cx="666749" cy="6667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59712" y="5965962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4661" y="1651016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3474" y="9220102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2486" y="5965962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7018" y="2389172"/>
            <a:ext cx="6334760" cy="196850"/>
          </a:xfrm>
          <a:custGeom>
            <a:avLst/>
            <a:gdLst/>
            <a:ahLst/>
            <a:cxnLst/>
            <a:rect l="l" t="t" r="r" b="b"/>
            <a:pathLst>
              <a:path w="6334759" h="196850">
                <a:moveTo>
                  <a:pt x="0" y="0"/>
                </a:moveTo>
                <a:lnTo>
                  <a:pt x="6334458" y="0"/>
                </a:lnTo>
                <a:lnTo>
                  <a:pt x="6334458" y="196615"/>
                </a:lnTo>
                <a:lnTo>
                  <a:pt x="0" y="196615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17018" y="2585788"/>
            <a:ext cx="198120" cy="6020435"/>
          </a:xfrm>
          <a:custGeom>
            <a:avLst/>
            <a:gdLst/>
            <a:ahLst/>
            <a:cxnLst/>
            <a:rect l="l" t="t" r="r" b="b"/>
            <a:pathLst>
              <a:path w="198119" h="6020434">
                <a:moveTo>
                  <a:pt x="0" y="0"/>
                </a:moveTo>
                <a:lnTo>
                  <a:pt x="197557" y="0"/>
                </a:lnTo>
                <a:lnTo>
                  <a:pt x="197557" y="6020253"/>
                </a:lnTo>
                <a:lnTo>
                  <a:pt x="0" y="6020253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7018" y="8606042"/>
            <a:ext cx="6334760" cy="201930"/>
          </a:xfrm>
          <a:custGeom>
            <a:avLst/>
            <a:gdLst/>
            <a:ahLst/>
            <a:cxnLst/>
            <a:rect l="l" t="t" r="r" b="b"/>
            <a:pathLst>
              <a:path w="6334759" h="201929">
                <a:moveTo>
                  <a:pt x="0" y="0"/>
                </a:moveTo>
                <a:lnTo>
                  <a:pt x="6334458" y="0"/>
                </a:lnTo>
                <a:lnTo>
                  <a:pt x="6334458" y="201689"/>
                </a:lnTo>
                <a:lnTo>
                  <a:pt x="0" y="201689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49715" y="2586261"/>
            <a:ext cx="201930" cy="6019800"/>
          </a:xfrm>
          <a:custGeom>
            <a:avLst/>
            <a:gdLst/>
            <a:ahLst/>
            <a:cxnLst/>
            <a:rect l="l" t="t" r="r" b="b"/>
            <a:pathLst>
              <a:path w="201929" h="6019800">
                <a:moveTo>
                  <a:pt x="201761" y="6019557"/>
                </a:moveTo>
                <a:lnTo>
                  <a:pt x="0" y="6019557"/>
                </a:lnTo>
                <a:lnTo>
                  <a:pt x="0" y="0"/>
                </a:lnTo>
                <a:lnTo>
                  <a:pt x="201761" y="0"/>
                </a:lnTo>
                <a:lnTo>
                  <a:pt x="201761" y="6019557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2055" y="737283"/>
            <a:ext cx="6439403" cy="6439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726926" y="7642286"/>
            <a:ext cx="106489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5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DIALYSIS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320" y="1961745"/>
            <a:ext cx="7572375" cy="7569200"/>
          </a:xfrm>
          <a:custGeom>
            <a:avLst/>
            <a:gdLst/>
            <a:ahLst/>
            <a:cxnLst/>
            <a:rect l="l" t="t" r="r" b="b"/>
            <a:pathLst>
              <a:path w="7572375" h="7569200">
                <a:moveTo>
                  <a:pt x="4120145" y="12699"/>
                </a:moveTo>
                <a:lnTo>
                  <a:pt x="3451780" y="12699"/>
                </a:lnTo>
                <a:lnTo>
                  <a:pt x="3499052" y="0"/>
                </a:lnTo>
                <a:lnTo>
                  <a:pt x="4072873" y="0"/>
                </a:lnTo>
                <a:lnTo>
                  <a:pt x="4120145" y="12699"/>
                </a:lnTo>
                <a:close/>
              </a:path>
              <a:path w="7572375" h="7569200">
                <a:moveTo>
                  <a:pt x="4260951" y="25399"/>
                </a:moveTo>
                <a:lnTo>
                  <a:pt x="3310974" y="25399"/>
                </a:lnTo>
                <a:lnTo>
                  <a:pt x="3357737" y="12699"/>
                </a:lnTo>
                <a:lnTo>
                  <a:pt x="4214187" y="12699"/>
                </a:lnTo>
                <a:lnTo>
                  <a:pt x="4260951" y="25399"/>
                </a:lnTo>
                <a:close/>
              </a:path>
              <a:path w="7572375" h="7569200">
                <a:moveTo>
                  <a:pt x="4353947" y="38099"/>
                </a:moveTo>
                <a:lnTo>
                  <a:pt x="3217978" y="38099"/>
                </a:lnTo>
                <a:lnTo>
                  <a:pt x="3264386" y="25399"/>
                </a:lnTo>
                <a:lnTo>
                  <a:pt x="4307539" y="25399"/>
                </a:lnTo>
                <a:lnTo>
                  <a:pt x="4353947" y="38099"/>
                </a:lnTo>
                <a:close/>
              </a:path>
              <a:path w="7572375" h="7569200">
                <a:moveTo>
                  <a:pt x="4492056" y="63499"/>
                </a:moveTo>
                <a:lnTo>
                  <a:pt x="3079869" y="63499"/>
                </a:lnTo>
                <a:lnTo>
                  <a:pt x="3171754" y="38099"/>
                </a:lnTo>
                <a:lnTo>
                  <a:pt x="4400171" y="38099"/>
                </a:lnTo>
                <a:lnTo>
                  <a:pt x="4492056" y="63499"/>
                </a:lnTo>
                <a:close/>
              </a:path>
              <a:path w="7572375" h="7569200">
                <a:moveTo>
                  <a:pt x="4762939" y="126999"/>
                </a:moveTo>
                <a:lnTo>
                  <a:pt x="2808986" y="126999"/>
                </a:lnTo>
                <a:lnTo>
                  <a:pt x="3034216" y="63499"/>
                </a:lnTo>
                <a:lnTo>
                  <a:pt x="4537709" y="63499"/>
                </a:lnTo>
                <a:lnTo>
                  <a:pt x="4762939" y="126999"/>
                </a:lnTo>
                <a:close/>
              </a:path>
              <a:path w="7572375" h="7569200">
                <a:moveTo>
                  <a:pt x="4718310" y="7454899"/>
                </a:moveTo>
                <a:lnTo>
                  <a:pt x="2853615" y="7454899"/>
                </a:lnTo>
                <a:lnTo>
                  <a:pt x="2589138" y="7378699"/>
                </a:lnTo>
                <a:lnTo>
                  <a:pt x="2545853" y="7353299"/>
                </a:lnTo>
                <a:lnTo>
                  <a:pt x="2417432" y="7315199"/>
                </a:lnTo>
                <a:lnTo>
                  <a:pt x="2375115" y="7289799"/>
                </a:lnTo>
                <a:lnTo>
                  <a:pt x="2291237" y="7264399"/>
                </a:lnTo>
                <a:lnTo>
                  <a:pt x="2249682" y="7238999"/>
                </a:lnTo>
                <a:lnTo>
                  <a:pt x="2208389" y="7226299"/>
                </a:lnTo>
                <a:lnTo>
                  <a:pt x="2167361" y="7200899"/>
                </a:lnTo>
                <a:lnTo>
                  <a:pt x="2126602" y="7188199"/>
                </a:lnTo>
                <a:lnTo>
                  <a:pt x="2045902" y="7137399"/>
                </a:lnTo>
                <a:lnTo>
                  <a:pt x="2005969" y="7124699"/>
                </a:lnTo>
                <a:lnTo>
                  <a:pt x="1926955" y="7073899"/>
                </a:lnTo>
                <a:lnTo>
                  <a:pt x="1887880" y="7061199"/>
                </a:lnTo>
                <a:lnTo>
                  <a:pt x="1810615" y="7010399"/>
                </a:lnTo>
                <a:lnTo>
                  <a:pt x="1696978" y="6934199"/>
                </a:lnTo>
                <a:lnTo>
                  <a:pt x="1586141" y="6857999"/>
                </a:lnTo>
                <a:lnTo>
                  <a:pt x="1478198" y="6781799"/>
                </a:lnTo>
                <a:lnTo>
                  <a:pt x="1407891" y="6730999"/>
                </a:lnTo>
                <a:lnTo>
                  <a:pt x="1373245" y="6692899"/>
                </a:lnTo>
                <a:lnTo>
                  <a:pt x="1304985" y="6642099"/>
                </a:lnTo>
                <a:lnTo>
                  <a:pt x="1271379" y="6603999"/>
                </a:lnTo>
                <a:lnTo>
                  <a:pt x="1205229" y="6553199"/>
                </a:lnTo>
                <a:lnTo>
                  <a:pt x="1172694" y="6515099"/>
                </a:lnTo>
                <a:lnTo>
                  <a:pt x="1140522" y="6489699"/>
                </a:lnTo>
                <a:lnTo>
                  <a:pt x="1108719" y="6451599"/>
                </a:lnTo>
                <a:lnTo>
                  <a:pt x="1077286" y="6426199"/>
                </a:lnTo>
                <a:lnTo>
                  <a:pt x="1046229" y="6388099"/>
                </a:lnTo>
                <a:lnTo>
                  <a:pt x="1015549" y="6362699"/>
                </a:lnTo>
                <a:lnTo>
                  <a:pt x="985252" y="6324599"/>
                </a:lnTo>
                <a:lnTo>
                  <a:pt x="955340" y="6299199"/>
                </a:lnTo>
                <a:lnTo>
                  <a:pt x="925817" y="6261099"/>
                </a:lnTo>
                <a:lnTo>
                  <a:pt x="896687" y="6222999"/>
                </a:lnTo>
                <a:lnTo>
                  <a:pt x="867952" y="6197599"/>
                </a:lnTo>
                <a:lnTo>
                  <a:pt x="839617" y="6159499"/>
                </a:lnTo>
                <a:lnTo>
                  <a:pt x="811686" y="6121399"/>
                </a:lnTo>
                <a:lnTo>
                  <a:pt x="784161" y="6083299"/>
                </a:lnTo>
                <a:lnTo>
                  <a:pt x="757046" y="6057899"/>
                </a:lnTo>
                <a:lnTo>
                  <a:pt x="730345" y="6019799"/>
                </a:lnTo>
                <a:lnTo>
                  <a:pt x="704061" y="5981699"/>
                </a:lnTo>
                <a:lnTo>
                  <a:pt x="678199" y="5943599"/>
                </a:lnTo>
                <a:lnTo>
                  <a:pt x="652760" y="5905499"/>
                </a:lnTo>
                <a:lnTo>
                  <a:pt x="627750" y="5867399"/>
                </a:lnTo>
                <a:lnTo>
                  <a:pt x="603171" y="5829299"/>
                </a:lnTo>
                <a:lnTo>
                  <a:pt x="579027" y="5791199"/>
                </a:lnTo>
                <a:lnTo>
                  <a:pt x="555322" y="5753099"/>
                </a:lnTo>
                <a:lnTo>
                  <a:pt x="532059" y="5714999"/>
                </a:lnTo>
                <a:lnTo>
                  <a:pt x="509241" y="5676899"/>
                </a:lnTo>
                <a:lnTo>
                  <a:pt x="486873" y="5638799"/>
                </a:lnTo>
                <a:lnTo>
                  <a:pt x="464958" y="5600699"/>
                </a:lnTo>
                <a:lnTo>
                  <a:pt x="443499" y="5562599"/>
                </a:lnTo>
                <a:lnTo>
                  <a:pt x="422499" y="5524499"/>
                </a:lnTo>
                <a:lnTo>
                  <a:pt x="401963" y="5473699"/>
                </a:lnTo>
                <a:lnTo>
                  <a:pt x="381895" y="5435599"/>
                </a:lnTo>
                <a:lnTo>
                  <a:pt x="362296" y="5397499"/>
                </a:lnTo>
                <a:lnTo>
                  <a:pt x="343172" y="5359399"/>
                </a:lnTo>
                <a:lnTo>
                  <a:pt x="324525" y="5321299"/>
                </a:lnTo>
                <a:lnTo>
                  <a:pt x="306359" y="5270499"/>
                </a:lnTo>
                <a:lnTo>
                  <a:pt x="288678" y="5232399"/>
                </a:lnTo>
                <a:lnTo>
                  <a:pt x="271485" y="5194299"/>
                </a:lnTo>
                <a:lnTo>
                  <a:pt x="254784" y="5143499"/>
                </a:lnTo>
                <a:lnTo>
                  <a:pt x="238579" y="5105399"/>
                </a:lnTo>
                <a:lnTo>
                  <a:pt x="222872" y="5067299"/>
                </a:lnTo>
                <a:lnTo>
                  <a:pt x="207667" y="5016499"/>
                </a:lnTo>
                <a:lnTo>
                  <a:pt x="192969" y="4978399"/>
                </a:lnTo>
                <a:lnTo>
                  <a:pt x="178779" y="4927599"/>
                </a:lnTo>
                <a:lnTo>
                  <a:pt x="165103" y="4889499"/>
                </a:lnTo>
                <a:lnTo>
                  <a:pt x="151944" y="4851399"/>
                </a:lnTo>
                <a:lnTo>
                  <a:pt x="139304" y="4800599"/>
                </a:lnTo>
                <a:lnTo>
                  <a:pt x="127189" y="4762499"/>
                </a:lnTo>
                <a:lnTo>
                  <a:pt x="115600" y="4711699"/>
                </a:lnTo>
                <a:lnTo>
                  <a:pt x="104542" y="4660899"/>
                </a:lnTo>
                <a:lnTo>
                  <a:pt x="94019" y="4622799"/>
                </a:lnTo>
                <a:lnTo>
                  <a:pt x="84033" y="4571999"/>
                </a:lnTo>
                <a:lnTo>
                  <a:pt x="74589" y="4533899"/>
                </a:lnTo>
                <a:lnTo>
                  <a:pt x="65689" y="4483099"/>
                </a:lnTo>
                <a:lnTo>
                  <a:pt x="57338" y="4444999"/>
                </a:lnTo>
                <a:lnTo>
                  <a:pt x="49540" y="4394199"/>
                </a:lnTo>
                <a:lnTo>
                  <a:pt x="42296" y="4343399"/>
                </a:lnTo>
                <a:lnTo>
                  <a:pt x="35612" y="4305299"/>
                </a:lnTo>
                <a:lnTo>
                  <a:pt x="29490" y="4254499"/>
                </a:lnTo>
                <a:lnTo>
                  <a:pt x="23935" y="4203699"/>
                </a:lnTo>
                <a:lnTo>
                  <a:pt x="18949" y="4165599"/>
                </a:lnTo>
                <a:lnTo>
                  <a:pt x="14537" y="4114799"/>
                </a:lnTo>
                <a:lnTo>
                  <a:pt x="10701" y="4063999"/>
                </a:lnTo>
                <a:lnTo>
                  <a:pt x="7446" y="4013199"/>
                </a:lnTo>
                <a:lnTo>
                  <a:pt x="4775" y="3975099"/>
                </a:lnTo>
                <a:lnTo>
                  <a:pt x="2691" y="3924299"/>
                </a:lnTo>
                <a:lnTo>
                  <a:pt x="1198" y="3873499"/>
                </a:lnTo>
                <a:lnTo>
                  <a:pt x="300" y="3822699"/>
                </a:lnTo>
                <a:lnTo>
                  <a:pt x="0" y="3784599"/>
                </a:lnTo>
                <a:lnTo>
                  <a:pt x="300" y="3733799"/>
                </a:lnTo>
                <a:lnTo>
                  <a:pt x="1198" y="3682999"/>
                </a:lnTo>
                <a:lnTo>
                  <a:pt x="2691" y="3632199"/>
                </a:lnTo>
                <a:lnTo>
                  <a:pt x="4775" y="3581399"/>
                </a:lnTo>
                <a:lnTo>
                  <a:pt x="7446" y="3543299"/>
                </a:lnTo>
                <a:lnTo>
                  <a:pt x="10701" y="3492499"/>
                </a:lnTo>
                <a:lnTo>
                  <a:pt x="14537" y="3441699"/>
                </a:lnTo>
                <a:lnTo>
                  <a:pt x="18949" y="3403599"/>
                </a:lnTo>
                <a:lnTo>
                  <a:pt x="23935" y="3352799"/>
                </a:lnTo>
                <a:lnTo>
                  <a:pt x="29490" y="3301999"/>
                </a:lnTo>
                <a:lnTo>
                  <a:pt x="35612" y="3263899"/>
                </a:lnTo>
                <a:lnTo>
                  <a:pt x="42296" y="3213099"/>
                </a:lnTo>
                <a:lnTo>
                  <a:pt x="49540" y="3162299"/>
                </a:lnTo>
                <a:lnTo>
                  <a:pt x="57338" y="3124199"/>
                </a:lnTo>
                <a:lnTo>
                  <a:pt x="65689" y="3073399"/>
                </a:lnTo>
                <a:lnTo>
                  <a:pt x="74589" y="3022599"/>
                </a:lnTo>
                <a:lnTo>
                  <a:pt x="84033" y="2984499"/>
                </a:lnTo>
                <a:lnTo>
                  <a:pt x="94019" y="2933699"/>
                </a:lnTo>
                <a:lnTo>
                  <a:pt x="104542" y="2895599"/>
                </a:lnTo>
                <a:lnTo>
                  <a:pt x="115600" y="2844799"/>
                </a:lnTo>
                <a:lnTo>
                  <a:pt x="127189" y="2806699"/>
                </a:lnTo>
                <a:lnTo>
                  <a:pt x="139304" y="2755899"/>
                </a:lnTo>
                <a:lnTo>
                  <a:pt x="151944" y="2717799"/>
                </a:lnTo>
                <a:lnTo>
                  <a:pt x="165103" y="2666999"/>
                </a:lnTo>
                <a:lnTo>
                  <a:pt x="178779" y="2628899"/>
                </a:lnTo>
                <a:lnTo>
                  <a:pt x="192969" y="2578099"/>
                </a:lnTo>
                <a:lnTo>
                  <a:pt x="207667" y="2539999"/>
                </a:lnTo>
                <a:lnTo>
                  <a:pt x="222872" y="2501899"/>
                </a:lnTo>
                <a:lnTo>
                  <a:pt x="238579" y="2451099"/>
                </a:lnTo>
                <a:lnTo>
                  <a:pt x="254784" y="2412999"/>
                </a:lnTo>
                <a:lnTo>
                  <a:pt x="271485" y="2374899"/>
                </a:lnTo>
                <a:lnTo>
                  <a:pt x="288678" y="2324099"/>
                </a:lnTo>
                <a:lnTo>
                  <a:pt x="306359" y="2285999"/>
                </a:lnTo>
                <a:lnTo>
                  <a:pt x="324525" y="2247899"/>
                </a:lnTo>
                <a:lnTo>
                  <a:pt x="343172" y="2197099"/>
                </a:lnTo>
                <a:lnTo>
                  <a:pt x="362296" y="2158999"/>
                </a:lnTo>
                <a:lnTo>
                  <a:pt x="381895" y="2120899"/>
                </a:lnTo>
                <a:lnTo>
                  <a:pt x="401963" y="2082799"/>
                </a:lnTo>
                <a:lnTo>
                  <a:pt x="422499" y="2044699"/>
                </a:lnTo>
                <a:lnTo>
                  <a:pt x="443499" y="1993899"/>
                </a:lnTo>
                <a:lnTo>
                  <a:pt x="464958" y="1955799"/>
                </a:lnTo>
                <a:lnTo>
                  <a:pt x="486873" y="1917699"/>
                </a:lnTo>
                <a:lnTo>
                  <a:pt x="509241" y="1879599"/>
                </a:lnTo>
                <a:lnTo>
                  <a:pt x="532059" y="1841499"/>
                </a:lnTo>
                <a:lnTo>
                  <a:pt x="555322" y="1803399"/>
                </a:lnTo>
                <a:lnTo>
                  <a:pt x="579027" y="1765299"/>
                </a:lnTo>
                <a:lnTo>
                  <a:pt x="603171" y="1727199"/>
                </a:lnTo>
                <a:lnTo>
                  <a:pt x="627750" y="1689099"/>
                </a:lnTo>
                <a:lnTo>
                  <a:pt x="652760" y="1650999"/>
                </a:lnTo>
                <a:lnTo>
                  <a:pt x="678199" y="1612899"/>
                </a:lnTo>
                <a:lnTo>
                  <a:pt x="704061" y="1574799"/>
                </a:lnTo>
                <a:lnTo>
                  <a:pt x="730345" y="1549399"/>
                </a:lnTo>
                <a:lnTo>
                  <a:pt x="757046" y="1511299"/>
                </a:lnTo>
                <a:lnTo>
                  <a:pt x="784161" y="1473199"/>
                </a:lnTo>
                <a:lnTo>
                  <a:pt x="811686" y="1435099"/>
                </a:lnTo>
                <a:lnTo>
                  <a:pt x="839617" y="1396999"/>
                </a:lnTo>
                <a:lnTo>
                  <a:pt x="867952" y="1371599"/>
                </a:lnTo>
                <a:lnTo>
                  <a:pt x="896687" y="1333499"/>
                </a:lnTo>
                <a:lnTo>
                  <a:pt x="925817" y="1295399"/>
                </a:lnTo>
                <a:lnTo>
                  <a:pt x="955340" y="1269999"/>
                </a:lnTo>
                <a:lnTo>
                  <a:pt x="985252" y="1231899"/>
                </a:lnTo>
                <a:lnTo>
                  <a:pt x="1015549" y="1193799"/>
                </a:lnTo>
                <a:lnTo>
                  <a:pt x="1046229" y="1168399"/>
                </a:lnTo>
                <a:lnTo>
                  <a:pt x="1077286" y="1130299"/>
                </a:lnTo>
                <a:lnTo>
                  <a:pt x="1108719" y="1104899"/>
                </a:lnTo>
                <a:lnTo>
                  <a:pt x="1140522" y="1066799"/>
                </a:lnTo>
                <a:lnTo>
                  <a:pt x="1172694" y="1041399"/>
                </a:lnTo>
                <a:lnTo>
                  <a:pt x="1205229" y="1003299"/>
                </a:lnTo>
                <a:lnTo>
                  <a:pt x="1271379" y="952499"/>
                </a:lnTo>
                <a:lnTo>
                  <a:pt x="1304985" y="914399"/>
                </a:lnTo>
                <a:lnTo>
                  <a:pt x="1338942" y="888999"/>
                </a:lnTo>
                <a:lnTo>
                  <a:pt x="1407891" y="838199"/>
                </a:lnTo>
                <a:lnTo>
                  <a:pt x="1442877" y="800099"/>
                </a:lnTo>
                <a:lnTo>
                  <a:pt x="1513851" y="749299"/>
                </a:lnTo>
                <a:lnTo>
                  <a:pt x="1622770" y="673099"/>
                </a:lnTo>
                <a:lnTo>
                  <a:pt x="1734551" y="596899"/>
                </a:lnTo>
                <a:lnTo>
                  <a:pt x="1849099" y="520699"/>
                </a:lnTo>
                <a:lnTo>
                  <a:pt x="1887880" y="507999"/>
                </a:lnTo>
                <a:lnTo>
                  <a:pt x="2005969" y="431799"/>
                </a:lnTo>
                <a:lnTo>
                  <a:pt x="2045902" y="419099"/>
                </a:lnTo>
                <a:lnTo>
                  <a:pt x="2086114" y="393699"/>
                </a:lnTo>
                <a:lnTo>
                  <a:pt x="2126602" y="380999"/>
                </a:lnTo>
                <a:lnTo>
                  <a:pt x="2167361" y="355599"/>
                </a:lnTo>
                <a:lnTo>
                  <a:pt x="2208389" y="342899"/>
                </a:lnTo>
                <a:lnTo>
                  <a:pt x="2249682" y="317499"/>
                </a:lnTo>
                <a:lnTo>
                  <a:pt x="2291237" y="304799"/>
                </a:lnTo>
                <a:lnTo>
                  <a:pt x="2333049" y="279399"/>
                </a:lnTo>
                <a:lnTo>
                  <a:pt x="2417432" y="253999"/>
                </a:lnTo>
                <a:lnTo>
                  <a:pt x="2459997" y="228599"/>
                </a:lnTo>
                <a:lnTo>
                  <a:pt x="2676403" y="165099"/>
                </a:lnTo>
                <a:lnTo>
                  <a:pt x="2720376" y="139699"/>
                </a:lnTo>
                <a:lnTo>
                  <a:pt x="2764571" y="126999"/>
                </a:lnTo>
                <a:lnTo>
                  <a:pt x="4807354" y="126999"/>
                </a:lnTo>
                <a:lnTo>
                  <a:pt x="4851549" y="139699"/>
                </a:lnTo>
                <a:lnTo>
                  <a:pt x="4895522" y="165099"/>
                </a:lnTo>
                <a:lnTo>
                  <a:pt x="5111928" y="228599"/>
                </a:lnTo>
                <a:lnTo>
                  <a:pt x="5154492" y="253999"/>
                </a:lnTo>
                <a:lnTo>
                  <a:pt x="5238876" y="279399"/>
                </a:lnTo>
                <a:lnTo>
                  <a:pt x="5280688" y="304799"/>
                </a:lnTo>
                <a:lnTo>
                  <a:pt x="5322243" y="317499"/>
                </a:lnTo>
                <a:lnTo>
                  <a:pt x="5363536" y="342899"/>
                </a:lnTo>
                <a:lnTo>
                  <a:pt x="5404564" y="355599"/>
                </a:lnTo>
                <a:lnTo>
                  <a:pt x="5445323" y="380999"/>
                </a:lnTo>
                <a:lnTo>
                  <a:pt x="5485811" y="393699"/>
                </a:lnTo>
                <a:lnTo>
                  <a:pt x="5526023" y="419099"/>
                </a:lnTo>
                <a:lnTo>
                  <a:pt x="5565956" y="431799"/>
                </a:lnTo>
                <a:lnTo>
                  <a:pt x="5684045" y="507999"/>
                </a:lnTo>
                <a:lnTo>
                  <a:pt x="5722826" y="520699"/>
                </a:lnTo>
                <a:lnTo>
                  <a:pt x="5837374" y="596899"/>
                </a:lnTo>
                <a:lnTo>
                  <a:pt x="5949155" y="673099"/>
                </a:lnTo>
                <a:lnTo>
                  <a:pt x="6058074" y="749299"/>
                </a:lnTo>
                <a:lnTo>
                  <a:pt x="6129048" y="800099"/>
                </a:lnTo>
                <a:lnTo>
                  <a:pt x="6164034" y="838199"/>
                </a:lnTo>
                <a:lnTo>
                  <a:pt x="6232983" y="888999"/>
                </a:lnTo>
                <a:lnTo>
                  <a:pt x="6266940" y="914399"/>
                </a:lnTo>
                <a:lnTo>
                  <a:pt x="6300546" y="952499"/>
                </a:lnTo>
                <a:lnTo>
                  <a:pt x="6366696" y="1003299"/>
                </a:lnTo>
                <a:lnTo>
                  <a:pt x="6399231" y="1041399"/>
                </a:lnTo>
                <a:lnTo>
                  <a:pt x="6431403" y="1066799"/>
                </a:lnTo>
                <a:lnTo>
                  <a:pt x="6463206" y="1104899"/>
                </a:lnTo>
                <a:lnTo>
                  <a:pt x="6494639" y="1130299"/>
                </a:lnTo>
                <a:lnTo>
                  <a:pt x="6525696" y="1168399"/>
                </a:lnTo>
                <a:lnTo>
                  <a:pt x="6556375" y="1193799"/>
                </a:lnTo>
                <a:lnTo>
                  <a:pt x="6586673" y="1231899"/>
                </a:lnTo>
                <a:lnTo>
                  <a:pt x="6616585" y="1269999"/>
                </a:lnTo>
                <a:lnTo>
                  <a:pt x="6646108" y="1295399"/>
                </a:lnTo>
                <a:lnTo>
                  <a:pt x="6675238" y="1333499"/>
                </a:lnTo>
                <a:lnTo>
                  <a:pt x="6703973" y="1371599"/>
                </a:lnTo>
                <a:lnTo>
                  <a:pt x="6732308" y="1396999"/>
                </a:lnTo>
                <a:lnTo>
                  <a:pt x="6760239" y="1435099"/>
                </a:lnTo>
                <a:lnTo>
                  <a:pt x="6787764" y="1473199"/>
                </a:lnTo>
                <a:lnTo>
                  <a:pt x="6814879" y="1511299"/>
                </a:lnTo>
                <a:lnTo>
                  <a:pt x="6841580" y="1549399"/>
                </a:lnTo>
                <a:lnTo>
                  <a:pt x="6867864" y="1574799"/>
                </a:lnTo>
                <a:lnTo>
                  <a:pt x="6893726" y="1612899"/>
                </a:lnTo>
                <a:lnTo>
                  <a:pt x="6919165" y="1650999"/>
                </a:lnTo>
                <a:lnTo>
                  <a:pt x="6944175" y="1689099"/>
                </a:lnTo>
                <a:lnTo>
                  <a:pt x="6968754" y="1727199"/>
                </a:lnTo>
                <a:lnTo>
                  <a:pt x="6992898" y="1765299"/>
                </a:lnTo>
                <a:lnTo>
                  <a:pt x="7016603" y="1803399"/>
                </a:lnTo>
                <a:lnTo>
                  <a:pt x="7039866" y="1841499"/>
                </a:lnTo>
                <a:lnTo>
                  <a:pt x="7062684" y="1879599"/>
                </a:lnTo>
                <a:lnTo>
                  <a:pt x="7085052" y="1917699"/>
                </a:lnTo>
                <a:lnTo>
                  <a:pt x="7106967" y="1955799"/>
                </a:lnTo>
                <a:lnTo>
                  <a:pt x="7128426" y="1993899"/>
                </a:lnTo>
                <a:lnTo>
                  <a:pt x="7149426" y="2044699"/>
                </a:lnTo>
                <a:lnTo>
                  <a:pt x="7169961" y="2082799"/>
                </a:lnTo>
                <a:lnTo>
                  <a:pt x="7190030" y="2120899"/>
                </a:lnTo>
                <a:lnTo>
                  <a:pt x="7209629" y="2158999"/>
                </a:lnTo>
                <a:lnTo>
                  <a:pt x="7228753" y="2197099"/>
                </a:lnTo>
                <a:lnTo>
                  <a:pt x="7247400" y="2247899"/>
                </a:lnTo>
                <a:lnTo>
                  <a:pt x="7265566" y="2285999"/>
                </a:lnTo>
                <a:lnTo>
                  <a:pt x="7283247" y="2324099"/>
                </a:lnTo>
                <a:lnTo>
                  <a:pt x="7300440" y="2374899"/>
                </a:lnTo>
                <a:lnTo>
                  <a:pt x="7317141" y="2412999"/>
                </a:lnTo>
                <a:lnTo>
                  <a:pt x="7333346" y="2451099"/>
                </a:lnTo>
                <a:lnTo>
                  <a:pt x="7349053" y="2501899"/>
                </a:lnTo>
                <a:lnTo>
                  <a:pt x="7364258" y="2539999"/>
                </a:lnTo>
                <a:lnTo>
                  <a:pt x="7378956" y="2578099"/>
                </a:lnTo>
                <a:lnTo>
                  <a:pt x="7393146" y="2628899"/>
                </a:lnTo>
                <a:lnTo>
                  <a:pt x="7406822" y="2666999"/>
                </a:lnTo>
                <a:lnTo>
                  <a:pt x="7419981" y="2717799"/>
                </a:lnTo>
                <a:lnTo>
                  <a:pt x="7432621" y="2755899"/>
                </a:lnTo>
                <a:lnTo>
                  <a:pt x="7444736" y="2806699"/>
                </a:lnTo>
                <a:lnTo>
                  <a:pt x="7456325" y="2844799"/>
                </a:lnTo>
                <a:lnTo>
                  <a:pt x="7467383" y="2895599"/>
                </a:lnTo>
                <a:lnTo>
                  <a:pt x="7477906" y="2933699"/>
                </a:lnTo>
                <a:lnTo>
                  <a:pt x="7487892" y="2984499"/>
                </a:lnTo>
                <a:lnTo>
                  <a:pt x="7497336" y="3022599"/>
                </a:lnTo>
                <a:lnTo>
                  <a:pt x="7506235" y="3073399"/>
                </a:lnTo>
                <a:lnTo>
                  <a:pt x="7514586" y="3124199"/>
                </a:lnTo>
                <a:lnTo>
                  <a:pt x="7522385" y="3162299"/>
                </a:lnTo>
                <a:lnTo>
                  <a:pt x="7529629" y="3213099"/>
                </a:lnTo>
                <a:lnTo>
                  <a:pt x="7536313" y="3263899"/>
                </a:lnTo>
                <a:lnTo>
                  <a:pt x="7542435" y="3301999"/>
                </a:lnTo>
                <a:lnTo>
                  <a:pt x="7547990" y="3352799"/>
                </a:lnTo>
                <a:lnTo>
                  <a:pt x="7552976" y="3403599"/>
                </a:lnTo>
                <a:lnTo>
                  <a:pt x="7557388" y="3441699"/>
                </a:lnTo>
                <a:lnTo>
                  <a:pt x="7561224" y="3492499"/>
                </a:lnTo>
                <a:lnTo>
                  <a:pt x="7564479" y="3543299"/>
                </a:lnTo>
                <a:lnTo>
                  <a:pt x="7567150" y="3581399"/>
                </a:lnTo>
                <a:lnTo>
                  <a:pt x="7569234" y="3632199"/>
                </a:lnTo>
                <a:lnTo>
                  <a:pt x="7570727" y="3682999"/>
                </a:lnTo>
                <a:lnTo>
                  <a:pt x="7571625" y="3733799"/>
                </a:lnTo>
                <a:lnTo>
                  <a:pt x="7571925" y="3784599"/>
                </a:lnTo>
                <a:lnTo>
                  <a:pt x="7571625" y="3822699"/>
                </a:lnTo>
                <a:lnTo>
                  <a:pt x="7570727" y="3873499"/>
                </a:lnTo>
                <a:lnTo>
                  <a:pt x="7569234" y="3924299"/>
                </a:lnTo>
                <a:lnTo>
                  <a:pt x="7567150" y="3975099"/>
                </a:lnTo>
                <a:lnTo>
                  <a:pt x="7564479" y="4013199"/>
                </a:lnTo>
                <a:lnTo>
                  <a:pt x="7561224" y="4063999"/>
                </a:lnTo>
                <a:lnTo>
                  <a:pt x="7557388" y="4114799"/>
                </a:lnTo>
                <a:lnTo>
                  <a:pt x="7552976" y="4165599"/>
                </a:lnTo>
                <a:lnTo>
                  <a:pt x="7547990" y="4203699"/>
                </a:lnTo>
                <a:lnTo>
                  <a:pt x="7542435" y="4254499"/>
                </a:lnTo>
                <a:lnTo>
                  <a:pt x="7536313" y="4305299"/>
                </a:lnTo>
                <a:lnTo>
                  <a:pt x="7529629" y="4343399"/>
                </a:lnTo>
                <a:lnTo>
                  <a:pt x="7522385" y="4394199"/>
                </a:lnTo>
                <a:lnTo>
                  <a:pt x="7514586" y="4444999"/>
                </a:lnTo>
                <a:lnTo>
                  <a:pt x="7506235" y="4483099"/>
                </a:lnTo>
                <a:lnTo>
                  <a:pt x="7497336" y="4533899"/>
                </a:lnTo>
                <a:lnTo>
                  <a:pt x="7487892" y="4571999"/>
                </a:lnTo>
                <a:lnTo>
                  <a:pt x="7477906" y="4622799"/>
                </a:lnTo>
                <a:lnTo>
                  <a:pt x="7467383" y="4660899"/>
                </a:lnTo>
                <a:lnTo>
                  <a:pt x="7456325" y="4711699"/>
                </a:lnTo>
                <a:lnTo>
                  <a:pt x="7444736" y="4762499"/>
                </a:lnTo>
                <a:lnTo>
                  <a:pt x="7432621" y="4800599"/>
                </a:lnTo>
                <a:lnTo>
                  <a:pt x="7419981" y="4851399"/>
                </a:lnTo>
                <a:lnTo>
                  <a:pt x="7406822" y="4889499"/>
                </a:lnTo>
                <a:lnTo>
                  <a:pt x="7393146" y="4927599"/>
                </a:lnTo>
                <a:lnTo>
                  <a:pt x="7378956" y="4978399"/>
                </a:lnTo>
                <a:lnTo>
                  <a:pt x="7364258" y="5016499"/>
                </a:lnTo>
                <a:lnTo>
                  <a:pt x="7349053" y="5067299"/>
                </a:lnTo>
                <a:lnTo>
                  <a:pt x="7333346" y="5105399"/>
                </a:lnTo>
                <a:lnTo>
                  <a:pt x="7317141" y="5143499"/>
                </a:lnTo>
                <a:lnTo>
                  <a:pt x="7300440" y="5194299"/>
                </a:lnTo>
                <a:lnTo>
                  <a:pt x="7283247" y="5232399"/>
                </a:lnTo>
                <a:lnTo>
                  <a:pt x="7265566" y="5270499"/>
                </a:lnTo>
                <a:lnTo>
                  <a:pt x="7247400" y="5321299"/>
                </a:lnTo>
                <a:lnTo>
                  <a:pt x="7228753" y="5359399"/>
                </a:lnTo>
                <a:lnTo>
                  <a:pt x="7209629" y="5397499"/>
                </a:lnTo>
                <a:lnTo>
                  <a:pt x="7190030" y="5435599"/>
                </a:lnTo>
                <a:lnTo>
                  <a:pt x="7169961" y="5473699"/>
                </a:lnTo>
                <a:lnTo>
                  <a:pt x="7149426" y="5524499"/>
                </a:lnTo>
                <a:lnTo>
                  <a:pt x="7128426" y="5562599"/>
                </a:lnTo>
                <a:lnTo>
                  <a:pt x="7106967" y="5600699"/>
                </a:lnTo>
                <a:lnTo>
                  <a:pt x="7085052" y="5638799"/>
                </a:lnTo>
                <a:lnTo>
                  <a:pt x="7062684" y="5676899"/>
                </a:lnTo>
                <a:lnTo>
                  <a:pt x="7039866" y="5714999"/>
                </a:lnTo>
                <a:lnTo>
                  <a:pt x="7016603" y="5753099"/>
                </a:lnTo>
                <a:lnTo>
                  <a:pt x="6992898" y="5791199"/>
                </a:lnTo>
                <a:lnTo>
                  <a:pt x="6968754" y="5829299"/>
                </a:lnTo>
                <a:lnTo>
                  <a:pt x="6944175" y="5867399"/>
                </a:lnTo>
                <a:lnTo>
                  <a:pt x="6919165" y="5905499"/>
                </a:lnTo>
                <a:lnTo>
                  <a:pt x="6893726" y="5943599"/>
                </a:lnTo>
                <a:lnTo>
                  <a:pt x="6867864" y="5981699"/>
                </a:lnTo>
                <a:lnTo>
                  <a:pt x="6841580" y="6019799"/>
                </a:lnTo>
                <a:lnTo>
                  <a:pt x="6814879" y="6057899"/>
                </a:lnTo>
                <a:lnTo>
                  <a:pt x="6787764" y="6083299"/>
                </a:lnTo>
                <a:lnTo>
                  <a:pt x="6760239" y="6121399"/>
                </a:lnTo>
                <a:lnTo>
                  <a:pt x="6732308" y="6159499"/>
                </a:lnTo>
                <a:lnTo>
                  <a:pt x="6703973" y="6197599"/>
                </a:lnTo>
                <a:lnTo>
                  <a:pt x="6675238" y="6222999"/>
                </a:lnTo>
                <a:lnTo>
                  <a:pt x="6646108" y="6261099"/>
                </a:lnTo>
                <a:lnTo>
                  <a:pt x="6616585" y="6299199"/>
                </a:lnTo>
                <a:lnTo>
                  <a:pt x="6586673" y="6324599"/>
                </a:lnTo>
                <a:lnTo>
                  <a:pt x="6556375" y="6362699"/>
                </a:lnTo>
                <a:lnTo>
                  <a:pt x="6525696" y="6388099"/>
                </a:lnTo>
                <a:lnTo>
                  <a:pt x="6494639" y="6426199"/>
                </a:lnTo>
                <a:lnTo>
                  <a:pt x="6463206" y="6451599"/>
                </a:lnTo>
                <a:lnTo>
                  <a:pt x="6431403" y="6489699"/>
                </a:lnTo>
                <a:lnTo>
                  <a:pt x="6399231" y="6515099"/>
                </a:lnTo>
                <a:lnTo>
                  <a:pt x="6366696" y="6553199"/>
                </a:lnTo>
                <a:lnTo>
                  <a:pt x="6300546" y="6603999"/>
                </a:lnTo>
                <a:lnTo>
                  <a:pt x="6266940" y="6642099"/>
                </a:lnTo>
                <a:lnTo>
                  <a:pt x="6198680" y="6692899"/>
                </a:lnTo>
                <a:lnTo>
                  <a:pt x="6164034" y="6730999"/>
                </a:lnTo>
                <a:lnTo>
                  <a:pt x="6093727" y="6781799"/>
                </a:lnTo>
                <a:lnTo>
                  <a:pt x="5985784" y="6857999"/>
                </a:lnTo>
                <a:lnTo>
                  <a:pt x="5874947" y="6934199"/>
                </a:lnTo>
                <a:lnTo>
                  <a:pt x="5761310" y="7010399"/>
                </a:lnTo>
                <a:lnTo>
                  <a:pt x="5684045" y="7061199"/>
                </a:lnTo>
                <a:lnTo>
                  <a:pt x="5644970" y="7073899"/>
                </a:lnTo>
                <a:lnTo>
                  <a:pt x="5565956" y="7124699"/>
                </a:lnTo>
                <a:lnTo>
                  <a:pt x="5526023" y="7137399"/>
                </a:lnTo>
                <a:lnTo>
                  <a:pt x="5445323" y="7188199"/>
                </a:lnTo>
                <a:lnTo>
                  <a:pt x="5404564" y="7200899"/>
                </a:lnTo>
                <a:lnTo>
                  <a:pt x="5363536" y="7226299"/>
                </a:lnTo>
                <a:lnTo>
                  <a:pt x="5322243" y="7238999"/>
                </a:lnTo>
                <a:lnTo>
                  <a:pt x="5280688" y="7264399"/>
                </a:lnTo>
                <a:lnTo>
                  <a:pt x="5196810" y="7289799"/>
                </a:lnTo>
                <a:lnTo>
                  <a:pt x="5154492" y="7315199"/>
                </a:lnTo>
                <a:lnTo>
                  <a:pt x="5026072" y="7353299"/>
                </a:lnTo>
                <a:lnTo>
                  <a:pt x="4982787" y="7378699"/>
                </a:lnTo>
                <a:lnTo>
                  <a:pt x="4718310" y="7454899"/>
                </a:lnTo>
                <a:close/>
              </a:path>
              <a:path w="7572375" h="7569200">
                <a:moveTo>
                  <a:pt x="4492056" y="7505699"/>
                </a:moveTo>
                <a:lnTo>
                  <a:pt x="3079869" y="7505699"/>
                </a:lnTo>
                <a:lnTo>
                  <a:pt x="2898457" y="7454899"/>
                </a:lnTo>
                <a:lnTo>
                  <a:pt x="4673468" y="7454899"/>
                </a:lnTo>
                <a:lnTo>
                  <a:pt x="4492056" y="7505699"/>
                </a:lnTo>
                <a:close/>
              </a:path>
              <a:path w="7572375" h="7569200">
                <a:moveTo>
                  <a:pt x="4400171" y="7518399"/>
                </a:moveTo>
                <a:lnTo>
                  <a:pt x="3171754" y="7518399"/>
                </a:lnTo>
                <a:lnTo>
                  <a:pt x="3125716" y="7505699"/>
                </a:lnTo>
                <a:lnTo>
                  <a:pt x="4446209" y="7505699"/>
                </a:lnTo>
                <a:lnTo>
                  <a:pt x="4400171" y="7518399"/>
                </a:lnTo>
                <a:close/>
              </a:path>
              <a:path w="7572375" h="7569200">
                <a:moveTo>
                  <a:pt x="4307539" y="7531099"/>
                </a:moveTo>
                <a:lnTo>
                  <a:pt x="3264386" y="7531099"/>
                </a:lnTo>
                <a:lnTo>
                  <a:pt x="3217978" y="7518399"/>
                </a:lnTo>
                <a:lnTo>
                  <a:pt x="4353947" y="7518399"/>
                </a:lnTo>
                <a:lnTo>
                  <a:pt x="4307539" y="7531099"/>
                </a:lnTo>
                <a:close/>
              </a:path>
              <a:path w="7572375" h="7569200">
                <a:moveTo>
                  <a:pt x="4214187" y="7543799"/>
                </a:moveTo>
                <a:lnTo>
                  <a:pt x="3357737" y="7543799"/>
                </a:lnTo>
                <a:lnTo>
                  <a:pt x="3310973" y="7531099"/>
                </a:lnTo>
                <a:lnTo>
                  <a:pt x="4260951" y="7531099"/>
                </a:lnTo>
                <a:lnTo>
                  <a:pt x="4214187" y="7543799"/>
                </a:lnTo>
                <a:close/>
              </a:path>
              <a:path w="7572375" h="7569200">
                <a:moveTo>
                  <a:pt x="4120145" y="7556499"/>
                </a:moveTo>
                <a:lnTo>
                  <a:pt x="3451780" y="7556499"/>
                </a:lnTo>
                <a:lnTo>
                  <a:pt x="3404674" y="7543799"/>
                </a:lnTo>
                <a:lnTo>
                  <a:pt x="4167251" y="7543799"/>
                </a:lnTo>
                <a:lnTo>
                  <a:pt x="4120145" y="7556499"/>
                </a:lnTo>
                <a:close/>
              </a:path>
              <a:path w="7572375" h="7569200">
                <a:moveTo>
                  <a:pt x="3930099" y="7569199"/>
                </a:moveTo>
                <a:lnTo>
                  <a:pt x="3641825" y="7569199"/>
                </a:lnTo>
                <a:lnTo>
                  <a:pt x="3594078" y="7556499"/>
                </a:lnTo>
                <a:lnTo>
                  <a:pt x="3977847" y="7556499"/>
                </a:lnTo>
                <a:lnTo>
                  <a:pt x="3930099" y="7569199"/>
                </a:lnTo>
                <a:close/>
              </a:path>
            </a:pathLst>
          </a:custGeom>
          <a:solidFill>
            <a:srgbClr val="F1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7199" y="3075737"/>
            <a:ext cx="5060315" cy="5054600"/>
          </a:xfrm>
          <a:custGeom>
            <a:avLst/>
            <a:gdLst/>
            <a:ahLst/>
            <a:cxnLst/>
            <a:rect l="l" t="t" r="r" b="b"/>
            <a:pathLst>
              <a:path w="5060315" h="5054600">
                <a:moveTo>
                  <a:pt x="2815178" y="12699"/>
                </a:moveTo>
                <a:lnTo>
                  <a:pt x="2244989" y="12699"/>
                </a:lnTo>
                <a:lnTo>
                  <a:pt x="2291907" y="0"/>
                </a:lnTo>
                <a:lnTo>
                  <a:pt x="2768260" y="0"/>
                </a:lnTo>
                <a:lnTo>
                  <a:pt x="2815178" y="12699"/>
                </a:lnTo>
                <a:close/>
              </a:path>
              <a:path w="5060315" h="5054600">
                <a:moveTo>
                  <a:pt x="2908233" y="25399"/>
                </a:moveTo>
                <a:lnTo>
                  <a:pt x="2151934" y="25399"/>
                </a:lnTo>
                <a:lnTo>
                  <a:pt x="2198329" y="12699"/>
                </a:lnTo>
                <a:lnTo>
                  <a:pt x="2861838" y="12699"/>
                </a:lnTo>
                <a:lnTo>
                  <a:pt x="2908233" y="25399"/>
                </a:lnTo>
                <a:close/>
              </a:path>
              <a:path w="5060315" h="5054600">
                <a:moveTo>
                  <a:pt x="3045745" y="50799"/>
                </a:moveTo>
                <a:lnTo>
                  <a:pt x="2014422" y="50799"/>
                </a:lnTo>
                <a:lnTo>
                  <a:pt x="2105813" y="25399"/>
                </a:lnTo>
                <a:lnTo>
                  <a:pt x="2954354" y="25399"/>
                </a:lnTo>
                <a:lnTo>
                  <a:pt x="3045745" y="50799"/>
                </a:lnTo>
                <a:close/>
              </a:path>
              <a:path w="5060315" h="5054600">
                <a:moveTo>
                  <a:pt x="3000194" y="5016499"/>
                </a:moveTo>
                <a:lnTo>
                  <a:pt x="2059973" y="5016499"/>
                </a:lnTo>
                <a:lnTo>
                  <a:pt x="2014422" y="5003799"/>
                </a:lnTo>
                <a:lnTo>
                  <a:pt x="1618783" y="4889499"/>
                </a:lnTo>
                <a:lnTo>
                  <a:pt x="1576559" y="4864099"/>
                </a:lnTo>
                <a:lnTo>
                  <a:pt x="1493247" y="4838699"/>
                </a:lnTo>
                <a:lnTo>
                  <a:pt x="1411504" y="4787899"/>
                </a:lnTo>
                <a:lnTo>
                  <a:pt x="1371239" y="4775199"/>
                </a:lnTo>
                <a:lnTo>
                  <a:pt x="1331391" y="4749799"/>
                </a:lnTo>
                <a:lnTo>
                  <a:pt x="1291966" y="4737099"/>
                </a:lnTo>
                <a:lnTo>
                  <a:pt x="1252972" y="4711699"/>
                </a:lnTo>
                <a:lnTo>
                  <a:pt x="1176311" y="4660899"/>
                </a:lnTo>
                <a:lnTo>
                  <a:pt x="1101470" y="4610099"/>
                </a:lnTo>
                <a:lnTo>
                  <a:pt x="1028514" y="4559299"/>
                </a:lnTo>
                <a:lnTo>
                  <a:pt x="957504" y="4508499"/>
                </a:lnTo>
                <a:lnTo>
                  <a:pt x="922749" y="4483099"/>
                </a:lnTo>
                <a:lnTo>
                  <a:pt x="888505" y="4444999"/>
                </a:lnTo>
                <a:lnTo>
                  <a:pt x="854779" y="4419599"/>
                </a:lnTo>
                <a:lnTo>
                  <a:pt x="821579" y="4394199"/>
                </a:lnTo>
                <a:lnTo>
                  <a:pt x="788914" y="4356099"/>
                </a:lnTo>
                <a:lnTo>
                  <a:pt x="756790" y="4330699"/>
                </a:lnTo>
                <a:lnTo>
                  <a:pt x="725217" y="4292599"/>
                </a:lnTo>
                <a:lnTo>
                  <a:pt x="694202" y="4267199"/>
                </a:lnTo>
                <a:lnTo>
                  <a:pt x="663752" y="4229099"/>
                </a:lnTo>
                <a:lnTo>
                  <a:pt x="633876" y="4203699"/>
                </a:lnTo>
                <a:lnTo>
                  <a:pt x="604582" y="4165599"/>
                </a:lnTo>
                <a:lnTo>
                  <a:pt x="575877" y="4127499"/>
                </a:lnTo>
                <a:lnTo>
                  <a:pt x="547769" y="4102099"/>
                </a:lnTo>
                <a:lnTo>
                  <a:pt x="520267" y="4063999"/>
                </a:lnTo>
                <a:lnTo>
                  <a:pt x="493378" y="4025899"/>
                </a:lnTo>
                <a:lnTo>
                  <a:pt x="467111" y="3987799"/>
                </a:lnTo>
                <a:lnTo>
                  <a:pt x="441472" y="3949699"/>
                </a:lnTo>
                <a:lnTo>
                  <a:pt x="416470" y="3911599"/>
                </a:lnTo>
                <a:lnTo>
                  <a:pt x="392113" y="3873499"/>
                </a:lnTo>
                <a:lnTo>
                  <a:pt x="368409" y="3835399"/>
                </a:lnTo>
                <a:lnTo>
                  <a:pt x="345365" y="3797299"/>
                </a:lnTo>
                <a:lnTo>
                  <a:pt x="322990" y="3759199"/>
                </a:lnTo>
                <a:lnTo>
                  <a:pt x="301292" y="3721099"/>
                </a:lnTo>
                <a:lnTo>
                  <a:pt x="280277" y="3682999"/>
                </a:lnTo>
                <a:lnTo>
                  <a:pt x="259955" y="3644899"/>
                </a:lnTo>
                <a:lnTo>
                  <a:pt x="240333" y="3606799"/>
                </a:lnTo>
                <a:lnTo>
                  <a:pt x="221420" y="3555999"/>
                </a:lnTo>
                <a:lnTo>
                  <a:pt x="203222" y="3517899"/>
                </a:lnTo>
                <a:lnTo>
                  <a:pt x="185748" y="3479799"/>
                </a:lnTo>
                <a:lnTo>
                  <a:pt x="169005" y="3428999"/>
                </a:lnTo>
                <a:lnTo>
                  <a:pt x="153003" y="3390899"/>
                </a:lnTo>
                <a:lnTo>
                  <a:pt x="137748" y="3352799"/>
                </a:lnTo>
                <a:lnTo>
                  <a:pt x="123248" y="3301999"/>
                </a:lnTo>
                <a:lnTo>
                  <a:pt x="109512" y="3263899"/>
                </a:lnTo>
                <a:lnTo>
                  <a:pt x="96547" y="3213099"/>
                </a:lnTo>
                <a:lnTo>
                  <a:pt x="84361" y="3174999"/>
                </a:lnTo>
                <a:lnTo>
                  <a:pt x="72963" y="3124199"/>
                </a:lnTo>
                <a:lnTo>
                  <a:pt x="62359" y="3086099"/>
                </a:lnTo>
                <a:lnTo>
                  <a:pt x="52558" y="3035299"/>
                </a:lnTo>
                <a:lnTo>
                  <a:pt x="43568" y="2997199"/>
                </a:lnTo>
                <a:lnTo>
                  <a:pt x="35397" y="2946399"/>
                </a:lnTo>
                <a:lnTo>
                  <a:pt x="28052" y="2895599"/>
                </a:lnTo>
                <a:lnTo>
                  <a:pt x="21542" y="2857499"/>
                </a:lnTo>
                <a:lnTo>
                  <a:pt x="15874" y="2806699"/>
                </a:lnTo>
                <a:lnTo>
                  <a:pt x="11056" y="2755899"/>
                </a:lnTo>
                <a:lnTo>
                  <a:pt x="7097" y="2717799"/>
                </a:lnTo>
                <a:lnTo>
                  <a:pt x="4004" y="2666999"/>
                </a:lnTo>
                <a:lnTo>
                  <a:pt x="1784" y="2616199"/>
                </a:lnTo>
                <a:lnTo>
                  <a:pt x="447" y="2578099"/>
                </a:lnTo>
                <a:lnTo>
                  <a:pt x="0" y="2527299"/>
                </a:lnTo>
                <a:lnTo>
                  <a:pt x="447" y="2476499"/>
                </a:lnTo>
                <a:lnTo>
                  <a:pt x="1784" y="2425699"/>
                </a:lnTo>
                <a:lnTo>
                  <a:pt x="4004" y="2374899"/>
                </a:lnTo>
                <a:lnTo>
                  <a:pt x="7097" y="2336799"/>
                </a:lnTo>
                <a:lnTo>
                  <a:pt x="11056" y="2285999"/>
                </a:lnTo>
                <a:lnTo>
                  <a:pt x="15874" y="2235199"/>
                </a:lnTo>
                <a:lnTo>
                  <a:pt x="21542" y="2197099"/>
                </a:lnTo>
                <a:lnTo>
                  <a:pt x="28052" y="2146299"/>
                </a:lnTo>
                <a:lnTo>
                  <a:pt x="35397" y="2095499"/>
                </a:lnTo>
                <a:lnTo>
                  <a:pt x="43568" y="2057399"/>
                </a:lnTo>
                <a:lnTo>
                  <a:pt x="52558" y="2006599"/>
                </a:lnTo>
                <a:lnTo>
                  <a:pt x="62359" y="1968499"/>
                </a:lnTo>
                <a:lnTo>
                  <a:pt x="72963" y="1917699"/>
                </a:lnTo>
                <a:lnTo>
                  <a:pt x="84361" y="1866899"/>
                </a:lnTo>
                <a:lnTo>
                  <a:pt x="96547" y="1828799"/>
                </a:lnTo>
                <a:lnTo>
                  <a:pt x="109512" y="1790699"/>
                </a:lnTo>
                <a:lnTo>
                  <a:pt x="123248" y="1739899"/>
                </a:lnTo>
                <a:lnTo>
                  <a:pt x="137748" y="1701799"/>
                </a:lnTo>
                <a:lnTo>
                  <a:pt x="153003" y="1650999"/>
                </a:lnTo>
                <a:lnTo>
                  <a:pt x="169005" y="1612899"/>
                </a:lnTo>
                <a:lnTo>
                  <a:pt x="185748" y="1574799"/>
                </a:lnTo>
                <a:lnTo>
                  <a:pt x="203222" y="1523999"/>
                </a:lnTo>
                <a:lnTo>
                  <a:pt x="221420" y="1485899"/>
                </a:lnTo>
                <a:lnTo>
                  <a:pt x="240333" y="1447799"/>
                </a:lnTo>
                <a:lnTo>
                  <a:pt x="259955" y="1409699"/>
                </a:lnTo>
                <a:lnTo>
                  <a:pt x="280277" y="1358899"/>
                </a:lnTo>
                <a:lnTo>
                  <a:pt x="301292" y="1320799"/>
                </a:lnTo>
                <a:lnTo>
                  <a:pt x="322990" y="1282699"/>
                </a:lnTo>
                <a:lnTo>
                  <a:pt x="345365" y="1244599"/>
                </a:lnTo>
                <a:lnTo>
                  <a:pt x="368409" y="1206499"/>
                </a:lnTo>
                <a:lnTo>
                  <a:pt x="392113" y="1168399"/>
                </a:lnTo>
                <a:lnTo>
                  <a:pt x="416470" y="1130299"/>
                </a:lnTo>
                <a:lnTo>
                  <a:pt x="441472" y="1092199"/>
                </a:lnTo>
                <a:lnTo>
                  <a:pt x="467111" y="1054099"/>
                </a:lnTo>
                <a:lnTo>
                  <a:pt x="493378" y="1015999"/>
                </a:lnTo>
                <a:lnTo>
                  <a:pt x="520267" y="990599"/>
                </a:lnTo>
                <a:lnTo>
                  <a:pt x="547769" y="952499"/>
                </a:lnTo>
                <a:lnTo>
                  <a:pt x="575877" y="914399"/>
                </a:lnTo>
                <a:lnTo>
                  <a:pt x="604582" y="876299"/>
                </a:lnTo>
                <a:lnTo>
                  <a:pt x="633876" y="850899"/>
                </a:lnTo>
                <a:lnTo>
                  <a:pt x="663752" y="812799"/>
                </a:lnTo>
                <a:lnTo>
                  <a:pt x="694202" y="787399"/>
                </a:lnTo>
                <a:lnTo>
                  <a:pt x="725217" y="749299"/>
                </a:lnTo>
                <a:lnTo>
                  <a:pt x="756791" y="723899"/>
                </a:lnTo>
                <a:lnTo>
                  <a:pt x="788914" y="685799"/>
                </a:lnTo>
                <a:lnTo>
                  <a:pt x="821579" y="660399"/>
                </a:lnTo>
                <a:lnTo>
                  <a:pt x="854779" y="622299"/>
                </a:lnTo>
                <a:lnTo>
                  <a:pt x="888505" y="596899"/>
                </a:lnTo>
                <a:lnTo>
                  <a:pt x="922749" y="571499"/>
                </a:lnTo>
                <a:lnTo>
                  <a:pt x="957504" y="546099"/>
                </a:lnTo>
                <a:lnTo>
                  <a:pt x="992762" y="507999"/>
                </a:lnTo>
                <a:lnTo>
                  <a:pt x="1028514" y="482599"/>
                </a:lnTo>
                <a:lnTo>
                  <a:pt x="1101470" y="431799"/>
                </a:lnTo>
                <a:lnTo>
                  <a:pt x="1176311" y="380999"/>
                </a:lnTo>
                <a:lnTo>
                  <a:pt x="1214418" y="368299"/>
                </a:lnTo>
                <a:lnTo>
                  <a:pt x="1252972" y="342899"/>
                </a:lnTo>
                <a:lnTo>
                  <a:pt x="1331391" y="292099"/>
                </a:lnTo>
                <a:lnTo>
                  <a:pt x="1371239" y="279399"/>
                </a:lnTo>
                <a:lnTo>
                  <a:pt x="1452176" y="228599"/>
                </a:lnTo>
                <a:lnTo>
                  <a:pt x="1534711" y="203199"/>
                </a:lnTo>
                <a:lnTo>
                  <a:pt x="1576559" y="177799"/>
                </a:lnTo>
                <a:lnTo>
                  <a:pt x="1661375" y="152399"/>
                </a:lnTo>
                <a:lnTo>
                  <a:pt x="1704328" y="126999"/>
                </a:lnTo>
                <a:lnTo>
                  <a:pt x="1969168" y="50799"/>
                </a:lnTo>
                <a:lnTo>
                  <a:pt x="3090999" y="50799"/>
                </a:lnTo>
                <a:lnTo>
                  <a:pt x="3355839" y="126999"/>
                </a:lnTo>
                <a:lnTo>
                  <a:pt x="3398791" y="152399"/>
                </a:lnTo>
                <a:lnTo>
                  <a:pt x="3483608" y="177799"/>
                </a:lnTo>
                <a:lnTo>
                  <a:pt x="3525456" y="203199"/>
                </a:lnTo>
                <a:lnTo>
                  <a:pt x="3607991" y="228599"/>
                </a:lnTo>
                <a:lnTo>
                  <a:pt x="3688928" y="279399"/>
                </a:lnTo>
                <a:lnTo>
                  <a:pt x="3728776" y="292099"/>
                </a:lnTo>
                <a:lnTo>
                  <a:pt x="3807195" y="342899"/>
                </a:lnTo>
                <a:lnTo>
                  <a:pt x="3845749" y="368299"/>
                </a:lnTo>
                <a:lnTo>
                  <a:pt x="3883856" y="380999"/>
                </a:lnTo>
                <a:lnTo>
                  <a:pt x="3958697" y="431799"/>
                </a:lnTo>
                <a:lnTo>
                  <a:pt x="4031653" y="482599"/>
                </a:lnTo>
                <a:lnTo>
                  <a:pt x="4067405" y="507999"/>
                </a:lnTo>
                <a:lnTo>
                  <a:pt x="4102663" y="546099"/>
                </a:lnTo>
                <a:lnTo>
                  <a:pt x="4137418" y="571499"/>
                </a:lnTo>
                <a:lnTo>
                  <a:pt x="4171662" y="596899"/>
                </a:lnTo>
                <a:lnTo>
                  <a:pt x="4205388" y="622299"/>
                </a:lnTo>
                <a:lnTo>
                  <a:pt x="4238588" y="660399"/>
                </a:lnTo>
                <a:lnTo>
                  <a:pt x="4271253" y="685799"/>
                </a:lnTo>
                <a:lnTo>
                  <a:pt x="4303376" y="723899"/>
                </a:lnTo>
                <a:lnTo>
                  <a:pt x="4334950" y="749299"/>
                </a:lnTo>
                <a:lnTo>
                  <a:pt x="4365965" y="787399"/>
                </a:lnTo>
                <a:lnTo>
                  <a:pt x="4396415" y="812799"/>
                </a:lnTo>
                <a:lnTo>
                  <a:pt x="4426291" y="850899"/>
                </a:lnTo>
                <a:lnTo>
                  <a:pt x="4455585" y="876299"/>
                </a:lnTo>
                <a:lnTo>
                  <a:pt x="4484290" y="914399"/>
                </a:lnTo>
                <a:lnTo>
                  <a:pt x="4512397" y="952499"/>
                </a:lnTo>
                <a:lnTo>
                  <a:pt x="4539900" y="990599"/>
                </a:lnTo>
                <a:lnTo>
                  <a:pt x="4566788" y="1015999"/>
                </a:lnTo>
                <a:lnTo>
                  <a:pt x="4593056" y="1054099"/>
                </a:lnTo>
                <a:lnTo>
                  <a:pt x="4618695" y="1092199"/>
                </a:lnTo>
                <a:lnTo>
                  <a:pt x="4643697" y="1130299"/>
                </a:lnTo>
                <a:lnTo>
                  <a:pt x="4668054" y="1168399"/>
                </a:lnTo>
                <a:lnTo>
                  <a:pt x="4691758" y="1206499"/>
                </a:lnTo>
                <a:lnTo>
                  <a:pt x="4714802" y="1244599"/>
                </a:lnTo>
                <a:lnTo>
                  <a:pt x="4737177" y="1282699"/>
                </a:lnTo>
                <a:lnTo>
                  <a:pt x="4758875" y="1320799"/>
                </a:lnTo>
                <a:lnTo>
                  <a:pt x="4779890" y="1358899"/>
                </a:lnTo>
                <a:lnTo>
                  <a:pt x="4800212" y="1409699"/>
                </a:lnTo>
                <a:lnTo>
                  <a:pt x="4819833" y="1447799"/>
                </a:lnTo>
                <a:lnTo>
                  <a:pt x="4838747" y="1485899"/>
                </a:lnTo>
                <a:lnTo>
                  <a:pt x="4856945" y="1523999"/>
                </a:lnTo>
                <a:lnTo>
                  <a:pt x="4874419" y="1574799"/>
                </a:lnTo>
                <a:lnTo>
                  <a:pt x="4891161" y="1612899"/>
                </a:lnTo>
                <a:lnTo>
                  <a:pt x="4907164" y="1650999"/>
                </a:lnTo>
                <a:lnTo>
                  <a:pt x="4922419" y="1701799"/>
                </a:lnTo>
                <a:lnTo>
                  <a:pt x="4936919" y="1739899"/>
                </a:lnTo>
                <a:lnTo>
                  <a:pt x="4950655" y="1790699"/>
                </a:lnTo>
                <a:lnTo>
                  <a:pt x="4963620" y="1828799"/>
                </a:lnTo>
                <a:lnTo>
                  <a:pt x="4975806" y="1866899"/>
                </a:lnTo>
                <a:lnTo>
                  <a:pt x="4987204" y="1917699"/>
                </a:lnTo>
                <a:lnTo>
                  <a:pt x="4997808" y="1968499"/>
                </a:lnTo>
                <a:lnTo>
                  <a:pt x="5007609" y="2006599"/>
                </a:lnTo>
                <a:lnTo>
                  <a:pt x="5016599" y="2057399"/>
                </a:lnTo>
                <a:lnTo>
                  <a:pt x="5024770" y="2095499"/>
                </a:lnTo>
                <a:lnTo>
                  <a:pt x="5032115" y="2146299"/>
                </a:lnTo>
                <a:lnTo>
                  <a:pt x="5038625" y="2197099"/>
                </a:lnTo>
                <a:lnTo>
                  <a:pt x="5044293" y="2235199"/>
                </a:lnTo>
                <a:lnTo>
                  <a:pt x="5049111" y="2285999"/>
                </a:lnTo>
                <a:lnTo>
                  <a:pt x="5053070" y="2336799"/>
                </a:lnTo>
                <a:lnTo>
                  <a:pt x="5056163" y="2374899"/>
                </a:lnTo>
                <a:lnTo>
                  <a:pt x="5058382" y="2425699"/>
                </a:lnTo>
                <a:lnTo>
                  <a:pt x="5059720" y="2476499"/>
                </a:lnTo>
                <a:lnTo>
                  <a:pt x="5060167" y="2527299"/>
                </a:lnTo>
                <a:lnTo>
                  <a:pt x="5059720" y="2578099"/>
                </a:lnTo>
                <a:lnTo>
                  <a:pt x="5058382" y="2616199"/>
                </a:lnTo>
                <a:lnTo>
                  <a:pt x="5056163" y="2666999"/>
                </a:lnTo>
                <a:lnTo>
                  <a:pt x="5053070" y="2717799"/>
                </a:lnTo>
                <a:lnTo>
                  <a:pt x="5049111" y="2755899"/>
                </a:lnTo>
                <a:lnTo>
                  <a:pt x="5044293" y="2806699"/>
                </a:lnTo>
                <a:lnTo>
                  <a:pt x="5038625" y="2857499"/>
                </a:lnTo>
                <a:lnTo>
                  <a:pt x="5032115" y="2895599"/>
                </a:lnTo>
                <a:lnTo>
                  <a:pt x="5024770" y="2946399"/>
                </a:lnTo>
                <a:lnTo>
                  <a:pt x="5016599" y="2997199"/>
                </a:lnTo>
                <a:lnTo>
                  <a:pt x="5007609" y="3035299"/>
                </a:lnTo>
                <a:lnTo>
                  <a:pt x="4997808" y="3086099"/>
                </a:lnTo>
                <a:lnTo>
                  <a:pt x="4987204" y="3124199"/>
                </a:lnTo>
                <a:lnTo>
                  <a:pt x="4975806" y="3174999"/>
                </a:lnTo>
                <a:lnTo>
                  <a:pt x="4963620" y="3213099"/>
                </a:lnTo>
                <a:lnTo>
                  <a:pt x="4950655" y="3263899"/>
                </a:lnTo>
                <a:lnTo>
                  <a:pt x="4936919" y="3301999"/>
                </a:lnTo>
                <a:lnTo>
                  <a:pt x="4922419" y="3352799"/>
                </a:lnTo>
                <a:lnTo>
                  <a:pt x="4907164" y="3390899"/>
                </a:lnTo>
                <a:lnTo>
                  <a:pt x="4891161" y="3428999"/>
                </a:lnTo>
                <a:lnTo>
                  <a:pt x="4874419" y="3479799"/>
                </a:lnTo>
                <a:lnTo>
                  <a:pt x="4856945" y="3517899"/>
                </a:lnTo>
                <a:lnTo>
                  <a:pt x="4838747" y="3555999"/>
                </a:lnTo>
                <a:lnTo>
                  <a:pt x="4819833" y="3606799"/>
                </a:lnTo>
                <a:lnTo>
                  <a:pt x="4800212" y="3644899"/>
                </a:lnTo>
                <a:lnTo>
                  <a:pt x="4779890" y="3682999"/>
                </a:lnTo>
                <a:lnTo>
                  <a:pt x="4758875" y="3721099"/>
                </a:lnTo>
                <a:lnTo>
                  <a:pt x="4737177" y="3759199"/>
                </a:lnTo>
                <a:lnTo>
                  <a:pt x="4714802" y="3797299"/>
                </a:lnTo>
                <a:lnTo>
                  <a:pt x="4691758" y="3835399"/>
                </a:lnTo>
                <a:lnTo>
                  <a:pt x="4668054" y="3873499"/>
                </a:lnTo>
                <a:lnTo>
                  <a:pt x="4643697" y="3911599"/>
                </a:lnTo>
                <a:lnTo>
                  <a:pt x="4618695" y="3949699"/>
                </a:lnTo>
                <a:lnTo>
                  <a:pt x="4593056" y="3987799"/>
                </a:lnTo>
                <a:lnTo>
                  <a:pt x="4566788" y="4025899"/>
                </a:lnTo>
                <a:lnTo>
                  <a:pt x="4539900" y="4063999"/>
                </a:lnTo>
                <a:lnTo>
                  <a:pt x="4512397" y="4102099"/>
                </a:lnTo>
                <a:lnTo>
                  <a:pt x="4484290" y="4127499"/>
                </a:lnTo>
                <a:lnTo>
                  <a:pt x="4455585" y="4165599"/>
                </a:lnTo>
                <a:lnTo>
                  <a:pt x="4426291" y="4203699"/>
                </a:lnTo>
                <a:lnTo>
                  <a:pt x="4396415" y="4229099"/>
                </a:lnTo>
                <a:lnTo>
                  <a:pt x="4365965" y="4267199"/>
                </a:lnTo>
                <a:lnTo>
                  <a:pt x="4334950" y="4292599"/>
                </a:lnTo>
                <a:lnTo>
                  <a:pt x="4303376" y="4330699"/>
                </a:lnTo>
                <a:lnTo>
                  <a:pt x="4271253" y="4356099"/>
                </a:lnTo>
                <a:lnTo>
                  <a:pt x="4238588" y="4394199"/>
                </a:lnTo>
                <a:lnTo>
                  <a:pt x="4205388" y="4419599"/>
                </a:lnTo>
                <a:lnTo>
                  <a:pt x="4171662" y="4444999"/>
                </a:lnTo>
                <a:lnTo>
                  <a:pt x="4137418" y="4483099"/>
                </a:lnTo>
                <a:lnTo>
                  <a:pt x="4102663" y="4508499"/>
                </a:lnTo>
                <a:lnTo>
                  <a:pt x="4031653" y="4559299"/>
                </a:lnTo>
                <a:lnTo>
                  <a:pt x="3958697" y="4610099"/>
                </a:lnTo>
                <a:lnTo>
                  <a:pt x="3883856" y="4660899"/>
                </a:lnTo>
                <a:lnTo>
                  <a:pt x="3807195" y="4711699"/>
                </a:lnTo>
                <a:lnTo>
                  <a:pt x="3768201" y="4737099"/>
                </a:lnTo>
                <a:lnTo>
                  <a:pt x="3728776" y="4749799"/>
                </a:lnTo>
                <a:lnTo>
                  <a:pt x="3688928" y="4775199"/>
                </a:lnTo>
                <a:lnTo>
                  <a:pt x="3648663" y="4787899"/>
                </a:lnTo>
                <a:lnTo>
                  <a:pt x="3566919" y="4838699"/>
                </a:lnTo>
                <a:lnTo>
                  <a:pt x="3483608" y="4864099"/>
                </a:lnTo>
                <a:lnTo>
                  <a:pt x="3441384" y="4889499"/>
                </a:lnTo>
                <a:lnTo>
                  <a:pt x="3045745" y="5003799"/>
                </a:lnTo>
                <a:lnTo>
                  <a:pt x="3000194" y="5016499"/>
                </a:lnTo>
                <a:close/>
              </a:path>
              <a:path w="5060315" h="5054600">
                <a:moveTo>
                  <a:pt x="2908233" y="5029199"/>
                </a:moveTo>
                <a:lnTo>
                  <a:pt x="2151934" y="5029199"/>
                </a:lnTo>
                <a:lnTo>
                  <a:pt x="2105813" y="5016499"/>
                </a:lnTo>
                <a:lnTo>
                  <a:pt x="2954354" y="5016499"/>
                </a:lnTo>
                <a:lnTo>
                  <a:pt x="2908233" y="5029199"/>
                </a:lnTo>
                <a:close/>
              </a:path>
              <a:path w="5060315" h="5054600">
                <a:moveTo>
                  <a:pt x="2815178" y="5041899"/>
                </a:moveTo>
                <a:lnTo>
                  <a:pt x="2244989" y="5041899"/>
                </a:lnTo>
                <a:lnTo>
                  <a:pt x="2198329" y="5029199"/>
                </a:lnTo>
                <a:lnTo>
                  <a:pt x="2861838" y="5029199"/>
                </a:lnTo>
                <a:lnTo>
                  <a:pt x="2815178" y="5041899"/>
                </a:lnTo>
                <a:close/>
              </a:path>
              <a:path w="5060315" h="5054600">
                <a:moveTo>
                  <a:pt x="2673683" y="5054599"/>
                </a:moveTo>
                <a:lnTo>
                  <a:pt x="2386484" y="5054599"/>
                </a:lnTo>
                <a:lnTo>
                  <a:pt x="2339074" y="5041899"/>
                </a:lnTo>
                <a:lnTo>
                  <a:pt x="2721093" y="5041899"/>
                </a:lnTo>
                <a:lnTo>
                  <a:pt x="2673683" y="5054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2638" y="4622329"/>
            <a:ext cx="1990724" cy="197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5244585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0626" y="5263635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5113" y="1660022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713" y="9197606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8232" y="2647100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8232" y="7229836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3952" y="5046769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373" y="5046769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7874" y="5253437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9189" y="5253437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5141" y="6524924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5141" y="3917419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01494" y="4586289"/>
            <a:ext cx="704849" cy="69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63921" y="5499920"/>
            <a:ext cx="638174" cy="6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63921" y="6539875"/>
            <a:ext cx="638174" cy="6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7658" y="1891635"/>
            <a:ext cx="1695449" cy="16954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56101" y="2690660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56101" y="3528860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396706" y="2462695"/>
            <a:ext cx="401383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40" dirty="0">
                <a:latin typeface="Arial"/>
                <a:cs typeface="Arial"/>
              </a:rPr>
              <a:t>MONITORS </a:t>
            </a:r>
            <a:r>
              <a:rPr sz="2400" spc="-20" dirty="0">
                <a:latin typeface="Arial"/>
                <a:cs typeface="Arial"/>
              </a:rPr>
              <a:t>BLOOD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SUPPLY  </a:t>
            </a:r>
            <a:r>
              <a:rPr sz="2400" spc="-95" dirty="0">
                <a:latin typeface="Arial"/>
                <a:cs typeface="Arial"/>
              </a:rPr>
              <a:t>FOR </a:t>
            </a:r>
            <a:r>
              <a:rPr sz="2400" spc="-45" dirty="0">
                <a:latin typeface="Arial"/>
                <a:cs typeface="Arial"/>
              </a:rPr>
              <a:t>EACH </a:t>
            </a:r>
            <a:r>
              <a:rPr sz="2400" spc="-20" dirty="0">
                <a:latin typeface="Arial"/>
                <a:cs typeface="Arial"/>
              </a:rPr>
              <a:t>BLOOD </a:t>
            </a:r>
            <a:r>
              <a:rPr sz="2400" spc="20" dirty="0">
                <a:latin typeface="Arial"/>
                <a:cs typeface="Arial"/>
              </a:rPr>
              <a:t>BANK  </a:t>
            </a:r>
            <a:r>
              <a:rPr sz="2400" spc="-80" dirty="0">
                <a:latin typeface="Arial"/>
                <a:cs typeface="Arial"/>
              </a:rPr>
              <a:t>ACCEPTS </a:t>
            </a:r>
            <a:r>
              <a:rPr sz="2400" spc="-95" dirty="0">
                <a:latin typeface="Arial"/>
                <a:cs typeface="Arial"/>
              </a:rPr>
              <a:t>REQUESTS </a:t>
            </a:r>
            <a:r>
              <a:rPr sz="2400" spc="-45" dirty="0">
                <a:latin typeface="Arial"/>
                <a:cs typeface="Arial"/>
              </a:rPr>
              <a:t>FROM  </a:t>
            </a:r>
            <a:r>
              <a:rPr sz="2400" spc="-20" dirty="0">
                <a:latin typeface="Arial"/>
                <a:cs typeface="Arial"/>
              </a:rPr>
              <a:t>BLOOD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BANKS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09705" y="4570487"/>
            <a:ext cx="1300480" cy="252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 indent="-635" algn="ctr">
              <a:lnSpc>
                <a:spcPct val="114599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PHILIPPINE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238760" marR="260350" algn="ctr">
              <a:lnSpc>
                <a:spcPct val="11459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77007" y="7929858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7007" y="8348958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16000" y="344838"/>
            <a:ext cx="4209415" cy="141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ts val="7145"/>
              </a:lnSpc>
              <a:spcBef>
                <a:spcPts val="100"/>
              </a:spcBef>
            </a:pPr>
            <a:r>
              <a:rPr spc="-455" dirty="0"/>
              <a:t>SOLUTION</a:t>
            </a:r>
          </a:p>
          <a:p>
            <a:pPr marL="12700">
              <a:lnSpc>
                <a:spcPts val="3785"/>
              </a:lnSpc>
            </a:pPr>
            <a:r>
              <a:rPr sz="3600" b="0" spc="105" dirty="0">
                <a:solidFill>
                  <a:srgbClr val="BD2540"/>
                </a:solidFill>
                <a:latin typeface="Arial"/>
                <a:cs typeface="Arial"/>
              </a:rPr>
              <a:t>HOW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IT</a:t>
            </a:r>
            <a:r>
              <a:rPr sz="3600" b="0" spc="-290" dirty="0">
                <a:solidFill>
                  <a:srgbClr val="BD2540"/>
                </a:solidFill>
                <a:latin typeface="Arial"/>
                <a:cs typeface="Arial"/>
              </a:rPr>
              <a:t>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WORKS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863921" y="7570575"/>
            <a:ext cx="666749" cy="6667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59712" y="5965961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4661" y="1651017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3474" y="9220103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2486" y="5965961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7018" y="2389173"/>
            <a:ext cx="6334760" cy="196850"/>
          </a:xfrm>
          <a:custGeom>
            <a:avLst/>
            <a:gdLst/>
            <a:ahLst/>
            <a:cxnLst/>
            <a:rect l="l" t="t" r="r" b="b"/>
            <a:pathLst>
              <a:path w="6334759" h="196850">
                <a:moveTo>
                  <a:pt x="0" y="0"/>
                </a:moveTo>
                <a:lnTo>
                  <a:pt x="6334458" y="0"/>
                </a:lnTo>
                <a:lnTo>
                  <a:pt x="6334458" y="196615"/>
                </a:lnTo>
                <a:lnTo>
                  <a:pt x="0" y="196615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17018" y="2585789"/>
            <a:ext cx="198120" cy="6020435"/>
          </a:xfrm>
          <a:custGeom>
            <a:avLst/>
            <a:gdLst/>
            <a:ahLst/>
            <a:cxnLst/>
            <a:rect l="l" t="t" r="r" b="b"/>
            <a:pathLst>
              <a:path w="198119" h="6020434">
                <a:moveTo>
                  <a:pt x="0" y="0"/>
                </a:moveTo>
                <a:lnTo>
                  <a:pt x="197557" y="0"/>
                </a:lnTo>
                <a:lnTo>
                  <a:pt x="197557" y="6020253"/>
                </a:lnTo>
                <a:lnTo>
                  <a:pt x="0" y="6020253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17018" y="8606042"/>
            <a:ext cx="6334760" cy="201930"/>
          </a:xfrm>
          <a:custGeom>
            <a:avLst/>
            <a:gdLst/>
            <a:ahLst/>
            <a:cxnLst/>
            <a:rect l="l" t="t" r="r" b="b"/>
            <a:pathLst>
              <a:path w="6334759" h="201929">
                <a:moveTo>
                  <a:pt x="0" y="0"/>
                </a:moveTo>
                <a:lnTo>
                  <a:pt x="6334458" y="0"/>
                </a:lnTo>
                <a:lnTo>
                  <a:pt x="6334458" y="201689"/>
                </a:lnTo>
                <a:lnTo>
                  <a:pt x="0" y="201689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49715" y="2586262"/>
            <a:ext cx="201930" cy="6019800"/>
          </a:xfrm>
          <a:custGeom>
            <a:avLst/>
            <a:gdLst/>
            <a:ahLst/>
            <a:cxnLst/>
            <a:rect l="l" t="t" r="r" b="b"/>
            <a:pathLst>
              <a:path w="201929" h="6019800">
                <a:moveTo>
                  <a:pt x="201761" y="6019557"/>
                </a:moveTo>
                <a:lnTo>
                  <a:pt x="0" y="6019557"/>
                </a:lnTo>
                <a:lnTo>
                  <a:pt x="0" y="0"/>
                </a:lnTo>
                <a:lnTo>
                  <a:pt x="201761" y="0"/>
                </a:lnTo>
                <a:lnTo>
                  <a:pt x="201761" y="6019557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2055" y="737284"/>
            <a:ext cx="6439403" cy="6439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22779" y="5217119"/>
            <a:ext cx="4084921" cy="40847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726926" y="7642284"/>
            <a:ext cx="106489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5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DIALYSIS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17613" y="7773521"/>
            <a:ext cx="401383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65" dirty="0">
                <a:latin typeface="Arial"/>
                <a:cs typeface="Arial"/>
              </a:rPr>
              <a:t>SENDS </a:t>
            </a:r>
            <a:r>
              <a:rPr sz="2400" spc="-95" dirty="0">
                <a:latin typeface="Arial"/>
                <a:cs typeface="Arial"/>
              </a:rPr>
              <a:t>REQUESTS </a:t>
            </a:r>
            <a:r>
              <a:rPr sz="2400" spc="-35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PRC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40" dirty="0">
                <a:latin typeface="Arial"/>
                <a:cs typeface="Arial"/>
              </a:rPr>
              <a:t>MONITORS </a:t>
            </a:r>
            <a:r>
              <a:rPr sz="2400" spc="-20" dirty="0">
                <a:latin typeface="Arial"/>
                <a:cs typeface="Arial"/>
              </a:rPr>
              <a:t>BLOOD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SUPPLY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320" y="1961742"/>
            <a:ext cx="7572375" cy="7569200"/>
          </a:xfrm>
          <a:custGeom>
            <a:avLst/>
            <a:gdLst/>
            <a:ahLst/>
            <a:cxnLst/>
            <a:rect l="l" t="t" r="r" b="b"/>
            <a:pathLst>
              <a:path w="7572375" h="7569200">
                <a:moveTo>
                  <a:pt x="4120145" y="12699"/>
                </a:moveTo>
                <a:lnTo>
                  <a:pt x="3451780" y="12699"/>
                </a:lnTo>
                <a:lnTo>
                  <a:pt x="3499052" y="0"/>
                </a:lnTo>
                <a:lnTo>
                  <a:pt x="4072873" y="0"/>
                </a:lnTo>
                <a:lnTo>
                  <a:pt x="4120145" y="12699"/>
                </a:lnTo>
                <a:close/>
              </a:path>
              <a:path w="7572375" h="7569200">
                <a:moveTo>
                  <a:pt x="4260951" y="25399"/>
                </a:moveTo>
                <a:lnTo>
                  <a:pt x="3310974" y="25399"/>
                </a:lnTo>
                <a:lnTo>
                  <a:pt x="3357737" y="12699"/>
                </a:lnTo>
                <a:lnTo>
                  <a:pt x="4214187" y="12699"/>
                </a:lnTo>
                <a:lnTo>
                  <a:pt x="4260951" y="25399"/>
                </a:lnTo>
                <a:close/>
              </a:path>
              <a:path w="7572375" h="7569200">
                <a:moveTo>
                  <a:pt x="4353947" y="38099"/>
                </a:moveTo>
                <a:lnTo>
                  <a:pt x="3217978" y="38099"/>
                </a:lnTo>
                <a:lnTo>
                  <a:pt x="3264386" y="25399"/>
                </a:lnTo>
                <a:lnTo>
                  <a:pt x="4307539" y="25399"/>
                </a:lnTo>
                <a:lnTo>
                  <a:pt x="4353947" y="38099"/>
                </a:lnTo>
                <a:close/>
              </a:path>
              <a:path w="7572375" h="7569200">
                <a:moveTo>
                  <a:pt x="4492056" y="63499"/>
                </a:moveTo>
                <a:lnTo>
                  <a:pt x="3079869" y="63499"/>
                </a:lnTo>
                <a:lnTo>
                  <a:pt x="3171754" y="38099"/>
                </a:lnTo>
                <a:lnTo>
                  <a:pt x="4400171" y="38099"/>
                </a:lnTo>
                <a:lnTo>
                  <a:pt x="4492056" y="63499"/>
                </a:lnTo>
                <a:close/>
              </a:path>
              <a:path w="7572375" h="7569200">
                <a:moveTo>
                  <a:pt x="4762939" y="126999"/>
                </a:moveTo>
                <a:lnTo>
                  <a:pt x="2808986" y="126999"/>
                </a:lnTo>
                <a:lnTo>
                  <a:pt x="3034216" y="63499"/>
                </a:lnTo>
                <a:lnTo>
                  <a:pt x="4537709" y="63499"/>
                </a:lnTo>
                <a:lnTo>
                  <a:pt x="4762939" y="126999"/>
                </a:lnTo>
                <a:close/>
              </a:path>
              <a:path w="7572375" h="7569200">
                <a:moveTo>
                  <a:pt x="4718310" y="7454899"/>
                </a:moveTo>
                <a:lnTo>
                  <a:pt x="2853615" y="7454899"/>
                </a:lnTo>
                <a:lnTo>
                  <a:pt x="2589138" y="7378699"/>
                </a:lnTo>
                <a:lnTo>
                  <a:pt x="2545853" y="7353299"/>
                </a:lnTo>
                <a:lnTo>
                  <a:pt x="2417432" y="7315199"/>
                </a:lnTo>
                <a:lnTo>
                  <a:pt x="2375115" y="7289799"/>
                </a:lnTo>
                <a:lnTo>
                  <a:pt x="2291237" y="7264399"/>
                </a:lnTo>
                <a:lnTo>
                  <a:pt x="2249682" y="7238999"/>
                </a:lnTo>
                <a:lnTo>
                  <a:pt x="2208389" y="7226299"/>
                </a:lnTo>
                <a:lnTo>
                  <a:pt x="2167361" y="7200899"/>
                </a:lnTo>
                <a:lnTo>
                  <a:pt x="2126602" y="7188199"/>
                </a:lnTo>
                <a:lnTo>
                  <a:pt x="2045902" y="7137399"/>
                </a:lnTo>
                <a:lnTo>
                  <a:pt x="2005969" y="7124699"/>
                </a:lnTo>
                <a:lnTo>
                  <a:pt x="1926955" y="7073899"/>
                </a:lnTo>
                <a:lnTo>
                  <a:pt x="1887880" y="7061199"/>
                </a:lnTo>
                <a:lnTo>
                  <a:pt x="1810615" y="7010399"/>
                </a:lnTo>
                <a:lnTo>
                  <a:pt x="1696978" y="6934199"/>
                </a:lnTo>
                <a:lnTo>
                  <a:pt x="1586141" y="6857999"/>
                </a:lnTo>
                <a:lnTo>
                  <a:pt x="1478198" y="6781799"/>
                </a:lnTo>
                <a:lnTo>
                  <a:pt x="1407891" y="6730999"/>
                </a:lnTo>
                <a:lnTo>
                  <a:pt x="1373245" y="6692899"/>
                </a:lnTo>
                <a:lnTo>
                  <a:pt x="1304985" y="6642099"/>
                </a:lnTo>
                <a:lnTo>
                  <a:pt x="1271379" y="6603999"/>
                </a:lnTo>
                <a:lnTo>
                  <a:pt x="1205229" y="6553199"/>
                </a:lnTo>
                <a:lnTo>
                  <a:pt x="1172694" y="6515099"/>
                </a:lnTo>
                <a:lnTo>
                  <a:pt x="1140522" y="6489699"/>
                </a:lnTo>
                <a:lnTo>
                  <a:pt x="1108719" y="6451599"/>
                </a:lnTo>
                <a:lnTo>
                  <a:pt x="1077286" y="6426199"/>
                </a:lnTo>
                <a:lnTo>
                  <a:pt x="1046229" y="6388099"/>
                </a:lnTo>
                <a:lnTo>
                  <a:pt x="1015549" y="6362699"/>
                </a:lnTo>
                <a:lnTo>
                  <a:pt x="985252" y="6324599"/>
                </a:lnTo>
                <a:lnTo>
                  <a:pt x="955340" y="6299199"/>
                </a:lnTo>
                <a:lnTo>
                  <a:pt x="925817" y="6261099"/>
                </a:lnTo>
                <a:lnTo>
                  <a:pt x="896687" y="6222999"/>
                </a:lnTo>
                <a:lnTo>
                  <a:pt x="867952" y="6197599"/>
                </a:lnTo>
                <a:lnTo>
                  <a:pt x="839617" y="6159499"/>
                </a:lnTo>
                <a:lnTo>
                  <a:pt x="811686" y="6121399"/>
                </a:lnTo>
                <a:lnTo>
                  <a:pt x="784161" y="6083299"/>
                </a:lnTo>
                <a:lnTo>
                  <a:pt x="757046" y="6057899"/>
                </a:lnTo>
                <a:lnTo>
                  <a:pt x="730345" y="6019799"/>
                </a:lnTo>
                <a:lnTo>
                  <a:pt x="704061" y="5981699"/>
                </a:lnTo>
                <a:lnTo>
                  <a:pt x="678199" y="5943599"/>
                </a:lnTo>
                <a:lnTo>
                  <a:pt x="652760" y="5905499"/>
                </a:lnTo>
                <a:lnTo>
                  <a:pt x="627750" y="5867399"/>
                </a:lnTo>
                <a:lnTo>
                  <a:pt x="603171" y="5829299"/>
                </a:lnTo>
                <a:lnTo>
                  <a:pt x="579027" y="5791199"/>
                </a:lnTo>
                <a:lnTo>
                  <a:pt x="555322" y="5753099"/>
                </a:lnTo>
                <a:lnTo>
                  <a:pt x="532059" y="5714999"/>
                </a:lnTo>
                <a:lnTo>
                  <a:pt x="509241" y="5676899"/>
                </a:lnTo>
                <a:lnTo>
                  <a:pt x="486873" y="5638799"/>
                </a:lnTo>
                <a:lnTo>
                  <a:pt x="464958" y="5600699"/>
                </a:lnTo>
                <a:lnTo>
                  <a:pt x="443499" y="5562599"/>
                </a:lnTo>
                <a:lnTo>
                  <a:pt x="422499" y="5524499"/>
                </a:lnTo>
                <a:lnTo>
                  <a:pt x="401963" y="5473699"/>
                </a:lnTo>
                <a:lnTo>
                  <a:pt x="381895" y="5435599"/>
                </a:lnTo>
                <a:lnTo>
                  <a:pt x="362296" y="5397499"/>
                </a:lnTo>
                <a:lnTo>
                  <a:pt x="343172" y="5359399"/>
                </a:lnTo>
                <a:lnTo>
                  <a:pt x="324525" y="5321299"/>
                </a:lnTo>
                <a:lnTo>
                  <a:pt x="306359" y="5270499"/>
                </a:lnTo>
                <a:lnTo>
                  <a:pt x="288678" y="5232399"/>
                </a:lnTo>
                <a:lnTo>
                  <a:pt x="271485" y="5194299"/>
                </a:lnTo>
                <a:lnTo>
                  <a:pt x="254784" y="5143499"/>
                </a:lnTo>
                <a:lnTo>
                  <a:pt x="238579" y="5105399"/>
                </a:lnTo>
                <a:lnTo>
                  <a:pt x="222872" y="5067299"/>
                </a:lnTo>
                <a:lnTo>
                  <a:pt x="207667" y="5016499"/>
                </a:lnTo>
                <a:lnTo>
                  <a:pt x="192969" y="4978399"/>
                </a:lnTo>
                <a:lnTo>
                  <a:pt x="178779" y="4927599"/>
                </a:lnTo>
                <a:lnTo>
                  <a:pt x="165103" y="4889499"/>
                </a:lnTo>
                <a:lnTo>
                  <a:pt x="151944" y="4851399"/>
                </a:lnTo>
                <a:lnTo>
                  <a:pt x="139304" y="4800599"/>
                </a:lnTo>
                <a:lnTo>
                  <a:pt x="127189" y="4762499"/>
                </a:lnTo>
                <a:lnTo>
                  <a:pt x="115600" y="4711699"/>
                </a:lnTo>
                <a:lnTo>
                  <a:pt x="104542" y="4660899"/>
                </a:lnTo>
                <a:lnTo>
                  <a:pt x="94019" y="4622799"/>
                </a:lnTo>
                <a:lnTo>
                  <a:pt x="84033" y="4571999"/>
                </a:lnTo>
                <a:lnTo>
                  <a:pt x="74589" y="4533899"/>
                </a:lnTo>
                <a:lnTo>
                  <a:pt x="65689" y="4483099"/>
                </a:lnTo>
                <a:lnTo>
                  <a:pt x="57338" y="4444999"/>
                </a:lnTo>
                <a:lnTo>
                  <a:pt x="49540" y="4394199"/>
                </a:lnTo>
                <a:lnTo>
                  <a:pt x="42296" y="4343399"/>
                </a:lnTo>
                <a:lnTo>
                  <a:pt x="35612" y="4305299"/>
                </a:lnTo>
                <a:lnTo>
                  <a:pt x="29490" y="4254499"/>
                </a:lnTo>
                <a:lnTo>
                  <a:pt x="23935" y="4203699"/>
                </a:lnTo>
                <a:lnTo>
                  <a:pt x="18949" y="4165599"/>
                </a:lnTo>
                <a:lnTo>
                  <a:pt x="14537" y="4114799"/>
                </a:lnTo>
                <a:lnTo>
                  <a:pt x="10701" y="4063999"/>
                </a:lnTo>
                <a:lnTo>
                  <a:pt x="7446" y="4013199"/>
                </a:lnTo>
                <a:lnTo>
                  <a:pt x="4775" y="3975099"/>
                </a:lnTo>
                <a:lnTo>
                  <a:pt x="2691" y="3924299"/>
                </a:lnTo>
                <a:lnTo>
                  <a:pt x="1198" y="3873499"/>
                </a:lnTo>
                <a:lnTo>
                  <a:pt x="300" y="3822699"/>
                </a:lnTo>
                <a:lnTo>
                  <a:pt x="0" y="3784599"/>
                </a:lnTo>
                <a:lnTo>
                  <a:pt x="300" y="3733799"/>
                </a:lnTo>
                <a:lnTo>
                  <a:pt x="1198" y="3682999"/>
                </a:lnTo>
                <a:lnTo>
                  <a:pt x="2691" y="3632199"/>
                </a:lnTo>
                <a:lnTo>
                  <a:pt x="4775" y="3581399"/>
                </a:lnTo>
                <a:lnTo>
                  <a:pt x="7446" y="3543299"/>
                </a:lnTo>
                <a:lnTo>
                  <a:pt x="10701" y="3492499"/>
                </a:lnTo>
                <a:lnTo>
                  <a:pt x="14537" y="3441699"/>
                </a:lnTo>
                <a:lnTo>
                  <a:pt x="18949" y="3403599"/>
                </a:lnTo>
                <a:lnTo>
                  <a:pt x="23935" y="3352799"/>
                </a:lnTo>
                <a:lnTo>
                  <a:pt x="29490" y="3301999"/>
                </a:lnTo>
                <a:lnTo>
                  <a:pt x="35612" y="3263899"/>
                </a:lnTo>
                <a:lnTo>
                  <a:pt x="42296" y="3213099"/>
                </a:lnTo>
                <a:lnTo>
                  <a:pt x="49540" y="3162299"/>
                </a:lnTo>
                <a:lnTo>
                  <a:pt x="57338" y="3124199"/>
                </a:lnTo>
                <a:lnTo>
                  <a:pt x="65689" y="3073399"/>
                </a:lnTo>
                <a:lnTo>
                  <a:pt x="74589" y="3022599"/>
                </a:lnTo>
                <a:lnTo>
                  <a:pt x="84033" y="2984499"/>
                </a:lnTo>
                <a:lnTo>
                  <a:pt x="94019" y="2933699"/>
                </a:lnTo>
                <a:lnTo>
                  <a:pt x="104542" y="2895599"/>
                </a:lnTo>
                <a:lnTo>
                  <a:pt x="115600" y="2844799"/>
                </a:lnTo>
                <a:lnTo>
                  <a:pt x="127189" y="2806699"/>
                </a:lnTo>
                <a:lnTo>
                  <a:pt x="139304" y="2755899"/>
                </a:lnTo>
                <a:lnTo>
                  <a:pt x="151944" y="2717799"/>
                </a:lnTo>
                <a:lnTo>
                  <a:pt x="165103" y="2666999"/>
                </a:lnTo>
                <a:lnTo>
                  <a:pt x="178779" y="2628899"/>
                </a:lnTo>
                <a:lnTo>
                  <a:pt x="192969" y="2578099"/>
                </a:lnTo>
                <a:lnTo>
                  <a:pt x="207667" y="2539999"/>
                </a:lnTo>
                <a:lnTo>
                  <a:pt x="222872" y="2501899"/>
                </a:lnTo>
                <a:lnTo>
                  <a:pt x="238579" y="2451099"/>
                </a:lnTo>
                <a:lnTo>
                  <a:pt x="254784" y="2412999"/>
                </a:lnTo>
                <a:lnTo>
                  <a:pt x="271485" y="2374899"/>
                </a:lnTo>
                <a:lnTo>
                  <a:pt x="288678" y="2324099"/>
                </a:lnTo>
                <a:lnTo>
                  <a:pt x="306359" y="2285999"/>
                </a:lnTo>
                <a:lnTo>
                  <a:pt x="324525" y="2247899"/>
                </a:lnTo>
                <a:lnTo>
                  <a:pt x="343172" y="2197099"/>
                </a:lnTo>
                <a:lnTo>
                  <a:pt x="362296" y="2158999"/>
                </a:lnTo>
                <a:lnTo>
                  <a:pt x="381895" y="2120899"/>
                </a:lnTo>
                <a:lnTo>
                  <a:pt x="401963" y="2082799"/>
                </a:lnTo>
                <a:lnTo>
                  <a:pt x="422499" y="2044699"/>
                </a:lnTo>
                <a:lnTo>
                  <a:pt x="443499" y="1993899"/>
                </a:lnTo>
                <a:lnTo>
                  <a:pt x="464958" y="1955799"/>
                </a:lnTo>
                <a:lnTo>
                  <a:pt x="486873" y="1917699"/>
                </a:lnTo>
                <a:lnTo>
                  <a:pt x="509241" y="1879599"/>
                </a:lnTo>
                <a:lnTo>
                  <a:pt x="532059" y="1841499"/>
                </a:lnTo>
                <a:lnTo>
                  <a:pt x="555322" y="1803399"/>
                </a:lnTo>
                <a:lnTo>
                  <a:pt x="579027" y="1765299"/>
                </a:lnTo>
                <a:lnTo>
                  <a:pt x="603171" y="1727199"/>
                </a:lnTo>
                <a:lnTo>
                  <a:pt x="627750" y="1689099"/>
                </a:lnTo>
                <a:lnTo>
                  <a:pt x="652760" y="1650999"/>
                </a:lnTo>
                <a:lnTo>
                  <a:pt x="678199" y="1612899"/>
                </a:lnTo>
                <a:lnTo>
                  <a:pt x="704061" y="1574799"/>
                </a:lnTo>
                <a:lnTo>
                  <a:pt x="730345" y="1549399"/>
                </a:lnTo>
                <a:lnTo>
                  <a:pt x="757046" y="1511299"/>
                </a:lnTo>
                <a:lnTo>
                  <a:pt x="784161" y="1473199"/>
                </a:lnTo>
                <a:lnTo>
                  <a:pt x="811686" y="1435099"/>
                </a:lnTo>
                <a:lnTo>
                  <a:pt x="839617" y="1396999"/>
                </a:lnTo>
                <a:lnTo>
                  <a:pt x="867952" y="1371599"/>
                </a:lnTo>
                <a:lnTo>
                  <a:pt x="896687" y="1333499"/>
                </a:lnTo>
                <a:lnTo>
                  <a:pt x="925817" y="1295399"/>
                </a:lnTo>
                <a:lnTo>
                  <a:pt x="955340" y="1269999"/>
                </a:lnTo>
                <a:lnTo>
                  <a:pt x="985252" y="1231899"/>
                </a:lnTo>
                <a:lnTo>
                  <a:pt x="1015549" y="1193799"/>
                </a:lnTo>
                <a:lnTo>
                  <a:pt x="1046229" y="1168399"/>
                </a:lnTo>
                <a:lnTo>
                  <a:pt x="1077286" y="1130299"/>
                </a:lnTo>
                <a:lnTo>
                  <a:pt x="1108719" y="1104899"/>
                </a:lnTo>
                <a:lnTo>
                  <a:pt x="1140522" y="1066799"/>
                </a:lnTo>
                <a:lnTo>
                  <a:pt x="1172694" y="1041399"/>
                </a:lnTo>
                <a:lnTo>
                  <a:pt x="1205229" y="1003299"/>
                </a:lnTo>
                <a:lnTo>
                  <a:pt x="1271379" y="952499"/>
                </a:lnTo>
                <a:lnTo>
                  <a:pt x="1304985" y="914399"/>
                </a:lnTo>
                <a:lnTo>
                  <a:pt x="1338942" y="888999"/>
                </a:lnTo>
                <a:lnTo>
                  <a:pt x="1407891" y="838199"/>
                </a:lnTo>
                <a:lnTo>
                  <a:pt x="1442877" y="800099"/>
                </a:lnTo>
                <a:lnTo>
                  <a:pt x="1513851" y="749299"/>
                </a:lnTo>
                <a:lnTo>
                  <a:pt x="1622770" y="673099"/>
                </a:lnTo>
                <a:lnTo>
                  <a:pt x="1734551" y="596899"/>
                </a:lnTo>
                <a:lnTo>
                  <a:pt x="1849099" y="520699"/>
                </a:lnTo>
                <a:lnTo>
                  <a:pt x="1887880" y="507999"/>
                </a:lnTo>
                <a:lnTo>
                  <a:pt x="2005969" y="431799"/>
                </a:lnTo>
                <a:lnTo>
                  <a:pt x="2045902" y="419099"/>
                </a:lnTo>
                <a:lnTo>
                  <a:pt x="2086114" y="393699"/>
                </a:lnTo>
                <a:lnTo>
                  <a:pt x="2126602" y="380999"/>
                </a:lnTo>
                <a:lnTo>
                  <a:pt x="2167361" y="355599"/>
                </a:lnTo>
                <a:lnTo>
                  <a:pt x="2208389" y="342899"/>
                </a:lnTo>
                <a:lnTo>
                  <a:pt x="2249682" y="317499"/>
                </a:lnTo>
                <a:lnTo>
                  <a:pt x="2291237" y="304799"/>
                </a:lnTo>
                <a:lnTo>
                  <a:pt x="2333049" y="279399"/>
                </a:lnTo>
                <a:lnTo>
                  <a:pt x="2417432" y="253999"/>
                </a:lnTo>
                <a:lnTo>
                  <a:pt x="2459997" y="228599"/>
                </a:lnTo>
                <a:lnTo>
                  <a:pt x="2676403" y="165099"/>
                </a:lnTo>
                <a:lnTo>
                  <a:pt x="2720376" y="139699"/>
                </a:lnTo>
                <a:lnTo>
                  <a:pt x="2764571" y="126999"/>
                </a:lnTo>
                <a:lnTo>
                  <a:pt x="4807354" y="126999"/>
                </a:lnTo>
                <a:lnTo>
                  <a:pt x="4851549" y="139699"/>
                </a:lnTo>
                <a:lnTo>
                  <a:pt x="4895522" y="165099"/>
                </a:lnTo>
                <a:lnTo>
                  <a:pt x="5111928" y="228599"/>
                </a:lnTo>
                <a:lnTo>
                  <a:pt x="5154492" y="253999"/>
                </a:lnTo>
                <a:lnTo>
                  <a:pt x="5238876" y="279399"/>
                </a:lnTo>
                <a:lnTo>
                  <a:pt x="5280688" y="304799"/>
                </a:lnTo>
                <a:lnTo>
                  <a:pt x="5322243" y="317499"/>
                </a:lnTo>
                <a:lnTo>
                  <a:pt x="5363536" y="342899"/>
                </a:lnTo>
                <a:lnTo>
                  <a:pt x="5404564" y="355599"/>
                </a:lnTo>
                <a:lnTo>
                  <a:pt x="5445323" y="380999"/>
                </a:lnTo>
                <a:lnTo>
                  <a:pt x="5485811" y="393699"/>
                </a:lnTo>
                <a:lnTo>
                  <a:pt x="5526023" y="419099"/>
                </a:lnTo>
                <a:lnTo>
                  <a:pt x="5565956" y="431799"/>
                </a:lnTo>
                <a:lnTo>
                  <a:pt x="5684045" y="507999"/>
                </a:lnTo>
                <a:lnTo>
                  <a:pt x="5722826" y="520699"/>
                </a:lnTo>
                <a:lnTo>
                  <a:pt x="5837374" y="596899"/>
                </a:lnTo>
                <a:lnTo>
                  <a:pt x="5949155" y="673099"/>
                </a:lnTo>
                <a:lnTo>
                  <a:pt x="6058074" y="749299"/>
                </a:lnTo>
                <a:lnTo>
                  <a:pt x="6129048" y="800099"/>
                </a:lnTo>
                <a:lnTo>
                  <a:pt x="6164034" y="838199"/>
                </a:lnTo>
                <a:lnTo>
                  <a:pt x="6232983" y="888999"/>
                </a:lnTo>
                <a:lnTo>
                  <a:pt x="6266940" y="914399"/>
                </a:lnTo>
                <a:lnTo>
                  <a:pt x="6300546" y="952499"/>
                </a:lnTo>
                <a:lnTo>
                  <a:pt x="6366696" y="1003299"/>
                </a:lnTo>
                <a:lnTo>
                  <a:pt x="6399231" y="1041399"/>
                </a:lnTo>
                <a:lnTo>
                  <a:pt x="6431403" y="1066799"/>
                </a:lnTo>
                <a:lnTo>
                  <a:pt x="6463206" y="1104899"/>
                </a:lnTo>
                <a:lnTo>
                  <a:pt x="6494639" y="1130299"/>
                </a:lnTo>
                <a:lnTo>
                  <a:pt x="6525696" y="1168399"/>
                </a:lnTo>
                <a:lnTo>
                  <a:pt x="6556375" y="1193799"/>
                </a:lnTo>
                <a:lnTo>
                  <a:pt x="6586673" y="1231899"/>
                </a:lnTo>
                <a:lnTo>
                  <a:pt x="6616585" y="1269999"/>
                </a:lnTo>
                <a:lnTo>
                  <a:pt x="6646108" y="1295399"/>
                </a:lnTo>
                <a:lnTo>
                  <a:pt x="6675238" y="1333499"/>
                </a:lnTo>
                <a:lnTo>
                  <a:pt x="6703973" y="1371599"/>
                </a:lnTo>
                <a:lnTo>
                  <a:pt x="6732308" y="1396999"/>
                </a:lnTo>
                <a:lnTo>
                  <a:pt x="6760239" y="1435099"/>
                </a:lnTo>
                <a:lnTo>
                  <a:pt x="6787764" y="1473199"/>
                </a:lnTo>
                <a:lnTo>
                  <a:pt x="6814879" y="1511299"/>
                </a:lnTo>
                <a:lnTo>
                  <a:pt x="6841580" y="1549399"/>
                </a:lnTo>
                <a:lnTo>
                  <a:pt x="6867864" y="1574799"/>
                </a:lnTo>
                <a:lnTo>
                  <a:pt x="6893726" y="1612899"/>
                </a:lnTo>
                <a:lnTo>
                  <a:pt x="6919165" y="1650999"/>
                </a:lnTo>
                <a:lnTo>
                  <a:pt x="6944175" y="1689099"/>
                </a:lnTo>
                <a:lnTo>
                  <a:pt x="6968754" y="1727199"/>
                </a:lnTo>
                <a:lnTo>
                  <a:pt x="6992898" y="1765299"/>
                </a:lnTo>
                <a:lnTo>
                  <a:pt x="7016603" y="1803399"/>
                </a:lnTo>
                <a:lnTo>
                  <a:pt x="7039866" y="1841499"/>
                </a:lnTo>
                <a:lnTo>
                  <a:pt x="7062684" y="1879599"/>
                </a:lnTo>
                <a:lnTo>
                  <a:pt x="7085052" y="1917699"/>
                </a:lnTo>
                <a:lnTo>
                  <a:pt x="7106967" y="1955799"/>
                </a:lnTo>
                <a:lnTo>
                  <a:pt x="7128426" y="1993899"/>
                </a:lnTo>
                <a:lnTo>
                  <a:pt x="7149426" y="2044699"/>
                </a:lnTo>
                <a:lnTo>
                  <a:pt x="7169961" y="2082799"/>
                </a:lnTo>
                <a:lnTo>
                  <a:pt x="7190030" y="2120899"/>
                </a:lnTo>
                <a:lnTo>
                  <a:pt x="7209629" y="2158999"/>
                </a:lnTo>
                <a:lnTo>
                  <a:pt x="7228753" y="2197099"/>
                </a:lnTo>
                <a:lnTo>
                  <a:pt x="7247400" y="2247899"/>
                </a:lnTo>
                <a:lnTo>
                  <a:pt x="7265566" y="2285999"/>
                </a:lnTo>
                <a:lnTo>
                  <a:pt x="7283247" y="2324099"/>
                </a:lnTo>
                <a:lnTo>
                  <a:pt x="7300440" y="2374899"/>
                </a:lnTo>
                <a:lnTo>
                  <a:pt x="7317141" y="2412999"/>
                </a:lnTo>
                <a:lnTo>
                  <a:pt x="7333346" y="2451099"/>
                </a:lnTo>
                <a:lnTo>
                  <a:pt x="7349053" y="2501899"/>
                </a:lnTo>
                <a:lnTo>
                  <a:pt x="7364258" y="2539999"/>
                </a:lnTo>
                <a:lnTo>
                  <a:pt x="7378956" y="2578099"/>
                </a:lnTo>
                <a:lnTo>
                  <a:pt x="7393146" y="2628899"/>
                </a:lnTo>
                <a:lnTo>
                  <a:pt x="7406822" y="2666999"/>
                </a:lnTo>
                <a:lnTo>
                  <a:pt x="7419981" y="2717799"/>
                </a:lnTo>
                <a:lnTo>
                  <a:pt x="7432621" y="2755899"/>
                </a:lnTo>
                <a:lnTo>
                  <a:pt x="7444736" y="2806699"/>
                </a:lnTo>
                <a:lnTo>
                  <a:pt x="7456325" y="2844799"/>
                </a:lnTo>
                <a:lnTo>
                  <a:pt x="7467383" y="2895599"/>
                </a:lnTo>
                <a:lnTo>
                  <a:pt x="7477906" y="2933699"/>
                </a:lnTo>
                <a:lnTo>
                  <a:pt x="7487892" y="2984499"/>
                </a:lnTo>
                <a:lnTo>
                  <a:pt x="7497336" y="3022599"/>
                </a:lnTo>
                <a:lnTo>
                  <a:pt x="7506235" y="3073399"/>
                </a:lnTo>
                <a:lnTo>
                  <a:pt x="7514586" y="3124199"/>
                </a:lnTo>
                <a:lnTo>
                  <a:pt x="7522385" y="3162299"/>
                </a:lnTo>
                <a:lnTo>
                  <a:pt x="7529629" y="3213099"/>
                </a:lnTo>
                <a:lnTo>
                  <a:pt x="7536313" y="3263899"/>
                </a:lnTo>
                <a:lnTo>
                  <a:pt x="7542435" y="3301999"/>
                </a:lnTo>
                <a:lnTo>
                  <a:pt x="7547990" y="3352799"/>
                </a:lnTo>
                <a:lnTo>
                  <a:pt x="7552976" y="3403599"/>
                </a:lnTo>
                <a:lnTo>
                  <a:pt x="7557388" y="3441699"/>
                </a:lnTo>
                <a:lnTo>
                  <a:pt x="7561224" y="3492499"/>
                </a:lnTo>
                <a:lnTo>
                  <a:pt x="7564479" y="3543299"/>
                </a:lnTo>
                <a:lnTo>
                  <a:pt x="7567150" y="3581399"/>
                </a:lnTo>
                <a:lnTo>
                  <a:pt x="7569234" y="3632199"/>
                </a:lnTo>
                <a:lnTo>
                  <a:pt x="7570727" y="3682999"/>
                </a:lnTo>
                <a:lnTo>
                  <a:pt x="7571625" y="3733799"/>
                </a:lnTo>
                <a:lnTo>
                  <a:pt x="7571925" y="3784599"/>
                </a:lnTo>
                <a:lnTo>
                  <a:pt x="7571625" y="3822699"/>
                </a:lnTo>
                <a:lnTo>
                  <a:pt x="7570727" y="3873499"/>
                </a:lnTo>
                <a:lnTo>
                  <a:pt x="7569234" y="3924299"/>
                </a:lnTo>
                <a:lnTo>
                  <a:pt x="7567150" y="3975099"/>
                </a:lnTo>
                <a:lnTo>
                  <a:pt x="7564479" y="4013199"/>
                </a:lnTo>
                <a:lnTo>
                  <a:pt x="7561224" y="4063999"/>
                </a:lnTo>
                <a:lnTo>
                  <a:pt x="7557388" y="4114799"/>
                </a:lnTo>
                <a:lnTo>
                  <a:pt x="7552976" y="4165599"/>
                </a:lnTo>
                <a:lnTo>
                  <a:pt x="7547990" y="4203699"/>
                </a:lnTo>
                <a:lnTo>
                  <a:pt x="7542435" y="4254499"/>
                </a:lnTo>
                <a:lnTo>
                  <a:pt x="7536313" y="4305299"/>
                </a:lnTo>
                <a:lnTo>
                  <a:pt x="7529629" y="4343399"/>
                </a:lnTo>
                <a:lnTo>
                  <a:pt x="7522385" y="4394199"/>
                </a:lnTo>
                <a:lnTo>
                  <a:pt x="7514586" y="4444999"/>
                </a:lnTo>
                <a:lnTo>
                  <a:pt x="7506235" y="4483099"/>
                </a:lnTo>
                <a:lnTo>
                  <a:pt x="7497336" y="4533899"/>
                </a:lnTo>
                <a:lnTo>
                  <a:pt x="7487892" y="4571999"/>
                </a:lnTo>
                <a:lnTo>
                  <a:pt x="7477906" y="4622799"/>
                </a:lnTo>
                <a:lnTo>
                  <a:pt x="7467383" y="4660899"/>
                </a:lnTo>
                <a:lnTo>
                  <a:pt x="7456325" y="4711699"/>
                </a:lnTo>
                <a:lnTo>
                  <a:pt x="7444736" y="4762499"/>
                </a:lnTo>
                <a:lnTo>
                  <a:pt x="7432621" y="4800599"/>
                </a:lnTo>
                <a:lnTo>
                  <a:pt x="7419981" y="4851399"/>
                </a:lnTo>
                <a:lnTo>
                  <a:pt x="7406822" y="4889499"/>
                </a:lnTo>
                <a:lnTo>
                  <a:pt x="7393146" y="4927599"/>
                </a:lnTo>
                <a:lnTo>
                  <a:pt x="7378956" y="4978399"/>
                </a:lnTo>
                <a:lnTo>
                  <a:pt x="7364258" y="5016499"/>
                </a:lnTo>
                <a:lnTo>
                  <a:pt x="7349053" y="5067299"/>
                </a:lnTo>
                <a:lnTo>
                  <a:pt x="7333346" y="5105399"/>
                </a:lnTo>
                <a:lnTo>
                  <a:pt x="7317141" y="5143499"/>
                </a:lnTo>
                <a:lnTo>
                  <a:pt x="7300440" y="5194299"/>
                </a:lnTo>
                <a:lnTo>
                  <a:pt x="7283247" y="5232399"/>
                </a:lnTo>
                <a:lnTo>
                  <a:pt x="7265566" y="5270499"/>
                </a:lnTo>
                <a:lnTo>
                  <a:pt x="7247400" y="5321299"/>
                </a:lnTo>
                <a:lnTo>
                  <a:pt x="7228753" y="5359399"/>
                </a:lnTo>
                <a:lnTo>
                  <a:pt x="7209629" y="5397499"/>
                </a:lnTo>
                <a:lnTo>
                  <a:pt x="7190030" y="5435599"/>
                </a:lnTo>
                <a:lnTo>
                  <a:pt x="7169961" y="5473699"/>
                </a:lnTo>
                <a:lnTo>
                  <a:pt x="7149426" y="5524499"/>
                </a:lnTo>
                <a:lnTo>
                  <a:pt x="7128426" y="5562599"/>
                </a:lnTo>
                <a:lnTo>
                  <a:pt x="7106967" y="5600699"/>
                </a:lnTo>
                <a:lnTo>
                  <a:pt x="7085052" y="5638799"/>
                </a:lnTo>
                <a:lnTo>
                  <a:pt x="7062684" y="5676899"/>
                </a:lnTo>
                <a:lnTo>
                  <a:pt x="7039866" y="5714999"/>
                </a:lnTo>
                <a:lnTo>
                  <a:pt x="7016603" y="5753099"/>
                </a:lnTo>
                <a:lnTo>
                  <a:pt x="6992898" y="5791199"/>
                </a:lnTo>
                <a:lnTo>
                  <a:pt x="6968754" y="5829299"/>
                </a:lnTo>
                <a:lnTo>
                  <a:pt x="6944175" y="5867399"/>
                </a:lnTo>
                <a:lnTo>
                  <a:pt x="6919165" y="5905499"/>
                </a:lnTo>
                <a:lnTo>
                  <a:pt x="6893726" y="5943599"/>
                </a:lnTo>
                <a:lnTo>
                  <a:pt x="6867864" y="5981699"/>
                </a:lnTo>
                <a:lnTo>
                  <a:pt x="6841580" y="6019799"/>
                </a:lnTo>
                <a:lnTo>
                  <a:pt x="6814879" y="6057899"/>
                </a:lnTo>
                <a:lnTo>
                  <a:pt x="6787764" y="6083299"/>
                </a:lnTo>
                <a:lnTo>
                  <a:pt x="6760239" y="6121399"/>
                </a:lnTo>
                <a:lnTo>
                  <a:pt x="6732308" y="6159499"/>
                </a:lnTo>
                <a:lnTo>
                  <a:pt x="6703973" y="6197599"/>
                </a:lnTo>
                <a:lnTo>
                  <a:pt x="6675238" y="6222999"/>
                </a:lnTo>
                <a:lnTo>
                  <a:pt x="6646108" y="6261099"/>
                </a:lnTo>
                <a:lnTo>
                  <a:pt x="6616585" y="6299199"/>
                </a:lnTo>
                <a:lnTo>
                  <a:pt x="6586673" y="6324599"/>
                </a:lnTo>
                <a:lnTo>
                  <a:pt x="6556375" y="6362699"/>
                </a:lnTo>
                <a:lnTo>
                  <a:pt x="6525696" y="6388099"/>
                </a:lnTo>
                <a:lnTo>
                  <a:pt x="6494639" y="6426199"/>
                </a:lnTo>
                <a:lnTo>
                  <a:pt x="6463206" y="6451599"/>
                </a:lnTo>
                <a:lnTo>
                  <a:pt x="6431403" y="6489699"/>
                </a:lnTo>
                <a:lnTo>
                  <a:pt x="6399231" y="6515099"/>
                </a:lnTo>
                <a:lnTo>
                  <a:pt x="6366696" y="6553199"/>
                </a:lnTo>
                <a:lnTo>
                  <a:pt x="6300546" y="6603999"/>
                </a:lnTo>
                <a:lnTo>
                  <a:pt x="6266940" y="6642099"/>
                </a:lnTo>
                <a:lnTo>
                  <a:pt x="6198680" y="6692899"/>
                </a:lnTo>
                <a:lnTo>
                  <a:pt x="6164034" y="6730999"/>
                </a:lnTo>
                <a:lnTo>
                  <a:pt x="6093727" y="6781799"/>
                </a:lnTo>
                <a:lnTo>
                  <a:pt x="5985784" y="6857999"/>
                </a:lnTo>
                <a:lnTo>
                  <a:pt x="5874947" y="6934199"/>
                </a:lnTo>
                <a:lnTo>
                  <a:pt x="5761310" y="7010399"/>
                </a:lnTo>
                <a:lnTo>
                  <a:pt x="5684045" y="7061199"/>
                </a:lnTo>
                <a:lnTo>
                  <a:pt x="5644970" y="7073899"/>
                </a:lnTo>
                <a:lnTo>
                  <a:pt x="5565956" y="7124699"/>
                </a:lnTo>
                <a:lnTo>
                  <a:pt x="5526023" y="7137399"/>
                </a:lnTo>
                <a:lnTo>
                  <a:pt x="5445323" y="7188199"/>
                </a:lnTo>
                <a:lnTo>
                  <a:pt x="5404564" y="7200899"/>
                </a:lnTo>
                <a:lnTo>
                  <a:pt x="5363536" y="7226299"/>
                </a:lnTo>
                <a:lnTo>
                  <a:pt x="5322243" y="7238999"/>
                </a:lnTo>
                <a:lnTo>
                  <a:pt x="5280688" y="7264399"/>
                </a:lnTo>
                <a:lnTo>
                  <a:pt x="5196810" y="7289799"/>
                </a:lnTo>
                <a:lnTo>
                  <a:pt x="5154492" y="7315199"/>
                </a:lnTo>
                <a:lnTo>
                  <a:pt x="5026072" y="7353299"/>
                </a:lnTo>
                <a:lnTo>
                  <a:pt x="4982787" y="7378699"/>
                </a:lnTo>
                <a:lnTo>
                  <a:pt x="4718310" y="7454899"/>
                </a:lnTo>
                <a:close/>
              </a:path>
              <a:path w="7572375" h="7569200">
                <a:moveTo>
                  <a:pt x="4492056" y="7505699"/>
                </a:moveTo>
                <a:lnTo>
                  <a:pt x="3079869" y="7505699"/>
                </a:lnTo>
                <a:lnTo>
                  <a:pt x="2898457" y="7454899"/>
                </a:lnTo>
                <a:lnTo>
                  <a:pt x="4673468" y="7454899"/>
                </a:lnTo>
                <a:lnTo>
                  <a:pt x="4492056" y="7505699"/>
                </a:lnTo>
                <a:close/>
              </a:path>
              <a:path w="7572375" h="7569200">
                <a:moveTo>
                  <a:pt x="4400171" y="7518399"/>
                </a:moveTo>
                <a:lnTo>
                  <a:pt x="3171754" y="7518399"/>
                </a:lnTo>
                <a:lnTo>
                  <a:pt x="3125716" y="7505699"/>
                </a:lnTo>
                <a:lnTo>
                  <a:pt x="4446209" y="7505699"/>
                </a:lnTo>
                <a:lnTo>
                  <a:pt x="4400171" y="7518399"/>
                </a:lnTo>
                <a:close/>
              </a:path>
              <a:path w="7572375" h="7569200">
                <a:moveTo>
                  <a:pt x="4307539" y="7531099"/>
                </a:moveTo>
                <a:lnTo>
                  <a:pt x="3264386" y="7531099"/>
                </a:lnTo>
                <a:lnTo>
                  <a:pt x="3217978" y="7518399"/>
                </a:lnTo>
                <a:lnTo>
                  <a:pt x="4353947" y="7518399"/>
                </a:lnTo>
                <a:lnTo>
                  <a:pt x="4307539" y="7531099"/>
                </a:lnTo>
                <a:close/>
              </a:path>
              <a:path w="7572375" h="7569200">
                <a:moveTo>
                  <a:pt x="4214187" y="7543799"/>
                </a:moveTo>
                <a:lnTo>
                  <a:pt x="3357737" y="7543799"/>
                </a:lnTo>
                <a:lnTo>
                  <a:pt x="3310973" y="7531099"/>
                </a:lnTo>
                <a:lnTo>
                  <a:pt x="4260951" y="7531099"/>
                </a:lnTo>
                <a:lnTo>
                  <a:pt x="4214187" y="7543799"/>
                </a:lnTo>
                <a:close/>
              </a:path>
              <a:path w="7572375" h="7569200">
                <a:moveTo>
                  <a:pt x="4120145" y="7556499"/>
                </a:moveTo>
                <a:lnTo>
                  <a:pt x="3451780" y="7556499"/>
                </a:lnTo>
                <a:lnTo>
                  <a:pt x="3404674" y="7543799"/>
                </a:lnTo>
                <a:lnTo>
                  <a:pt x="4167251" y="7543799"/>
                </a:lnTo>
                <a:lnTo>
                  <a:pt x="4120145" y="7556499"/>
                </a:lnTo>
                <a:close/>
              </a:path>
              <a:path w="7572375" h="7569200">
                <a:moveTo>
                  <a:pt x="3930099" y="7569199"/>
                </a:moveTo>
                <a:lnTo>
                  <a:pt x="3641825" y="7569199"/>
                </a:lnTo>
                <a:lnTo>
                  <a:pt x="3594078" y="7556499"/>
                </a:lnTo>
                <a:lnTo>
                  <a:pt x="3977847" y="7556499"/>
                </a:lnTo>
                <a:lnTo>
                  <a:pt x="3930099" y="7569199"/>
                </a:lnTo>
                <a:close/>
              </a:path>
            </a:pathLst>
          </a:custGeom>
          <a:solidFill>
            <a:srgbClr val="F1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7199" y="3075735"/>
            <a:ext cx="5060315" cy="5054600"/>
          </a:xfrm>
          <a:custGeom>
            <a:avLst/>
            <a:gdLst/>
            <a:ahLst/>
            <a:cxnLst/>
            <a:rect l="l" t="t" r="r" b="b"/>
            <a:pathLst>
              <a:path w="5060315" h="5054600">
                <a:moveTo>
                  <a:pt x="2815178" y="12699"/>
                </a:moveTo>
                <a:lnTo>
                  <a:pt x="2244989" y="12699"/>
                </a:lnTo>
                <a:lnTo>
                  <a:pt x="2291907" y="0"/>
                </a:lnTo>
                <a:lnTo>
                  <a:pt x="2768260" y="0"/>
                </a:lnTo>
                <a:lnTo>
                  <a:pt x="2815178" y="12699"/>
                </a:lnTo>
                <a:close/>
              </a:path>
              <a:path w="5060315" h="5054600">
                <a:moveTo>
                  <a:pt x="2908233" y="25399"/>
                </a:moveTo>
                <a:lnTo>
                  <a:pt x="2151934" y="25399"/>
                </a:lnTo>
                <a:lnTo>
                  <a:pt x="2198329" y="12699"/>
                </a:lnTo>
                <a:lnTo>
                  <a:pt x="2861838" y="12699"/>
                </a:lnTo>
                <a:lnTo>
                  <a:pt x="2908233" y="25399"/>
                </a:lnTo>
                <a:close/>
              </a:path>
              <a:path w="5060315" h="5054600">
                <a:moveTo>
                  <a:pt x="3045745" y="50799"/>
                </a:moveTo>
                <a:lnTo>
                  <a:pt x="2014422" y="50799"/>
                </a:lnTo>
                <a:lnTo>
                  <a:pt x="2105813" y="25399"/>
                </a:lnTo>
                <a:lnTo>
                  <a:pt x="2954354" y="25399"/>
                </a:lnTo>
                <a:lnTo>
                  <a:pt x="3045745" y="50799"/>
                </a:lnTo>
                <a:close/>
              </a:path>
              <a:path w="5060315" h="5054600">
                <a:moveTo>
                  <a:pt x="3000194" y="5016499"/>
                </a:moveTo>
                <a:lnTo>
                  <a:pt x="2059973" y="5016499"/>
                </a:lnTo>
                <a:lnTo>
                  <a:pt x="2014422" y="5003799"/>
                </a:lnTo>
                <a:lnTo>
                  <a:pt x="1618783" y="4889499"/>
                </a:lnTo>
                <a:lnTo>
                  <a:pt x="1576559" y="4864099"/>
                </a:lnTo>
                <a:lnTo>
                  <a:pt x="1493247" y="4838699"/>
                </a:lnTo>
                <a:lnTo>
                  <a:pt x="1411504" y="4787899"/>
                </a:lnTo>
                <a:lnTo>
                  <a:pt x="1371239" y="4775199"/>
                </a:lnTo>
                <a:lnTo>
                  <a:pt x="1331391" y="4749799"/>
                </a:lnTo>
                <a:lnTo>
                  <a:pt x="1291966" y="4737099"/>
                </a:lnTo>
                <a:lnTo>
                  <a:pt x="1252972" y="4711699"/>
                </a:lnTo>
                <a:lnTo>
                  <a:pt x="1176311" y="4660899"/>
                </a:lnTo>
                <a:lnTo>
                  <a:pt x="1101470" y="4610099"/>
                </a:lnTo>
                <a:lnTo>
                  <a:pt x="1028514" y="4559299"/>
                </a:lnTo>
                <a:lnTo>
                  <a:pt x="957504" y="4508499"/>
                </a:lnTo>
                <a:lnTo>
                  <a:pt x="922749" y="4483099"/>
                </a:lnTo>
                <a:lnTo>
                  <a:pt x="888505" y="4444999"/>
                </a:lnTo>
                <a:lnTo>
                  <a:pt x="854779" y="4419599"/>
                </a:lnTo>
                <a:lnTo>
                  <a:pt x="821579" y="4394199"/>
                </a:lnTo>
                <a:lnTo>
                  <a:pt x="788914" y="4356099"/>
                </a:lnTo>
                <a:lnTo>
                  <a:pt x="756790" y="4330699"/>
                </a:lnTo>
                <a:lnTo>
                  <a:pt x="725217" y="4292599"/>
                </a:lnTo>
                <a:lnTo>
                  <a:pt x="694202" y="4267199"/>
                </a:lnTo>
                <a:lnTo>
                  <a:pt x="663752" y="4229099"/>
                </a:lnTo>
                <a:lnTo>
                  <a:pt x="633876" y="4203699"/>
                </a:lnTo>
                <a:lnTo>
                  <a:pt x="604582" y="4165599"/>
                </a:lnTo>
                <a:lnTo>
                  <a:pt x="575877" y="4127499"/>
                </a:lnTo>
                <a:lnTo>
                  <a:pt x="547769" y="4102099"/>
                </a:lnTo>
                <a:lnTo>
                  <a:pt x="520267" y="4063999"/>
                </a:lnTo>
                <a:lnTo>
                  <a:pt x="493378" y="4025899"/>
                </a:lnTo>
                <a:lnTo>
                  <a:pt x="467111" y="3987799"/>
                </a:lnTo>
                <a:lnTo>
                  <a:pt x="441472" y="3949699"/>
                </a:lnTo>
                <a:lnTo>
                  <a:pt x="416470" y="3911599"/>
                </a:lnTo>
                <a:lnTo>
                  <a:pt x="392113" y="3873499"/>
                </a:lnTo>
                <a:lnTo>
                  <a:pt x="368409" y="3835399"/>
                </a:lnTo>
                <a:lnTo>
                  <a:pt x="345365" y="3797299"/>
                </a:lnTo>
                <a:lnTo>
                  <a:pt x="322990" y="3759199"/>
                </a:lnTo>
                <a:lnTo>
                  <a:pt x="301292" y="3721099"/>
                </a:lnTo>
                <a:lnTo>
                  <a:pt x="280277" y="3682999"/>
                </a:lnTo>
                <a:lnTo>
                  <a:pt x="259955" y="3644899"/>
                </a:lnTo>
                <a:lnTo>
                  <a:pt x="240333" y="3606799"/>
                </a:lnTo>
                <a:lnTo>
                  <a:pt x="221420" y="3555999"/>
                </a:lnTo>
                <a:lnTo>
                  <a:pt x="203222" y="3517899"/>
                </a:lnTo>
                <a:lnTo>
                  <a:pt x="185748" y="3479799"/>
                </a:lnTo>
                <a:lnTo>
                  <a:pt x="169005" y="3428999"/>
                </a:lnTo>
                <a:lnTo>
                  <a:pt x="153003" y="3390899"/>
                </a:lnTo>
                <a:lnTo>
                  <a:pt x="137748" y="3352799"/>
                </a:lnTo>
                <a:lnTo>
                  <a:pt x="123248" y="3301999"/>
                </a:lnTo>
                <a:lnTo>
                  <a:pt x="109512" y="3263899"/>
                </a:lnTo>
                <a:lnTo>
                  <a:pt x="96547" y="3213099"/>
                </a:lnTo>
                <a:lnTo>
                  <a:pt x="84361" y="3174999"/>
                </a:lnTo>
                <a:lnTo>
                  <a:pt x="72963" y="3124199"/>
                </a:lnTo>
                <a:lnTo>
                  <a:pt x="62359" y="3086099"/>
                </a:lnTo>
                <a:lnTo>
                  <a:pt x="52558" y="3035299"/>
                </a:lnTo>
                <a:lnTo>
                  <a:pt x="43568" y="2997199"/>
                </a:lnTo>
                <a:lnTo>
                  <a:pt x="35397" y="2946399"/>
                </a:lnTo>
                <a:lnTo>
                  <a:pt x="28052" y="2895599"/>
                </a:lnTo>
                <a:lnTo>
                  <a:pt x="21542" y="2857499"/>
                </a:lnTo>
                <a:lnTo>
                  <a:pt x="15874" y="2806699"/>
                </a:lnTo>
                <a:lnTo>
                  <a:pt x="11056" y="2755899"/>
                </a:lnTo>
                <a:lnTo>
                  <a:pt x="7097" y="2717799"/>
                </a:lnTo>
                <a:lnTo>
                  <a:pt x="4004" y="2666999"/>
                </a:lnTo>
                <a:lnTo>
                  <a:pt x="1784" y="2616199"/>
                </a:lnTo>
                <a:lnTo>
                  <a:pt x="447" y="2578099"/>
                </a:lnTo>
                <a:lnTo>
                  <a:pt x="0" y="2527299"/>
                </a:lnTo>
                <a:lnTo>
                  <a:pt x="447" y="2476499"/>
                </a:lnTo>
                <a:lnTo>
                  <a:pt x="1784" y="2425699"/>
                </a:lnTo>
                <a:lnTo>
                  <a:pt x="4004" y="2374899"/>
                </a:lnTo>
                <a:lnTo>
                  <a:pt x="7097" y="2336799"/>
                </a:lnTo>
                <a:lnTo>
                  <a:pt x="11056" y="2285999"/>
                </a:lnTo>
                <a:lnTo>
                  <a:pt x="15874" y="2235199"/>
                </a:lnTo>
                <a:lnTo>
                  <a:pt x="21542" y="2197099"/>
                </a:lnTo>
                <a:lnTo>
                  <a:pt x="28052" y="2146299"/>
                </a:lnTo>
                <a:lnTo>
                  <a:pt x="35397" y="2095499"/>
                </a:lnTo>
                <a:lnTo>
                  <a:pt x="43568" y="2057399"/>
                </a:lnTo>
                <a:lnTo>
                  <a:pt x="52558" y="2006599"/>
                </a:lnTo>
                <a:lnTo>
                  <a:pt x="62359" y="1968499"/>
                </a:lnTo>
                <a:lnTo>
                  <a:pt x="72963" y="1917699"/>
                </a:lnTo>
                <a:lnTo>
                  <a:pt x="84361" y="1866899"/>
                </a:lnTo>
                <a:lnTo>
                  <a:pt x="96547" y="1828799"/>
                </a:lnTo>
                <a:lnTo>
                  <a:pt x="109512" y="1790699"/>
                </a:lnTo>
                <a:lnTo>
                  <a:pt x="123248" y="1739899"/>
                </a:lnTo>
                <a:lnTo>
                  <a:pt x="137748" y="1701799"/>
                </a:lnTo>
                <a:lnTo>
                  <a:pt x="153003" y="1650999"/>
                </a:lnTo>
                <a:lnTo>
                  <a:pt x="169005" y="1612899"/>
                </a:lnTo>
                <a:lnTo>
                  <a:pt x="185748" y="1574799"/>
                </a:lnTo>
                <a:lnTo>
                  <a:pt x="203222" y="1523999"/>
                </a:lnTo>
                <a:lnTo>
                  <a:pt x="221420" y="1485899"/>
                </a:lnTo>
                <a:lnTo>
                  <a:pt x="240333" y="1447799"/>
                </a:lnTo>
                <a:lnTo>
                  <a:pt x="259955" y="1409699"/>
                </a:lnTo>
                <a:lnTo>
                  <a:pt x="280277" y="1358899"/>
                </a:lnTo>
                <a:lnTo>
                  <a:pt x="301292" y="1320799"/>
                </a:lnTo>
                <a:lnTo>
                  <a:pt x="322990" y="1282699"/>
                </a:lnTo>
                <a:lnTo>
                  <a:pt x="345365" y="1244599"/>
                </a:lnTo>
                <a:lnTo>
                  <a:pt x="368409" y="1206499"/>
                </a:lnTo>
                <a:lnTo>
                  <a:pt x="392113" y="1168399"/>
                </a:lnTo>
                <a:lnTo>
                  <a:pt x="416470" y="1130299"/>
                </a:lnTo>
                <a:lnTo>
                  <a:pt x="441472" y="1092199"/>
                </a:lnTo>
                <a:lnTo>
                  <a:pt x="467111" y="1054099"/>
                </a:lnTo>
                <a:lnTo>
                  <a:pt x="493378" y="1015999"/>
                </a:lnTo>
                <a:lnTo>
                  <a:pt x="520267" y="990599"/>
                </a:lnTo>
                <a:lnTo>
                  <a:pt x="547769" y="952499"/>
                </a:lnTo>
                <a:lnTo>
                  <a:pt x="575877" y="914399"/>
                </a:lnTo>
                <a:lnTo>
                  <a:pt x="604582" y="876299"/>
                </a:lnTo>
                <a:lnTo>
                  <a:pt x="633876" y="850899"/>
                </a:lnTo>
                <a:lnTo>
                  <a:pt x="663752" y="812799"/>
                </a:lnTo>
                <a:lnTo>
                  <a:pt x="694202" y="787399"/>
                </a:lnTo>
                <a:lnTo>
                  <a:pt x="725217" y="749299"/>
                </a:lnTo>
                <a:lnTo>
                  <a:pt x="756791" y="723899"/>
                </a:lnTo>
                <a:lnTo>
                  <a:pt x="788914" y="685799"/>
                </a:lnTo>
                <a:lnTo>
                  <a:pt x="821579" y="660399"/>
                </a:lnTo>
                <a:lnTo>
                  <a:pt x="854779" y="622299"/>
                </a:lnTo>
                <a:lnTo>
                  <a:pt x="888505" y="596899"/>
                </a:lnTo>
                <a:lnTo>
                  <a:pt x="922749" y="571499"/>
                </a:lnTo>
                <a:lnTo>
                  <a:pt x="957504" y="546099"/>
                </a:lnTo>
                <a:lnTo>
                  <a:pt x="992762" y="507999"/>
                </a:lnTo>
                <a:lnTo>
                  <a:pt x="1028514" y="482599"/>
                </a:lnTo>
                <a:lnTo>
                  <a:pt x="1101470" y="431799"/>
                </a:lnTo>
                <a:lnTo>
                  <a:pt x="1176311" y="380999"/>
                </a:lnTo>
                <a:lnTo>
                  <a:pt x="1214418" y="368299"/>
                </a:lnTo>
                <a:lnTo>
                  <a:pt x="1252972" y="342899"/>
                </a:lnTo>
                <a:lnTo>
                  <a:pt x="1331391" y="292099"/>
                </a:lnTo>
                <a:lnTo>
                  <a:pt x="1371239" y="279399"/>
                </a:lnTo>
                <a:lnTo>
                  <a:pt x="1452176" y="228599"/>
                </a:lnTo>
                <a:lnTo>
                  <a:pt x="1534711" y="203199"/>
                </a:lnTo>
                <a:lnTo>
                  <a:pt x="1576559" y="177799"/>
                </a:lnTo>
                <a:lnTo>
                  <a:pt x="1661375" y="152399"/>
                </a:lnTo>
                <a:lnTo>
                  <a:pt x="1704328" y="126999"/>
                </a:lnTo>
                <a:lnTo>
                  <a:pt x="1969168" y="50799"/>
                </a:lnTo>
                <a:lnTo>
                  <a:pt x="3090999" y="50799"/>
                </a:lnTo>
                <a:lnTo>
                  <a:pt x="3355839" y="126999"/>
                </a:lnTo>
                <a:lnTo>
                  <a:pt x="3398791" y="152399"/>
                </a:lnTo>
                <a:lnTo>
                  <a:pt x="3483608" y="177799"/>
                </a:lnTo>
                <a:lnTo>
                  <a:pt x="3525456" y="203199"/>
                </a:lnTo>
                <a:lnTo>
                  <a:pt x="3607991" y="228599"/>
                </a:lnTo>
                <a:lnTo>
                  <a:pt x="3688928" y="279399"/>
                </a:lnTo>
                <a:lnTo>
                  <a:pt x="3728776" y="292099"/>
                </a:lnTo>
                <a:lnTo>
                  <a:pt x="3807195" y="342899"/>
                </a:lnTo>
                <a:lnTo>
                  <a:pt x="3845749" y="368299"/>
                </a:lnTo>
                <a:lnTo>
                  <a:pt x="3883856" y="380999"/>
                </a:lnTo>
                <a:lnTo>
                  <a:pt x="3958697" y="431799"/>
                </a:lnTo>
                <a:lnTo>
                  <a:pt x="4031653" y="482599"/>
                </a:lnTo>
                <a:lnTo>
                  <a:pt x="4067405" y="507999"/>
                </a:lnTo>
                <a:lnTo>
                  <a:pt x="4102663" y="546099"/>
                </a:lnTo>
                <a:lnTo>
                  <a:pt x="4137418" y="571499"/>
                </a:lnTo>
                <a:lnTo>
                  <a:pt x="4171662" y="596899"/>
                </a:lnTo>
                <a:lnTo>
                  <a:pt x="4205388" y="622299"/>
                </a:lnTo>
                <a:lnTo>
                  <a:pt x="4238588" y="660399"/>
                </a:lnTo>
                <a:lnTo>
                  <a:pt x="4271253" y="685799"/>
                </a:lnTo>
                <a:lnTo>
                  <a:pt x="4303376" y="723899"/>
                </a:lnTo>
                <a:lnTo>
                  <a:pt x="4334950" y="749299"/>
                </a:lnTo>
                <a:lnTo>
                  <a:pt x="4365965" y="787399"/>
                </a:lnTo>
                <a:lnTo>
                  <a:pt x="4396415" y="812799"/>
                </a:lnTo>
                <a:lnTo>
                  <a:pt x="4426291" y="850899"/>
                </a:lnTo>
                <a:lnTo>
                  <a:pt x="4455585" y="876299"/>
                </a:lnTo>
                <a:lnTo>
                  <a:pt x="4484290" y="914399"/>
                </a:lnTo>
                <a:lnTo>
                  <a:pt x="4512397" y="952499"/>
                </a:lnTo>
                <a:lnTo>
                  <a:pt x="4539900" y="990599"/>
                </a:lnTo>
                <a:lnTo>
                  <a:pt x="4566788" y="1015999"/>
                </a:lnTo>
                <a:lnTo>
                  <a:pt x="4593056" y="1054099"/>
                </a:lnTo>
                <a:lnTo>
                  <a:pt x="4618695" y="1092199"/>
                </a:lnTo>
                <a:lnTo>
                  <a:pt x="4643697" y="1130299"/>
                </a:lnTo>
                <a:lnTo>
                  <a:pt x="4668054" y="1168399"/>
                </a:lnTo>
                <a:lnTo>
                  <a:pt x="4691758" y="1206499"/>
                </a:lnTo>
                <a:lnTo>
                  <a:pt x="4714802" y="1244599"/>
                </a:lnTo>
                <a:lnTo>
                  <a:pt x="4737177" y="1282699"/>
                </a:lnTo>
                <a:lnTo>
                  <a:pt x="4758875" y="1320799"/>
                </a:lnTo>
                <a:lnTo>
                  <a:pt x="4779890" y="1358899"/>
                </a:lnTo>
                <a:lnTo>
                  <a:pt x="4800212" y="1409699"/>
                </a:lnTo>
                <a:lnTo>
                  <a:pt x="4819833" y="1447799"/>
                </a:lnTo>
                <a:lnTo>
                  <a:pt x="4838747" y="1485899"/>
                </a:lnTo>
                <a:lnTo>
                  <a:pt x="4856945" y="1523999"/>
                </a:lnTo>
                <a:lnTo>
                  <a:pt x="4874419" y="1574799"/>
                </a:lnTo>
                <a:lnTo>
                  <a:pt x="4891161" y="1612899"/>
                </a:lnTo>
                <a:lnTo>
                  <a:pt x="4907164" y="1650999"/>
                </a:lnTo>
                <a:lnTo>
                  <a:pt x="4922419" y="1701799"/>
                </a:lnTo>
                <a:lnTo>
                  <a:pt x="4936919" y="1739899"/>
                </a:lnTo>
                <a:lnTo>
                  <a:pt x="4950655" y="1790699"/>
                </a:lnTo>
                <a:lnTo>
                  <a:pt x="4963620" y="1828799"/>
                </a:lnTo>
                <a:lnTo>
                  <a:pt x="4975806" y="1866899"/>
                </a:lnTo>
                <a:lnTo>
                  <a:pt x="4987204" y="1917699"/>
                </a:lnTo>
                <a:lnTo>
                  <a:pt x="4997808" y="1968499"/>
                </a:lnTo>
                <a:lnTo>
                  <a:pt x="5007609" y="2006599"/>
                </a:lnTo>
                <a:lnTo>
                  <a:pt x="5016599" y="2057399"/>
                </a:lnTo>
                <a:lnTo>
                  <a:pt x="5024770" y="2095499"/>
                </a:lnTo>
                <a:lnTo>
                  <a:pt x="5032115" y="2146299"/>
                </a:lnTo>
                <a:lnTo>
                  <a:pt x="5038625" y="2197099"/>
                </a:lnTo>
                <a:lnTo>
                  <a:pt x="5044293" y="2235199"/>
                </a:lnTo>
                <a:lnTo>
                  <a:pt x="5049111" y="2285999"/>
                </a:lnTo>
                <a:lnTo>
                  <a:pt x="5053070" y="2336799"/>
                </a:lnTo>
                <a:lnTo>
                  <a:pt x="5056163" y="2374899"/>
                </a:lnTo>
                <a:lnTo>
                  <a:pt x="5058382" y="2425699"/>
                </a:lnTo>
                <a:lnTo>
                  <a:pt x="5059720" y="2476499"/>
                </a:lnTo>
                <a:lnTo>
                  <a:pt x="5060167" y="2527299"/>
                </a:lnTo>
                <a:lnTo>
                  <a:pt x="5059720" y="2578099"/>
                </a:lnTo>
                <a:lnTo>
                  <a:pt x="5058382" y="2616199"/>
                </a:lnTo>
                <a:lnTo>
                  <a:pt x="5056163" y="2666999"/>
                </a:lnTo>
                <a:lnTo>
                  <a:pt x="5053070" y="2717799"/>
                </a:lnTo>
                <a:lnTo>
                  <a:pt x="5049111" y="2755899"/>
                </a:lnTo>
                <a:lnTo>
                  <a:pt x="5044293" y="2806699"/>
                </a:lnTo>
                <a:lnTo>
                  <a:pt x="5038625" y="2857499"/>
                </a:lnTo>
                <a:lnTo>
                  <a:pt x="5032115" y="2895599"/>
                </a:lnTo>
                <a:lnTo>
                  <a:pt x="5024770" y="2946399"/>
                </a:lnTo>
                <a:lnTo>
                  <a:pt x="5016599" y="2997199"/>
                </a:lnTo>
                <a:lnTo>
                  <a:pt x="5007609" y="3035299"/>
                </a:lnTo>
                <a:lnTo>
                  <a:pt x="4997808" y="3086099"/>
                </a:lnTo>
                <a:lnTo>
                  <a:pt x="4987204" y="3124199"/>
                </a:lnTo>
                <a:lnTo>
                  <a:pt x="4975806" y="3174999"/>
                </a:lnTo>
                <a:lnTo>
                  <a:pt x="4963620" y="3213099"/>
                </a:lnTo>
                <a:lnTo>
                  <a:pt x="4950655" y="3263899"/>
                </a:lnTo>
                <a:lnTo>
                  <a:pt x="4936919" y="3301999"/>
                </a:lnTo>
                <a:lnTo>
                  <a:pt x="4922419" y="3352799"/>
                </a:lnTo>
                <a:lnTo>
                  <a:pt x="4907164" y="3390899"/>
                </a:lnTo>
                <a:lnTo>
                  <a:pt x="4891161" y="3428999"/>
                </a:lnTo>
                <a:lnTo>
                  <a:pt x="4874419" y="3479799"/>
                </a:lnTo>
                <a:lnTo>
                  <a:pt x="4856945" y="3517899"/>
                </a:lnTo>
                <a:lnTo>
                  <a:pt x="4838747" y="3555999"/>
                </a:lnTo>
                <a:lnTo>
                  <a:pt x="4819833" y="3606799"/>
                </a:lnTo>
                <a:lnTo>
                  <a:pt x="4800212" y="3644899"/>
                </a:lnTo>
                <a:lnTo>
                  <a:pt x="4779890" y="3682999"/>
                </a:lnTo>
                <a:lnTo>
                  <a:pt x="4758875" y="3721099"/>
                </a:lnTo>
                <a:lnTo>
                  <a:pt x="4737177" y="3759199"/>
                </a:lnTo>
                <a:lnTo>
                  <a:pt x="4714802" y="3797299"/>
                </a:lnTo>
                <a:lnTo>
                  <a:pt x="4691758" y="3835399"/>
                </a:lnTo>
                <a:lnTo>
                  <a:pt x="4668054" y="3873499"/>
                </a:lnTo>
                <a:lnTo>
                  <a:pt x="4643697" y="3911599"/>
                </a:lnTo>
                <a:lnTo>
                  <a:pt x="4618695" y="3949699"/>
                </a:lnTo>
                <a:lnTo>
                  <a:pt x="4593056" y="3987799"/>
                </a:lnTo>
                <a:lnTo>
                  <a:pt x="4566788" y="4025899"/>
                </a:lnTo>
                <a:lnTo>
                  <a:pt x="4539900" y="4063999"/>
                </a:lnTo>
                <a:lnTo>
                  <a:pt x="4512397" y="4102099"/>
                </a:lnTo>
                <a:lnTo>
                  <a:pt x="4484290" y="4127499"/>
                </a:lnTo>
                <a:lnTo>
                  <a:pt x="4455585" y="4165599"/>
                </a:lnTo>
                <a:lnTo>
                  <a:pt x="4426291" y="4203699"/>
                </a:lnTo>
                <a:lnTo>
                  <a:pt x="4396415" y="4229099"/>
                </a:lnTo>
                <a:lnTo>
                  <a:pt x="4365965" y="4267199"/>
                </a:lnTo>
                <a:lnTo>
                  <a:pt x="4334950" y="4292599"/>
                </a:lnTo>
                <a:lnTo>
                  <a:pt x="4303376" y="4330699"/>
                </a:lnTo>
                <a:lnTo>
                  <a:pt x="4271253" y="4356099"/>
                </a:lnTo>
                <a:lnTo>
                  <a:pt x="4238588" y="4394199"/>
                </a:lnTo>
                <a:lnTo>
                  <a:pt x="4205388" y="4419599"/>
                </a:lnTo>
                <a:lnTo>
                  <a:pt x="4171662" y="4444999"/>
                </a:lnTo>
                <a:lnTo>
                  <a:pt x="4137418" y="4483099"/>
                </a:lnTo>
                <a:lnTo>
                  <a:pt x="4102663" y="4508499"/>
                </a:lnTo>
                <a:lnTo>
                  <a:pt x="4031653" y="4559299"/>
                </a:lnTo>
                <a:lnTo>
                  <a:pt x="3958697" y="4610099"/>
                </a:lnTo>
                <a:lnTo>
                  <a:pt x="3883856" y="4660899"/>
                </a:lnTo>
                <a:lnTo>
                  <a:pt x="3807195" y="4711699"/>
                </a:lnTo>
                <a:lnTo>
                  <a:pt x="3768201" y="4737099"/>
                </a:lnTo>
                <a:lnTo>
                  <a:pt x="3728776" y="4749799"/>
                </a:lnTo>
                <a:lnTo>
                  <a:pt x="3688928" y="4775199"/>
                </a:lnTo>
                <a:lnTo>
                  <a:pt x="3648663" y="4787899"/>
                </a:lnTo>
                <a:lnTo>
                  <a:pt x="3566919" y="4838699"/>
                </a:lnTo>
                <a:lnTo>
                  <a:pt x="3483608" y="4864099"/>
                </a:lnTo>
                <a:lnTo>
                  <a:pt x="3441384" y="4889499"/>
                </a:lnTo>
                <a:lnTo>
                  <a:pt x="3045745" y="5003799"/>
                </a:lnTo>
                <a:lnTo>
                  <a:pt x="3000194" y="5016499"/>
                </a:lnTo>
                <a:close/>
              </a:path>
              <a:path w="5060315" h="5054600">
                <a:moveTo>
                  <a:pt x="2908233" y="5029199"/>
                </a:moveTo>
                <a:lnTo>
                  <a:pt x="2151934" y="5029199"/>
                </a:lnTo>
                <a:lnTo>
                  <a:pt x="2105813" y="5016499"/>
                </a:lnTo>
                <a:lnTo>
                  <a:pt x="2954354" y="5016499"/>
                </a:lnTo>
                <a:lnTo>
                  <a:pt x="2908233" y="5029199"/>
                </a:lnTo>
                <a:close/>
              </a:path>
              <a:path w="5060315" h="5054600">
                <a:moveTo>
                  <a:pt x="2815178" y="5041899"/>
                </a:moveTo>
                <a:lnTo>
                  <a:pt x="2244989" y="5041899"/>
                </a:lnTo>
                <a:lnTo>
                  <a:pt x="2198329" y="5029199"/>
                </a:lnTo>
                <a:lnTo>
                  <a:pt x="2861838" y="5029199"/>
                </a:lnTo>
                <a:lnTo>
                  <a:pt x="2815178" y="5041899"/>
                </a:lnTo>
                <a:close/>
              </a:path>
              <a:path w="5060315" h="5054600">
                <a:moveTo>
                  <a:pt x="2673683" y="5054599"/>
                </a:moveTo>
                <a:lnTo>
                  <a:pt x="2386484" y="5054599"/>
                </a:lnTo>
                <a:lnTo>
                  <a:pt x="2339074" y="5041899"/>
                </a:lnTo>
                <a:lnTo>
                  <a:pt x="2721093" y="5041899"/>
                </a:lnTo>
                <a:lnTo>
                  <a:pt x="2673683" y="5054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2638" y="4622327"/>
            <a:ext cx="1990724" cy="197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5244584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0626" y="5263634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5113" y="1660022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713" y="9197604"/>
            <a:ext cx="628649" cy="62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8232" y="2647098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8232" y="7229835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3952" y="5046767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373" y="5046767"/>
            <a:ext cx="1114424" cy="111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7874" y="5253436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9189" y="5253436"/>
            <a:ext cx="704849" cy="704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5141" y="6524922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5141" y="3917418"/>
            <a:ext cx="704849" cy="704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01494" y="4586287"/>
            <a:ext cx="704849" cy="69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63921" y="5499919"/>
            <a:ext cx="638174" cy="6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63921" y="6539873"/>
            <a:ext cx="638174" cy="6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7658" y="1891632"/>
            <a:ext cx="1695449" cy="16954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56101" y="2690657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56101" y="3528857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396706" y="2462692"/>
            <a:ext cx="401383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40" dirty="0">
                <a:latin typeface="Arial"/>
                <a:cs typeface="Arial"/>
              </a:rPr>
              <a:t>MONITORS </a:t>
            </a:r>
            <a:r>
              <a:rPr sz="2400" spc="-20" dirty="0">
                <a:latin typeface="Arial"/>
                <a:cs typeface="Arial"/>
              </a:rPr>
              <a:t>BLOOD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SUPPLY  </a:t>
            </a:r>
            <a:r>
              <a:rPr sz="2400" spc="-95" dirty="0">
                <a:latin typeface="Arial"/>
                <a:cs typeface="Arial"/>
              </a:rPr>
              <a:t>FOR </a:t>
            </a:r>
            <a:r>
              <a:rPr sz="2400" spc="-45" dirty="0">
                <a:latin typeface="Arial"/>
                <a:cs typeface="Arial"/>
              </a:rPr>
              <a:t>EACH </a:t>
            </a:r>
            <a:r>
              <a:rPr sz="2400" spc="-20" dirty="0">
                <a:latin typeface="Arial"/>
                <a:cs typeface="Arial"/>
              </a:rPr>
              <a:t>BLOOD </a:t>
            </a:r>
            <a:r>
              <a:rPr sz="2400" spc="20" dirty="0">
                <a:latin typeface="Arial"/>
                <a:cs typeface="Arial"/>
              </a:rPr>
              <a:t>BANK  </a:t>
            </a:r>
            <a:r>
              <a:rPr sz="2400" spc="-80" dirty="0">
                <a:latin typeface="Arial"/>
                <a:cs typeface="Arial"/>
              </a:rPr>
              <a:t>ACCEPTS </a:t>
            </a:r>
            <a:r>
              <a:rPr sz="2400" spc="-95" dirty="0">
                <a:latin typeface="Arial"/>
                <a:cs typeface="Arial"/>
              </a:rPr>
              <a:t>REQUESTS </a:t>
            </a:r>
            <a:r>
              <a:rPr sz="2400" spc="-45" dirty="0">
                <a:latin typeface="Arial"/>
                <a:cs typeface="Arial"/>
              </a:rPr>
              <a:t>FROM  </a:t>
            </a:r>
            <a:r>
              <a:rPr sz="2400" spc="-20" dirty="0">
                <a:latin typeface="Arial"/>
                <a:cs typeface="Arial"/>
              </a:rPr>
              <a:t>BLOOD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BANKS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09705" y="4570485"/>
            <a:ext cx="1300480" cy="252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 indent="-635" algn="ctr">
              <a:lnSpc>
                <a:spcPct val="114599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PHILIPPINE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238760" marR="260350" algn="ctr">
              <a:lnSpc>
                <a:spcPct val="11459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77007" y="7929857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7007" y="8348957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16000" y="344835"/>
            <a:ext cx="4209415" cy="141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ts val="7145"/>
              </a:lnSpc>
              <a:spcBef>
                <a:spcPts val="100"/>
              </a:spcBef>
            </a:pPr>
            <a:r>
              <a:rPr spc="-455" dirty="0"/>
              <a:t>SOLUTION</a:t>
            </a:r>
          </a:p>
          <a:p>
            <a:pPr marL="12700">
              <a:lnSpc>
                <a:spcPts val="3785"/>
              </a:lnSpc>
            </a:pPr>
            <a:r>
              <a:rPr sz="3600" b="0" spc="105" dirty="0">
                <a:solidFill>
                  <a:srgbClr val="BD2540"/>
                </a:solidFill>
                <a:latin typeface="Arial"/>
                <a:cs typeface="Arial"/>
              </a:rPr>
              <a:t>HOW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IT</a:t>
            </a:r>
            <a:r>
              <a:rPr sz="3600" b="0" spc="-290" dirty="0">
                <a:solidFill>
                  <a:srgbClr val="BD2540"/>
                </a:solidFill>
                <a:latin typeface="Arial"/>
                <a:cs typeface="Arial"/>
              </a:rPr>
              <a:t>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WORKS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863921" y="7570574"/>
            <a:ext cx="666749" cy="6667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59712" y="5965959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4661" y="1651015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3474" y="9220101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2486" y="5965959"/>
            <a:ext cx="619124" cy="61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7018" y="2389173"/>
            <a:ext cx="6334760" cy="196850"/>
          </a:xfrm>
          <a:custGeom>
            <a:avLst/>
            <a:gdLst/>
            <a:ahLst/>
            <a:cxnLst/>
            <a:rect l="l" t="t" r="r" b="b"/>
            <a:pathLst>
              <a:path w="6334759" h="196850">
                <a:moveTo>
                  <a:pt x="0" y="0"/>
                </a:moveTo>
                <a:lnTo>
                  <a:pt x="6334458" y="0"/>
                </a:lnTo>
                <a:lnTo>
                  <a:pt x="6334458" y="196615"/>
                </a:lnTo>
                <a:lnTo>
                  <a:pt x="0" y="196615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17018" y="2585789"/>
            <a:ext cx="198120" cy="6020435"/>
          </a:xfrm>
          <a:custGeom>
            <a:avLst/>
            <a:gdLst/>
            <a:ahLst/>
            <a:cxnLst/>
            <a:rect l="l" t="t" r="r" b="b"/>
            <a:pathLst>
              <a:path w="198119" h="6020434">
                <a:moveTo>
                  <a:pt x="0" y="0"/>
                </a:moveTo>
                <a:lnTo>
                  <a:pt x="197557" y="0"/>
                </a:lnTo>
                <a:lnTo>
                  <a:pt x="197557" y="6020253"/>
                </a:lnTo>
                <a:lnTo>
                  <a:pt x="0" y="6020253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17018" y="8606042"/>
            <a:ext cx="6334760" cy="201930"/>
          </a:xfrm>
          <a:custGeom>
            <a:avLst/>
            <a:gdLst/>
            <a:ahLst/>
            <a:cxnLst/>
            <a:rect l="l" t="t" r="r" b="b"/>
            <a:pathLst>
              <a:path w="6334759" h="201929">
                <a:moveTo>
                  <a:pt x="0" y="0"/>
                </a:moveTo>
                <a:lnTo>
                  <a:pt x="6334458" y="0"/>
                </a:lnTo>
                <a:lnTo>
                  <a:pt x="6334458" y="201689"/>
                </a:lnTo>
                <a:lnTo>
                  <a:pt x="0" y="201689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49715" y="2586262"/>
            <a:ext cx="201930" cy="6019800"/>
          </a:xfrm>
          <a:custGeom>
            <a:avLst/>
            <a:gdLst/>
            <a:ahLst/>
            <a:cxnLst/>
            <a:rect l="l" t="t" r="r" b="b"/>
            <a:pathLst>
              <a:path w="201929" h="6019800">
                <a:moveTo>
                  <a:pt x="201761" y="6019557"/>
                </a:moveTo>
                <a:lnTo>
                  <a:pt x="0" y="6019557"/>
                </a:lnTo>
                <a:lnTo>
                  <a:pt x="0" y="0"/>
                </a:lnTo>
                <a:lnTo>
                  <a:pt x="201761" y="0"/>
                </a:lnTo>
                <a:lnTo>
                  <a:pt x="201761" y="6019557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2055" y="737284"/>
            <a:ext cx="6439403" cy="6439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22779" y="5217118"/>
            <a:ext cx="4084921" cy="40847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0290" y="1171780"/>
            <a:ext cx="1902460" cy="1902460"/>
          </a:xfrm>
          <a:custGeom>
            <a:avLst/>
            <a:gdLst/>
            <a:ahLst/>
            <a:cxnLst/>
            <a:rect l="l" t="t" r="r" b="b"/>
            <a:pathLst>
              <a:path w="1902460" h="1902460">
                <a:moveTo>
                  <a:pt x="951216" y="1902432"/>
                </a:moveTo>
                <a:lnTo>
                  <a:pt x="900633" y="1901119"/>
                </a:lnTo>
                <a:lnTo>
                  <a:pt x="850527" y="1897202"/>
                </a:lnTo>
                <a:lnTo>
                  <a:pt x="800976" y="1890713"/>
                </a:lnTo>
                <a:lnTo>
                  <a:pt x="752060" y="1881683"/>
                </a:lnTo>
                <a:lnTo>
                  <a:pt x="703857" y="1870144"/>
                </a:lnTo>
                <a:lnTo>
                  <a:pt x="656449" y="1856129"/>
                </a:lnTo>
                <a:lnTo>
                  <a:pt x="609915" y="1839667"/>
                </a:lnTo>
                <a:lnTo>
                  <a:pt x="564335" y="1820793"/>
                </a:lnTo>
                <a:lnTo>
                  <a:pt x="519788" y="1799536"/>
                </a:lnTo>
                <a:lnTo>
                  <a:pt x="476354" y="1775930"/>
                </a:lnTo>
                <a:lnTo>
                  <a:pt x="434113" y="1750005"/>
                </a:lnTo>
                <a:lnTo>
                  <a:pt x="393144" y="1721794"/>
                </a:lnTo>
                <a:lnTo>
                  <a:pt x="353529" y="1691327"/>
                </a:lnTo>
                <a:lnTo>
                  <a:pt x="315345" y="1658638"/>
                </a:lnTo>
                <a:lnTo>
                  <a:pt x="278673" y="1623758"/>
                </a:lnTo>
                <a:lnTo>
                  <a:pt x="243793" y="1587086"/>
                </a:lnTo>
                <a:lnTo>
                  <a:pt x="211104" y="1548903"/>
                </a:lnTo>
                <a:lnTo>
                  <a:pt x="180638" y="1509287"/>
                </a:lnTo>
                <a:lnTo>
                  <a:pt x="152426" y="1468318"/>
                </a:lnTo>
                <a:lnTo>
                  <a:pt x="126493" y="1426061"/>
                </a:lnTo>
                <a:lnTo>
                  <a:pt x="102895" y="1382643"/>
                </a:lnTo>
                <a:lnTo>
                  <a:pt x="81639" y="1338096"/>
                </a:lnTo>
                <a:lnTo>
                  <a:pt x="62764" y="1292516"/>
                </a:lnTo>
                <a:lnTo>
                  <a:pt x="46303" y="1245982"/>
                </a:lnTo>
                <a:lnTo>
                  <a:pt x="32287" y="1198574"/>
                </a:lnTo>
                <a:lnTo>
                  <a:pt x="20748" y="1150371"/>
                </a:lnTo>
                <a:lnTo>
                  <a:pt x="11718" y="1101455"/>
                </a:lnTo>
                <a:lnTo>
                  <a:pt x="5229" y="1051903"/>
                </a:lnTo>
                <a:lnTo>
                  <a:pt x="1312" y="1001797"/>
                </a:lnTo>
                <a:lnTo>
                  <a:pt x="0" y="951216"/>
                </a:lnTo>
                <a:lnTo>
                  <a:pt x="1312" y="900639"/>
                </a:lnTo>
                <a:lnTo>
                  <a:pt x="5228" y="850546"/>
                </a:lnTo>
                <a:lnTo>
                  <a:pt x="11718" y="800977"/>
                </a:lnTo>
                <a:lnTo>
                  <a:pt x="20748" y="752060"/>
                </a:lnTo>
                <a:lnTo>
                  <a:pt x="32287" y="703858"/>
                </a:lnTo>
                <a:lnTo>
                  <a:pt x="46303" y="656450"/>
                </a:lnTo>
                <a:lnTo>
                  <a:pt x="62764" y="609915"/>
                </a:lnTo>
                <a:lnTo>
                  <a:pt x="81639" y="564335"/>
                </a:lnTo>
                <a:lnTo>
                  <a:pt x="102895" y="519788"/>
                </a:lnTo>
                <a:lnTo>
                  <a:pt x="126502" y="476354"/>
                </a:lnTo>
                <a:lnTo>
                  <a:pt x="152426" y="434113"/>
                </a:lnTo>
                <a:lnTo>
                  <a:pt x="180638" y="393145"/>
                </a:lnTo>
                <a:lnTo>
                  <a:pt x="211104" y="353529"/>
                </a:lnTo>
                <a:lnTo>
                  <a:pt x="243793" y="315345"/>
                </a:lnTo>
                <a:lnTo>
                  <a:pt x="278673" y="278673"/>
                </a:lnTo>
                <a:lnTo>
                  <a:pt x="315345" y="243793"/>
                </a:lnTo>
                <a:lnTo>
                  <a:pt x="353529" y="211104"/>
                </a:lnTo>
                <a:lnTo>
                  <a:pt x="393145" y="180638"/>
                </a:lnTo>
                <a:lnTo>
                  <a:pt x="434113" y="152426"/>
                </a:lnTo>
                <a:lnTo>
                  <a:pt x="476354" y="126502"/>
                </a:lnTo>
                <a:lnTo>
                  <a:pt x="519788" y="102895"/>
                </a:lnTo>
                <a:lnTo>
                  <a:pt x="564335" y="81639"/>
                </a:lnTo>
                <a:lnTo>
                  <a:pt x="609915" y="62764"/>
                </a:lnTo>
                <a:lnTo>
                  <a:pt x="656450" y="46303"/>
                </a:lnTo>
                <a:lnTo>
                  <a:pt x="703858" y="32287"/>
                </a:lnTo>
                <a:lnTo>
                  <a:pt x="752060" y="20748"/>
                </a:lnTo>
                <a:lnTo>
                  <a:pt x="800977" y="11718"/>
                </a:lnTo>
                <a:lnTo>
                  <a:pt x="850528" y="5229"/>
                </a:lnTo>
                <a:lnTo>
                  <a:pt x="900634" y="1312"/>
                </a:lnTo>
                <a:lnTo>
                  <a:pt x="951216" y="0"/>
                </a:lnTo>
                <a:lnTo>
                  <a:pt x="1001797" y="1312"/>
                </a:lnTo>
                <a:lnTo>
                  <a:pt x="1051903" y="5229"/>
                </a:lnTo>
                <a:lnTo>
                  <a:pt x="1101455" y="11718"/>
                </a:lnTo>
                <a:lnTo>
                  <a:pt x="1150371" y="20748"/>
                </a:lnTo>
                <a:lnTo>
                  <a:pt x="1198574" y="32287"/>
                </a:lnTo>
                <a:lnTo>
                  <a:pt x="1245982" y="46303"/>
                </a:lnTo>
                <a:lnTo>
                  <a:pt x="1276298" y="57027"/>
                </a:lnTo>
                <a:lnTo>
                  <a:pt x="951216" y="57027"/>
                </a:lnTo>
                <a:lnTo>
                  <a:pt x="900285" y="58446"/>
                </a:lnTo>
                <a:lnTo>
                  <a:pt x="849875" y="62679"/>
                </a:lnTo>
                <a:lnTo>
                  <a:pt x="800080" y="69686"/>
                </a:lnTo>
                <a:lnTo>
                  <a:pt x="750989" y="79430"/>
                </a:lnTo>
                <a:lnTo>
                  <a:pt x="702695" y="91872"/>
                </a:lnTo>
                <a:lnTo>
                  <a:pt x="655289" y="106975"/>
                </a:lnTo>
                <a:lnTo>
                  <a:pt x="608861" y="124699"/>
                </a:lnTo>
                <a:lnTo>
                  <a:pt x="563505" y="145008"/>
                </a:lnTo>
                <a:lnTo>
                  <a:pt x="519311" y="167861"/>
                </a:lnTo>
                <a:lnTo>
                  <a:pt x="476370" y="193222"/>
                </a:lnTo>
                <a:lnTo>
                  <a:pt x="434775" y="221052"/>
                </a:lnTo>
                <a:lnTo>
                  <a:pt x="394615" y="251312"/>
                </a:lnTo>
                <a:lnTo>
                  <a:pt x="355984" y="283965"/>
                </a:lnTo>
                <a:lnTo>
                  <a:pt x="318972" y="318973"/>
                </a:lnTo>
                <a:lnTo>
                  <a:pt x="283965" y="355984"/>
                </a:lnTo>
                <a:lnTo>
                  <a:pt x="251312" y="394616"/>
                </a:lnTo>
                <a:lnTo>
                  <a:pt x="221052" y="434775"/>
                </a:lnTo>
                <a:lnTo>
                  <a:pt x="193132" y="476523"/>
                </a:lnTo>
                <a:lnTo>
                  <a:pt x="167861" y="519311"/>
                </a:lnTo>
                <a:lnTo>
                  <a:pt x="145007" y="563505"/>
                </a:lnTo>
                <a:lnTo>
                  <a:pt x="124699" y="608862"/>
                </a:lnTo>
                <a:lnTo>
                  <a:pt x="106975" y="655289"/>
                </a:lnTo>
                <a:lnTo>
                  <a:pt x="91872" y="702695"/>
                </a:lnTo>
                <a:lnTo>
                  <a:pt x="79430" y="750989"/>
                </a:lnTo>
                <a:lnTo>
                  <a:pt x="69686" y="800080"/>
                </a:lnTo>
                <a:lnTo>
                  <a:pt x="62679" y="849876"/>
                </a:lnTo>
                <a:lnTo>
                  <a:pt x="58446" y="900285"/>
                </a:lnTo>
                <a:lnTo>
                  <a:pt x="57027" y="951216"/>
                </a:lnTo>
                <a:lnTo>
                  <a:pt x="58446" y="1002147"/>
                </a:lnTo>
                <a:lnTo>
                  <a:pt x="62679" y="1052556"/>
                </a:lnTo>
                <a:lnTo>
                  <a:pt x="69686" y="1102352"/>
                </a:lnTo>
                <a:lnTo>
                  <a:pt x="79430" y="1151442"/>
                </a:lnTo>
                <a:lnTo>
                  <a:pt x="91872" y="1199736"/>
                </a:lnTo>
                <a:lnTo>
                  <a:pt x="106975" y="1247143"/>
                </a:lnTo>
                <a:lnTo>
                  <a:pt x="124699" y="1293570"/>
                </a:lnTo>
                <a:lnTo>
                  <a:pt x="145007" y="1338926"/>
                </a:lnTo>
                <a:lnTo>
                  <a:pt x="167861" y="1383121"/>
                </a:lnTo>
                <a:lnTo>
                  <a:pt x="193233" y="1426077"/>
                </a:lnTo>
                <a:lnTo>
                  <a:pt x="221052" y="1467657"/>
                </a:lnTo>
                <a:lnTo>
                  <a:pt x="251312" y="1507816"/>
                </a:lnTo>
                <a:lnTo>
                  <a:pt x="283965" y="1546447"/>
                </a:lnTo>
                <a:lnTo>
                  <a:pt x="318972" y="1583459"/>
                </a:lnTo>
                <a:lnTo>
                  <a:pt x="355984" y="1618466"/>
                </a:lnTo>
                <a:lnTo>
                  <a:pt x="394615" y="1651119"/>
                </a:lnTo>
                <a:lnTo>
                  <a:pt x="434775" y="1681380"/>
                </a:lnTo>
                <a:lnTo>
                  <a:pt x="476370" y="1709210"/>
                </a:lnTo>
                <a:lnTo>
                  <a:pt x="519311" y="1734570"/>
                </a:lnTo>
                <a:lnTo>
                  <a:pt x="563505" y="1757424"/>
                </a:lnTo>
                <a:lnTo>
                  <a:pt x="608861" y="1777732"/>
                </a:lnTo>
                <a:lnTo>
                  <a:pt x="655289" y="1795457"/>
                </a:lnTo>
                <a:lnTo>
                  <a:pt x="702695" y="1810559"/>
                </a:lnTo>
                <a:lnTo>
                  <a:pt x="750989" y="1823002"/>
                </a:lnTo>
                <a:lnTo>
                  <a:pt x="800080" y="1832745"/>
                </a:lnTo>
                <a:lnTo>
                  <a:pt x="849875" y="1839753"/>
                </a:lnTo>
                <a:lnTo>
                  <a:pt x="900285" y="1843985"/>
                </a:lnTo>
                <a:lnTo>
                  <a:pt x="951216" y="1845405"/>
                </a:lnTo>
                <a:lnTo>
                  <a:pt x="1276298" y="1845405"/>
                </a:lnTo>
                <a:lnTo>
                  <a:pt x="1245981" y="1856129"/>
                </a:lnTo>
                <a:lnTo>
                  <a:pt x="1198573" y="1870145"/>
                </a:lnTo>
                <a:lnTo>
                  <a:pt x="1150371" y="1881683"/>
                </a:lnTo>
                <a:lnTo>
                  <a:pt x="1101454" y="1890713"/>
                </a:lnTo>
                <a:lnTo>
                  <a:pt x="1051902" y="1897202"/>
                </a:lnTo>
                <a:lnTo>
                  <a:pt x="1001793" y="1901119"/>
                </a:lnTo>
                <a:lnTo>
                  <a:pt x="951216" y="1902432"/>
                </a:lnTo>
                <a:close/>
              </a:path>
              <a:path w="1902460" h="1902460">
                <a:moveTo>
                  <a:pt x="1276298" y="1845405"/>
                </a:moveTo>
                <a:lnTo>
                  <a:pt x="951216" y="1845405"/>
                </a:lnTo>
                <a:lnTo>
                  <a:pt x="1002147" y="1843985"/>
                </a:lnTo>
                <a:lnTo>
                  <a:pt x="1052556" y="1839753"/>
                </a:lnTo>
                <a:lnTo>
                  <a:pt x="1102351" y="1832745"/>
                </a:lnTo>
                <a:lnTo>
                  <a:pt x="1151442" y="1823002"/>
                </a:lnTo>
                <a:lnTo>
                  <a:pt x="1199736" y="1810559"/>
                </a:lnTo>
                <a:lnTo>
                  <a:pt x="1247143" y="1795457"/>
                </a:lnTo>
                <a:lnTo>
                  <a:pt x="1293570" y="1777732"/>
                </a:lnTo>
                <a:lnTo>
                  <a:pt x="1338926" y="1757424"/>
                </a:lnTo>
                <a:lnTo>
                  <a:pt x="1383121" y="1734570"/>
                </a:lnTo>
                <a:lnTo>
                  <a:pt x="1426061" y="1709210"/>
                </a:lnTo>
                <a:lnTo>
                  <a:pt x="1467657" y="1681380"/>
                </a:lnTo>
                <a:lnTo>
                  <a:pt x="1507816" y="1651119"/>
                </a:lnTo>
                <a:lnTo>
                  <a:pt x="1546447" y="1618466"/>
                </a:lnTo>
                <a:lnTo>
                  <a:pt x="1583459" y="1583459"/>
                </a:lnTo>
                <a:lnTo>
                  <a:pt x="1618466" y="1546447"/>
                </a:lnTo>
                <a:lnTo>
                  <a:pt x="1651119" y="1507816"/>
                </a:lnTo>
                <a:lnTo>
                  <a:pt x="1681380" y="1467657"/>
                </a:lnTo>
                <a:lnTo>
                  <a:pt x="1709209" y="1426061"/>
                </a:lnTo>
                <a:lnTo>
                  <a:pt x="1734570" y="1383121"/>
                </a:lnTo>
                <a:lnTo>
                  <a:pt x="1757424" y="1338926"/>
                </a:lnTo>
                <a:lnTo>
                  <a:pt x="1777732" y="1293570"/>
                </a:lnTo>
                <a:lnTo>
                  <a:pt x="1795457" y="1247143"/>
                </a:lnTo>
                <a:lnTo>
                  <a:pt x="1810559" y="1199736"/>
                </a:lnTo>
                <a:lnTo>
                  <a:pt x="1823001" y="1151442"/>
                </a:lnTo>
                <a:lnTo>
                  <a:pt x="1832745" y="1102352"/>
                </a:lnTo>
                <a:lnTo>
                  <a:pt x="1839753" y="1052556"/>
                </a:lnTo>
                <a:lnTo>
                  <a:pt x="1843985" y="1002147"/>
                </a:lnTo>
                <a:lnTo>
                  <a:pt x="1845404" y="951216"/>
                </a:lnTo>
                <a:lnTo>
                  <a:pt x="1843985" y="900285"/>
                </a:lnTo>
                <a:lnTo>
                  <a:pt x="1839753" y="849876"/>
                </a:lnTo>
                <a:lnTo>
                  <a:pt x="1832745" y="800080"/>
                </a:lnTo>
                <a:lnTo>
                  <a:pt x="1823001" y="750989"/>
                </a:lnTo>
                <a:lnTo>
                  <a:pt x="1810559" y="702695"/>
                </a:lnTo>
                <a:lnTo>
                  <a:pt x="1795457" y="655289"/>
                </a:lnTo>
                <a:lnTo>
                  <a:pt x="1777732" y="608862"/>
                </a:lnTo>
                <a:lnTo>
                  <a:pt x="1757424" y="563505"/>
                </a:lnTo>
                <a:lnTo>
                  <a:pt x="1734570" y="519311"/>
                </a:lnTo>
                <a:lnTo>
                  <a:pt x="1709199" y="476354"/>
                </a:lnTo>
                <a:lnTo>
                  <a:pt x="1681380" y="434775"/>
                </a:lnTo>
                <a:lnTo>
                  <a:pt x="1651119" y="394615"/>
                </a:lnTo>
                <a:lnTo>
                  <a:pt x="1618466" y="355984"/>
                </a:lnTo>
                <a:lnTo>
                  <a:pt x="1583459" y="318973"/>
                </a:lnTo>
                <a:lnTo>
                  <a:pt x="1546447" y="283965"/>
                </a:lnTo>
                <a:lnTo>
                  <a:pt x="1507816" y="251312"/>
                </a:lnTo>
                <a:lnTo>
                  <a:pt x="1467657" y="221052"/>
                </a:lnTo>
                <a:lnTo>
                  <a:pt x="1426061" y="193222"/>
                </a:lnTo>
                <a:lnTo>
                  <a:pt x="1383121" y="167861"/>
                </a:lnTo>
                <a:lnTo>
                  <a:pt x="1338926" y="145008"/>
                </a:lnTo>
                <a:lnTo>
                  <a:pt x="1293570" y="124699"/>
                </a:lnTo>
                <a:lnTo>
                  <a:pt x="1247143" y="106975"/>
                </a:lnTo>
                <a:lnTo>
                  <a:pt x="1199736" y="91872"/>
                </a:lnTo>
                <a:lnTo>
                  <a:pt x="1151442" y="79430"/>
                </a:lnTo>
                <a:lnTo>
                  <a:pt x="1102351" y="69686"/>
                </a:lnTo>
                <a:lnTo>
                  <a:pt x="1052556" y="62679"/>
                </a:lnTo>
                <a:lnTo>
                  <a:pt x="1002147" y="58446"/>
                </a:lnTo>
                <a:lnTo>
                  <a:pt x="951216" y="57027"/>
                </a:lnTo>
                <a:lnTo>
                  <a:pt x="1276298" y="57027"/>
                </a:lnTo>
                <a:lnTo>
                  <a:pt x="1338096" y="81639"/>
                </a:lnTo>
                <a:lnTo>
                  <a:pt x="1382644" y="102895"/>
                </a:lnTo>
                <a:lnTo>
                  <a:pt x="1426077" y="126502"/>
                </a:lnTo>
                <a:lnTo>
                  <a:pt x="1468318" y="152426"/>
                </a:lnTo>
                <a:lnTo>
                  <a:pt x="1509287" y="180638"/>
                </a:lnTo>
                <a:lnTo>
                  <a:pt x="1548903" y="211104"/>
                </a:lnTo>
                <a:lnTo>
                  <a:pt x="1587086" y="243793"/>
                </a:lnTo>
                <a:lnTo>
                  <a:pt x="1623758" y="278673"/>
                </a:lnTo>
                <a:lnTo>
                  <a:pt x="1658638" y="315411"/>
                </a:lnTo>
                <a:lnTo>
                  <a:pt x="1691327" y="353643"/>
                </a:lnTo>
                <a:lnTo>
                  <a:pt x="1721793" y="393291"/>
                </a:lnTo>
                <a:lnTo>
                  <a:pt x="1750005" y="434276"/>
                </a:lnTo>
                <a:lnTo>
                  <a:pt x="1775930" y="476523"/>
                </a:lnTo>
                <a:lnTo>
                  <a:pt x="1799536" y="519952"/>
                </a:lnTo>
                <a:lnTo>
                  <a:pt x="1820793" y="564486"/>
                </a:lnTo>
                <a:lnTo>
                  <a:pt x="1839667" y="610048"/>
                </a:lnTo>
                <a:lnTo>
                  <a:pt x="1856129" y="656559"/>
                </a:lnTo>
                <a:lnTo>
                  <a:pt x="1870144" y="703942"/>
                </a:lnTo>
                <a:lnTo>
                  <a:pt x="1881683" y="752120"/>
                </a:lnTo>
                <a:lnTo>
                  <a:pt x="1890713" y="801013"/>
                </a:lnTo>
                <a:lnTo>
                  <a:pt x="1897202" y="850546"/>
                </a:lnTo>
                <a:lnTo>
                  <a:pt x="1901119" y="900639"/>
                </a:lnTo>
                <a:lnTo>
                  <a:pt x="1902432" y="951216"/>
                </a:lnTo>
                <a:lnTo>
                  <a:pt x="1901119" y="1001797"/>
                </a:lnTo>
                <a:lnTo>
                  <a:pt x="1897202" y="1051903"/>
                </a:lnTo>
                <a:lnTo>
                  <a:pt x="1890713" y="1101455"/>
                </a:lnTo>
                <a:lnTo>
                  <a:pt x="1881683" y="1150371"/>
                </a:lnTo>
                <a:lnTo>
                  <a:pt x="1870144" y="1198574"/>
                </a:lnTo>
                <a:lnTo>
                  <a:pt x="1856129" y="1245982"/>
                </a:lnTo>
                <a:lnTo>
                  <a:pt x="1839667" y="1292516"/>
                </a:lnTo>
                <a:lnTo>
                  <a:pt x="1820793" y="1338096"/>
                </a:lnTo>
                <a:lnTo>
                  <a:pt x="1799536" y="1382643"/>
                </a:lnTo>
                <a:lnTo>
                  <a:pt x="1775930" y="1426077"/>
                </a:lnTo>
                <a:lnTo>
                  <a:pt x="1750005" y="1468318"/>
                </a:lnTo>
                <a:lnTo>
                  <a:pt x="1721793" y="1509287"/>
                </a:lnTo>
                <a:lnTo>
                  <a:pt x="1691327" y="1548903"/>
                </a:lnTo>
                <a:lnTo>
                  <a:pt x="1658638" y="1587086"/>
                </a:lnTo>
                <a:lnTo>
                  <a:pt x="1623758" y="1623758"/>
                </a:lnTo>
                <a:lnTo>
                  <a:pt x="1587086" y="1658638"/>
                </a:lnTo>
                <a:lnTo>
                  <a:pt x="1548903" y="1691327"/>
                </a:lnTo>
                <a:lnTo>
                  <a:pt x="1509287" y="1721794"/>
                </a:lnTo>
                <a:lnTo>
                  <a:pt x="1468318" y="1750005"/>
                </a:lnTo>
                <a:lnTo>
                  <a:pt x="1426077" y="1775930"/>
                </a:lnTo>
                <a:lnTo>
                  <a:pt x="1382643" y="1799536"/>
                </a:lnTo>
                <a:lnTo>
                  <a:pt x="1338096" y="1820793"/>
                </a:lnTo>
                <a:lnTo>
                  <a:pt x="1292515" y="1839668"/>
                </a:lnTo>
                <a:lnTo>
                  <a:pt x="1276298" y="1845405"/>
                </a:lnTo>
                <a:close/>
              </a:path>
            </a:pathLst>
          </a:custGeom>
          <a:solidFill>
            <a:srgbClr val="8B5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19409" y="4914155"/>
            <a:ext cx="1902460" cy="1902460"/>
          </a:xfrm>
          <a:custGeom>
            <a:avLst/>
            <a:gdLst/>
            <a:ahLst/>
            <a:cxnLst/>
            <a:rect l="l" t="t" r="r" b="b"/>
            <a:pathLst>
              <a:path w="1902459" h="1902459">
                <a:moveTo>
                  <a:pt x="951216" y="1902432"/>
                </a:moveTo>
                <a:lnTo>
                  <a:pt x="900633" y="1901119"/>
                </a:lnTo>
                <a:lnTo>
                  <a:pt x="850527" y="1897202"/>
                </a:lnTo>
                <a:lnTo>
                  <a:pt x="800976" y="1890713"/>
                </a:lnTo>
                <a:lnTo>
                  <a:pt x="752060" y="1881683"/>
                </a:lnTo>
                <a:lnTo>
                  <a:pt x="703857" y="1870144"/>
                </a:lnTo>
                <a:lnTo>
                  <a:pt x="656449" y="1856129"/>
                </a:lnTo>
                <a:lnTo>
                  <a:pt x="609915" y="1839667"/>
                </a:lnTo>
                <a:lnTo>
                  <a:pt x="564335" y="1820793"/>
                </a:lnTo>
                <a:lnTo>
                  <a:pt x="519788" y="1799536"/>
                </a:lnTo>
                <a:lnTo>
                  <a:pt x="476354" y="1775930"/>
                </a:lnTo>
                <a:lnTo>
                  <a:pt x="434113" y="1750005"/>
                </a:lnTo>
                <a:lnTo>
                  <a:pt x="393144" y="1721794"/>
                </a:lnTo>
                <a:lnTo>
                  <a:pt x="353529" y="1691327"/>
                </a:lnTo>
                <a:lnTo>
                  <a:pt x="315345" y="1658638"/>
                </a:lnTo>
                <a:lnTo>
                  <a:pt x="278673" y="1623758"/>
                </a:lnTo>
                <a:lnTo>
                  <a:pt x="243793" y="1587086"/>
                </a:lnTo>
                <a:lnTo>
                  <a:pt x="211104" y="1548903"/>
                </a:lnTo>
                <a:lnTo>
                  <a:pt x="180638" y="1509287"/>
                </a:lnTo>
                <a:lnTo>
                  <a:pt x="152426" y="1468318"/>
                </a:lnTo>
                <a:lnTo>
                  <a:pt x="126493" y="1426061"/>
                </a:lnTo>
                <a:lnTo>
                  <a:pt x="102895" y="1382643"/>
                </a:lnTo>
                <a:lnTo>
                  <a:pt x="81639" y="1338096"/>
                </a:lnTo>
                <a:lnTo>
                  <a:pt x="62764" y="1292516"/>
                </a:lnTo>
                <a:lnTo>
                  <a:pt x="46303" y="1245982"/>
                </a:lnTo>
                <a:lnTo>
                  <a:pt x="32287" y="1198574"/>
                </a:lnTo>
                <a:lnTo>
                  <a:pt x="20748" y="1150371"/>
                </a:lnTo>
                <a:lnTo>
                  <a:pt x="11718" y="1101455"/>
                </a:lnTo>
                <a:lnTo>
                  <a:pt x="5229" y="1051903"/>
                </a:lnTo>
                <a:lnTo>
                  <a:pt x="1312" y="1001797"/>
                </a:lnTo>
                <a:lnTo>
                  <a:pt x="0" y="951216"/>
                </a:lnTo>
                <a:lnTo>
                  <a:pt x="1312" y="900639"/>
                </a:lnTo>
                <a:lnTo>
                  <a:pt x="5228" y="850546"/>
                </a:lnTo>
                <a:lnTo>
                  <a:pt x="11718" y="800977"/>
                </a:lnTo>
                <a:lnTo>
                  <a:pt x="20748" y="752060"/>
                </a:lnTo>
                <a:lnTo>
                  <a:pt x="32287" y="703858"/>
                </a:lnTo>
                <a:lnTo>
                  <a:pt x="46303" y="656450"/>
                </a:lnTo>
                <a:lnTo>
                  <a:pt x="62764" y="609915"/>
                </a:lnTo>
                <a:lnTo>
                  <a:pt x="81639" y="564335"/>
                </a:lnTo>
                <a:lnTo>
                  <a:pt x="102895" y="519788"/>
                </a:lnTo>
                <a:lnTo>
                  <a:pt x="126502" y="476354"/>
                </a:lnTo>
                <a:lnTo>
                  <a:pt x="152426" y="434113"/>
                </a:lnTo>
                <a:lnTo>
                  <a:pt x="180638" y="393145"/>
                </a:lnTo>
                <a:lnTo>
                  <a:pt x="211104" y="353529"/>
                </a:lnTo>
                <a:lnTo>
                  <a:pt x="243793" y="315345"/>
                </a:lnTo>
                <a:lnTo>
                  <a:pt x="278673" y="278673"/>
                </a:lnTo>
                <a:lnTo>
                  <a:pt x="315345" y="243793"/>
                </a:lnTo>
                <a:lnTo>
                  <a:pt x="353529" y="211104"/>
                </a:lnTo>
                <a:lnTo>
                  <a:pt x="393145" y="180638"/>
                </a:lnTo>
                <a:lnTo>
                  <a:pt x="434113" y="152426"/>
                </a:lnTo>
                <a:lnTo>
                  <a:pt x="476354" y="126502"/>
                </a:lnTo>
                <a:lnTo>
                  <a:pt x="519788" y="102895"/>
                </a:lnTo>
                <a:lnTo>
                  <a:pt x="564335" y="81639"/>
                </a:lnTo>
                <a:lnTo>
                  <a:pt x="609915" y="62764"/>
                </a:lnTo>
                <a:lnTo>
                  <a:pt x="656450" y="46303"/>
                </a:lnTo>
                <a:lnTo>
                  <a:pt x="703858" y="32287"/>
                </a:lnTo>
                <a:lnTo>
                  <a:pt x="752060" y="20748"/>
                </a:lnTo>
                <a:lnTo>
                  <a:pt x="800977" y="11718"/>
                </a:lnTo>
                <a:lnTo>
                  <a:pt x="850528" y="5229"/>
                </a:lnTo>
                <a:lnTo>
                  <a:pt x="900634" y="1312"/>
                </a:lnTo>
                <a:lnTo>
                  <a:pt x="951216" y="0"/>
                </a:lnTo>
                <a:lnTo>
                  <a:pt x="1001797" y="1312"/>
                </a:lnTo>
                <a:lnTo>
                  <a:pt x="1051903" y="5229"/>
                </a:lnTo>
                <a:lnTo>
                  <a:pt x="1101455" y="11718"/>
                </a:lnTo>
                <a:lnTo>
                  <a:pt x="1150371" y="20748"/>
                </a:lnTo>
                <a:lnTo>
                  <a:pt x="1198574" y="32287"/>
                </a:lnTo>
                <a:lnTo>
                  <a:pt x="1245982" y="46303"/>
                </a:lnTo>
                <a:lnTo>
                  <a:pt x="1276298" y="57027"/>
                </a:lnTo>
                <a:lnTo>
                  <a:pt x="951216" y="57027"/>
                </a:lnTo>
                <a:lnTo>
                  <a:pt x="900285" y="58446"/>
                </a:lnTo>
                <a:lnTo>
                  <a:pt x="849875" y="62679"/>
                </a:lnTo>
                <a:lnTo>
                  <a:pt x="800080" y="69686"/>
                </a:lnTo>
                <a:lnTo>
                  <a:pt x="750989" y="79430"/>
                </a:lnTo>
                <a:lnTo>
                  <a:pt x="702695" y="91872"/>
                </a:lnTo>
                <a:lnTo>
                  <a:pt x="655289" y="106975"/>
                </a:lnTo>
                <a:lnTo>
                  <a:pt x="608861" y="124699"/>
                </a:lnTo>
                <a:lnTo>
                  <a:pt x="563505" y="145008"/>
                </a:lnTo>
                <a:lnTo>
                  <a:pt x="519311" y="167861"/>
                </a:lnTo>
                <a:lnTo>
                  <a:pt x="476370" y="193222"/>
                </a:lnTo>
                <a:lnTo>
                  <a:pt x="434775" y="221052"/>
                </a:lnTo>
                <a:lnTo>
                  <a:pt x="394615" y="251312"/>
                </a:lnTo>
                <a:lnTo>
                  <a:pt x="355984" y="283965"/>
                </a:lnTo>
                <a:lnTo>
                  <a:pt x="318972" y="318973"/>
                </a:lnTo>
                <a:lnTo>
                  <a:pt x="283965" y="355984"/>
                </a:lnTo>
                <a:lnTo>
                  <a:pt x="251312" y="394616"/>
                </a:lnTo>
                <a:lnTo>
                  <a:pt x="221052" y="434775"/>
                </a:lnTo>
                <a:lnTo>
                  <a:pt x="193132" y="476523"/>
                </a:lnTo>
                <a:lnTo>
                  <a:pt x="167861" y="519311"/>
                </a:lnTo>
                <a:lnTo>
                  <a:pt x="145007" y="563505"/>
                </a:lnTo>
                <a:lnTo>
                  <a:pt x="124699" y="608862"/>
                </a:lnTo>
                <a:lnTo>
                  <a:pt x="106975" y="655289"/>
                </a:lnTo>
                <a:lnTo>
                  <a:pt x="91872" y="702695"/>
                </a:lnTo>
                <a:lnTo>
                  <a:pt x="79430" y="750989"/>
                </a:lnTo>
                <a:lnTo>
                  <a:pt x="69686" y="800080"/>
                </a:lnTo>
                <a:lnTo>
                  <a:pt x="62679" y="849876"/>
                </a:lnTo>
                <a:lnTo>
                  <a:pt x="58446" y="900285"/>
                </a:lnTo>
                <a:lnTo>
                  <a:pt x="57027" y="951216"/>
                </a:lnTo>
                <a:lnTo>
                  <a:pt x="58446" y="1002147"/>
                </a:lnTo>
                <a:lnTo>
                  <a:pt x="62679" y="1052556"/>
                </a:lnTo>
                <a:lnTo>
                  <a:pt x="69686" y="1102352"/>
                </a:lnTo>
                <a:lnTo>
                  <a:pt x="79430" y="1151442"/>
                </a:lnTo>
                <a:lnTo>
                  <a:pt x="91872" y="1199736"/>
                </a:lnTo>
                <a:lnTo>
                  <a:pt x="106975" y="1247143"/>
                </a:lnTo>
                <a:lnTo>
                  <a:pt x="124699" y="1293570"/>
                </a:lnTo>
                <a:lnTo>
                  <a:pt x="145007" y="1338926"/>
                </a:lnTo>
                <a:lnTo>
                  <a:pt x="167861" y="1383121"/>
                </a:lnTo>
                <a:lnTo>
                  <a:pt x="193233" y="1426077"/>
                </a:lnTo>
                <a:lnTo>
                  <a:pt x="221052" y="1467657"/>
                </a:lnTo>
                <a:lnTo>
                  <a:pt x="251312" y="1507816"/>
                </a:lnTo>
                <a:lnTo>
                  <a:pt x="283965" y="1546447"/>
                </a:lnTo>
                <a:lnTo>
                  <a:pt x="318972" y="1583459"/>
                </a:lnTo>
                <a:lnTo>
                  <a:pt x="355984" y="1618466"/>
                </a:lnTo>
                <a:lnTo>
                  <a:pt x="394615" y="1651119"/>
                </a:lnTo>
                <a:lnTo>
                  <a:pt x="434775" y="1681380"/>
                </a:lnTo>
                <a:lnTo>
                  <a:pt x="476370" y="1709210"/>
                </a:lnTo>
                <a:lnTo>
                  <a:pt x="519311" y="1734570"/>
                </a:lnTo>
                <a:lnTo>
                  <a:pt x="563505" y="1757424"/>
                </a:lnTo>
                <a:lnTo>
                  <a:pt x="608861" y="1777732"/>
                </a:lnTo>
                <a:lnTo>
                  <a:pt x="655289" y="1795457"/>
                </a:lnTo>
                <a:lnTo>
                  <a:pt x="702695" y="1810559"/>
                </a:lnTo>
                <a:lnTo>
                  <a:pt x="750989" y="1823002"/>
                </a:lnTo>
                <a:lnTo>
                  <a:pt x="800080" y="1832745"/>
                </a:lnTo>
                <a:lnTo>
                  <a:pt x="849875" y="1839753"/>
                </a:lnTo>
                <a:lnTo>
                  <a:pt x="900285" y="1843985"/>
                </a:lnTo>
                <a:lnTo>
                  <a:pt x="951216" y="1845405"/>
                </a:lnTo>
                <a:lnTo>
                  <a:pt x="1276298" y="1845405"/>
                </a:lnTo>
                <a:lnTo>
                  <a:pt x="1245981" y="1856129"/>
                </a:lnTo>
                <a:lnTo>
                  <a:pt x="1198573" y="1870145"/>
                </a:lnTo>
                <a:lnTo>
                  <a:pt x="1150371" y="1881683"/>
                </a:lnTo>
                <a:lnTo>
                  <a:pt x="1101454" y="1890713"/>
                </a:lnTo>
                <a:lnTo>
                  <a:pt x="1051902" y="1897202"/>
                </a:lnTo>
                <a:lnTo>
                  <a:pt x="1001793" y="1901119"/>
                </a:lnTo>
                <a:lnTo>
                  <a:pt x="951216" y="1902432"/>
                </a:lnTo>
                <a:close/>
              </a:path>
              <a:path w="1902459" h="1902459">
                <a:moveTo>
                  <a:pt x="1276298" y="1845405"/>
                </a:moveTo>
                <a:lnTo>
                  <a:pt x="951216" y="1845405"/>
                </a:lnTo>
                <a:lnTo>
                  <a:pt x="1002147" y="1843985"/>
                </a:lnTo>
                <a:lnTo>
                  <a:pt x="1052556" y="1839753"/>
                </a:lnTo>
                <a:lnTo>
                  <a:pt x="1102351" y="1832745"/>
                </a:lnTo>
                <a:lnTo>
                  <a:pt x="1151442" y="1823002"/>
                </a:lnTo>
                <a:lnTo>
                  <a:pt x="1199736" y="1810559"/>
                </a:lnTo>
                <a:lnTo>
                  <a:pt x="1247143" y="1795457"/>
                </a:lnTo>
                <a:lnTo>
                  <a:pt x="1293570" y="1777732"/>
                </a:lnTo>
                <a:lnTo>
                  <a:pt x="1338926" y="1757424"/>
                </a:lnTo>
                <a:lnTo>
                  <a:pt x="1383121" y="1734570"/>
                </a:lnTo>
                <a:lnTo>
                  <a:pt x="1426061" y="1709210"/>
                </a:lnTo>
                <a:lnTo>
                  <a:pt x="1467657" y="1681380"/>
                </a:lnTo>
                <a:lnTo>
                  <a:pt x="1507816" y="1651119"/>
                </a:lnTo>
                <a:lnTo>
                  <a:pt x="1546447" y="1618466"/>
                </a:lnTo>
                <a:lnTo>
                  <a:pt x="1583459" y="1583459"/>
                </a:lnTo>
                <a:lnTo>
                  <a:pt x="1618466" y="1546447"/>
                </a:lnTo>
                <a:lnTo>
                  <a:pt x="1651119" y="1507816"/>
                </a:lnTo>
                <a:lnTo>
                  <a:pt x="1681380" y="1467657"/>
                </a:lnTo>
                <a:lnTo>
                  <a:pt x="1709209" y="1426061"/>
                </a:lnTo>
                <a:lnTo>
                  <a:pt x="1734570" y="1383121"/>
                </a:lnTo>
                <a:lnTo>
                  <a:pt x="1757424" y="1338926"/>
                </a:lnTo>
                <a:lnTo>
                  <a:pt x="1777732" y="1293570"/>
                </a:lnTo>
                <a:lnTo>
                  <a:pt x="1795457" y="1247143"/>
                </a:lnTo>
                <a:lnTo>
                  <a:pt x="1810559" y="1199736"/>
                </a:lnTo>
                <a:lnTo>
                  <a:pt x="1823001" y="1151442"/>
                </a:lnTo>
                <a:lnTo>
                  <a:pt x="1832745" y="1102352"/>
                </a:lnTo>
                <a:lnTo>
                  <a:pt x="1839753" y="1052556"/>
                </a:lnTo>
                <a:lnTo>
                  <a:pt x="1843985" y="1002147"/>
                </a:lnTo>
                <a:lnTo>
                  <a:pt x="1845404" y="951216"/>
                </a:lnTo>
                <a:lnTo>
                  <a:pt x="1843985" y="900285"/>
                </a:lnTo>
                <a:lnTo>
                  <a:pt x="1839753" y="849876"/>
                </a:lnTo>
                <a:lnTo>
                  <a:pt x="1832745" y="800080"/>
                </a:lnTo>
                <a:lnTo>
                  <a:pt x="1823001" y="750989"/>
                </a:lnTo>
                <a:lnTo>
                  <a:pt x="1810559" y="702695"/>
                </a:lnTo>
                <a:lnTo>
                  <a:pt x="1795457" y="655289"/>
                </a:lnTo>
                <a:lnTo>
                  <a:pt x="1777732" y="608862"/>
                </a:lnTo>
                <a:lnTo>
                  <a:pt x="1757424" y="563505"/>
                </a:lnTo>
                <a:lnTo>
                  <a:pt x="1734570" y="519311"/>
                </a:lnTo>
                <a:lnTo>
                  <a:pt x="1709199" y="476354"/>
                </a:lnTo>
                <a:lnTo>
                  <a:pt x="1681380" y="434775"/>
                </a:lnTo>
                <a:lnTo>
                  <a:pt x="1651119" y="394615"/>
                </a:lnTo>
                <a:lnTo>
                  <a:pt x="1618466" y="355984"/>
                </a:lnTo>
                <a:lnTo>
                  <a:pt x="1583459" y="318973"/>
                </a:lnTo>
                <a:lnTo>
                  <a:pt x="1546447" y="283965"/>
                </a:lnTo>
                <a:lnTo>
                  <a:pt x="1507816" y="251312"/>
                </a:lnTo>
                <a:lnTo>
                  <a:pt x="1467657" y="221052"/>
                </a:lnTo>
                <a:lnTo>
                  <a:pt x="1426061" y="193222"/>
                </a:lnTo>
                <a:lnTo>
                  <a:pt x="1383121" y="167861"/>
                </a:lnTo>
                <a:lnTo>
                  <a:pt x="1338926" y="145008"/>
                </a:lnTo>
                <a:lnTo>
                  <a:pt x="1293570" y="124699"/>
                </a:lnTo>
                <a:lnTo>
                  <a:pt x="1247143" y="106975"/>
                </a:lnTo>
                <a:lnTo>
                  <a:pt x="1199736" y="91872"/>
                </a:lnTo>
                <a:lnTo>
                  <a:pt x="1151442" y="79430"/>
                </a:lnTo>
                <a:lnTo>
                  <a:pt x="1102351" y="69686"/>
                </a:lnTo>
                <a:lnTo>
                  <a:pt x="1052556" y="62679"/>
                </a:lnTo>
                <a:lnTo>
                  <a:pt x="1002147" y="58446"/>
                </a:lnTo>
                <a:lnTo>
                  <a:pt x="951216" y="57027"/>
                </a:lnTo>
                <a:lnTo>
                  <a:pt x="1276298" y="57027"/>
                </a:lnTo>
                <a:lnTo>
                  <a:pt x="1338096" y="81639"/>
                </a:lnTo>
                <a:lnTo>
                  <a:pt x="1382644" y="102895"/>
                </a:lnTo>
                <a:lnTo>
                  <a:pt x="1426077" y="126502"/>
                </a:lnTo>
                <a:lnTo>
                  <a:pt x="1468318" y="152426"/>
                </a:lnTo>
                <a:lnTo>
                  <a:pt x="1509287" y="180638"/>
                </a:lnTo>
                <a:lnTo>
                  <a:pt x="1548903" y="211104"/>
                </a:lnTo>
                <a:lnTo>
                  <a:pt x="1587086" y="243793"/>
                </a:lnTo>
                <a:lnTo>
                  <a:pt x="1623758" y="278673"/>
                </a:lnTo>
                <a:lnTo>
                  <a:pt x="1658638" y="315411"/>
                </a:lnTo>
                <a:lnTo>
                  <a:pt x="1691327" y="353643"/>
                </a:lnTo>
                <a:lnTo>
                  <a:pt x="1721793" y="393291"/>
                </a:lnTo>
                <a:lnTo>
                  <a:pt x="1750005" y="434276"/>
                </a:lnTo>
                <a:lnTo>
                  <a:pt x="1775930" y="476523"/>
                </a:lnTo>
                <a:lnTo>
                  <a:pt x="1799536" y="519952"/>
                </a:lnTo>
                <a:lnTo>
                  <a:pt x="1820793" y="564486"/>
                </a:lnTo>
                <a:lnTo>
                  <a:pt x="1839667" y="610048"/>
                </a:lnTo>
                <a:lnTo>
                  <a:pt x="1856129" y="656559"/>
                </a:lnTo>
                <a:lnTo>
                  <a:pt x="1870144" y="703942"/>
                </a:lnTo>
                <a:lnTo>
                  <a:pt x="1881683" y="752120"/>
                </a:lnTo>
                <a:lnTo>
                  <a:pt x="1890713" y="801013"/>
                </a:lnTo>
                <a:lnTo>
                  <a:pt x="1897202" y="850546"/>
                </a:lnTo>
                <a:lnTo>
                  <a:pt x="1901119" y="900639"/>
                </a:lnTo>
                <a:lnTo>
                  <a:pt x="1902432" y="951216"/>
                </a:lnTo>
                <a:lnTo>
                  <a:pt x="1901119" y="1001797"/>
                </a:lnTo>
                <a:lnTo>
                  <a:pt x="1897202" y="1051903"/>
                </a:lnTo>
                <a:lnTo>
                  <a:pt x="1890713" y="1101455"/>
                </a:lnTo>
                <a:lnTo>
                  <a:pt x="1881683" y="1150371"/>
                </a:lnTo>
                <a:lnTo>
                  <a:pt x="1870144" y="1198574"/>
                </a:lnTo>
                <a:lnTo>
                  <a:pt x="1856129" y="1245982"/>
                </a:lnTo>
                <a:lnTo>
                  <a:pt x="1839667" y="1292516"/>
                </a:lnTo>
                <a:lnTo>
                  <a:pt x="1820793" y="1338096"/>
                </a:lnTo>
                <a:lnTo>
                  <a:pt x="1799536" y="1382643"/>
                </a:lnTo>
                <a:lnTo>
                  <a:pt x="1775930" y="1426077"/>
                </a:lnTo>
                <a:lnTo>
                  <a:pt x="1750005" y="1468318"/>
                </a:lnTo>
                <a:lnTo>
                  <a:pt x="1721793" y="1509287"/>
                </a:lnTo>
                <a:lnTo>
                  <a:pt x="1691327" y="1548903"/>
                </a:lnTo>
                <a:lnTo>
                  <a:pt x="1658638" y="1587086"/>
                </a:lnTo>
                <a:lnTo>
                  <a:pt x="1623758" y="1623758"/>
                </a:lnTo>
                <a:lnTo>
                  <a:pt x="1587086" y="1658638"/>
                </a:lnTo>
                <a:lnTo>
                  <a:pt x="1548903" y="1691327"/>
                </a:lnTo>
                <a:lnTo>
                  <a:pt x="1509287" y="1721794"/>
                </a:lnTo>
                <a:lnTo>
                  <a:pt x="1468318" y="1750005"/>
                </a:lnTo>
                <a:lnTo>
                  <a:pt x="1426077" y="1775930"/>
                </a:lnTo>
                <a:lnTo>
                  <a:pt x="1382643" y="1799536"/>
                </a:lnTo>
                <a:lnTo>
                  <a:pt x="1338096" y="1820793"/>
                </a:lnTo>
                <a:lnTo>
                  <a:pt x="1292515" y="1839668"/>
                </a:lnTo>
                <a:lnTo>
                  <a:pt x="1276298" y="1845405"/>
                </a:lnTo>
                <a:close/>
              </a:path>
            </a:pathLst>
          </a:custGeom>
          <a:solidFill>
            <a:srgbClr val="8B5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5977" y="8347935"/>
            <a:ext cx="1902460" cy="1902460"/>
          </a:xfrm>
          <a:custGeom>
            <a:avLst/>
            <a:gdLst/>
            <a:ahLst/>
            <a:cxnLst/>
            <a:rect l="l" t="t" r="r" b="b"/>
            <a:pathLst>
              <a:path w="1902460" h="1902459">
                <a:moveTo>
                  <a:pt x="951216" y="1902432"/>
                </a:moveTo>
                <a:lnTo>
                  <a:pt x="900633" y="1901119"/>
                </a:lnTo>
                <a:lnTo>
                  <a:pt x="850527" y="1897202"/>
                </a:lnTo>
                <a:lnTo>
                  <a:pt x="800976" y="1890713"/>
                </a:lnTo>
                <a:lnTo>
                  <a:pt x="752060" y="1881683"/>
                </a:lnTo>
                <a:lnTo>
                  <a:pt x="703857" y="1870144"/>
                </a:lnTo>
                <a:lnTo>
                  <a:pt x="656449" y="1856129"/>
                </a:lnTo>
                <a:lnTo>
                  <a:pt x="609915" y="1839667"/>
                </a:lnTo>
                <a:lnTo>
                  <a:pt x="564335" y="1820793"/>
                </a:lnTo>
                <a:lnTo>
                  <a:pt x="519788" y="1799536"/>
                </a:lnTo>
                <a:lnTo>
                  <a:pt x="476354" y="1775930"/>
                </a:lnTo>
                <a:lnTo>
                  <a:pt x="434113" y="1750005"/>
                </a:lnTo>
                <a:lnTo>
                  <a:pt x="393144" y="1721794"/>
                </a:lnTo>
                <a:lnTo>
                  <a:pt x="353529" y="1691327"/>
                </a:lnTo>
                <a:lnTo>
                  <a:pt x="315345" y="1658638"/>
                </a:lnTo>
                <a:lnTo>
                  <a:pt x="278673" y="1623758"/>
                </a:lnTo>
                <a:lnTo>
                  <a:pt x="243793" y="1587086"/>
                </a:lnTo>
                <a:lnTo>
                  <a:pt x="211104" y="1548903"/>
                </a:lnTo>
                <a:lnTo>
                  <a:pt x="180638" y="1509287"/>
                </a:lnTo>
                <a:lnTo>
                  <a:pt x="152426" y="1468318"/>
                </a:lnTo>
                <a:lnTo>
                  <a:pt x="126493" y="1426061"/>
                </a:lnTo>
                <a:lnTo>
                  <a:pt x="102895" y="1382643"/>
                </a:lnTo>
                <a:lnTo>
                  <a:pt x="81639" y="1338096"/>
                </a:lnTo>
                <a:lnTo>
                  <a:pt x="62764" y="1292516"/>
                </a:lnTo>
                <a:lnTo>
                  <a:pt x="46303" y="1245982"/>
                </a:lnTo>
                <a:lnTo>
                  <a:pt x="32287" y="1198574"/>
                </a:lnTo>
                <a:lnTo>
                  <a:pt x="20748" y="1150371"/>
                </a:lnTo>
                <a:lnTo>
                  <a:pt x="11718" y="1101455"/>
                </a:lnTo>
                <a:lnTo>
                  <a:pt x="5229" y="1051903"/>
                </a:lnTo>
                <a:lnTo>
                  <a:pt x="1312" y="1001797"/>
                </a:lnTo>
                <a:lnTo>
                  <a:pt x="0" y="951216"/>
                </a:lnTo>
                <a:lnTo>
                  <a:pt x="1312" y="900639"/>
                </a:lnTo>
                <a:lnTo>
                  <a:pt x="5228" y="850546"/>
                </a:lnTo>
                <a:lnTo>
                  <a:pt x="11718" y="800977"/>
                </a:lnTo>
                <a:lnTo>
                  <a:pt x="20748" y="752060"/>
                </a:lnTo>
                <a:lnTo>
                  <a:pt x="32287" y="703858"/>
                </a:lnTo>
                <a:lnTo>
                  <a:pt x="46303" y="656450"/>
                </a:lnTo>
                <a:lnTo>
                  <a:pt x="62764" y="609915"/>
                </a:lnTo>
                <a:lnTo>
                  <a:pt x="81639" y="564335"/>
                </a:lnTo>
                <a:lnTo>
                  <a:pt x="102895" y="519788"/>
                </a:lnTo>
                <a:lnTo>
                  <a:pt x="126502" y="476354"/>
                </a:lnTo>
                <a:lnTo>
                  <a:pt x="152426" y="434113"/>
                </a:lnTo>
                <a:lnTo>
                  <a:pt x="180638" y="393145"/>
                </a:lnTo>
                <a:lnTo>
                  <a:pt x="211104" y="353529"/>
                </a:lnTo>
                <a:lnTo>
                  <a:pt x="243793" y="315345"/>
                </a:lnTo>
                <a:lnTo>
                  <a:pt x="278673" y="278673"/>
                </a:lnTo>
                <a:lnTo>
                  <a:pt x="315345" y="243793"/>
                </a:lnTo>
                <a:lnTo>
                  <a:pt x="353529" y="211104"/>
                </a:lnTo>
                <a:lnTo>
                  <a:pt x="393145" y="180638"/>
                </a:lnTo>
                <a:lnTo>
                  <a:pt x="434113" y="152426"/>
                </a:lnTo>
                <a:lnTo>
                  <a:pt x="476354" y="126502"/>
                </a:lnTo>
                <a:lnTo>
                  <a:pt x="519788" y="102895"/>
                </a:lnTo>
                <a:lnTo>
                  <a:pt x="564335" y="81639"/>
                </a:lnTo>
                <a:lnTo>
                  <a:pt x="609915" y="62764"/>
                </a:lnTo>
                <a:lnTo>
                  <a:pt x="656450" y="46303"/>
                </a:lnTo>
                <a:lnTo>
                  <a:pt x="703858" y="32287"/>
                </a:lnTo>
                <a:lnTo>
                  <a:pt x="752060" y="20748"/>
                </a:lnTo>
                <a:lnTo>
                  <a:pt x="800977" y="11718"/>
                </a:lnTo>
                <a:lnTo>
                  <a:pt x="850528" y="5229"/>
                </a:lnTo>
                <a:lnTo>
                  <a:pt x="900634" y="1312"/>
                </a:lnTo>
                <a:lnTo>
                  <a:pt x="951216" y="0"/>
                </a:lnTo>
                <a:lnTo>
                  <a:pt x="1001797" y="1312"/>
                </a:lnTo>
                <a:lnTo>
                  <a:pt x="1051903" y="5229"/>
                </a:lnTo>
                <a:lnTo>
                  <a:pt x="1101455" y="11718"/>
                </a:lnTo>
                <a:lnTo>
                  <a:pt x="1150371" y="20748"/>
                </a:lnTo>
                <a:lnTo>
                  <a:pt x="1198574" y="32287"/>
                </a:lnTo>
                <a:lnTo>
                  <a:pt x="1245982" y="46303"/>
                </a:lnTo>
                <a:lnTo>
                  <a:pt x="1276298" y="57027"/>
                </a:lnTo>
                <a:lnTo>
                  <a:pt x="951216" y="57027"/>
                </a:lnTo>
                <a:lnTo>
                  <a:pt x="900285" y="58446"/>
                </a:lnTo>
                <a:lnTo>
                  <a:pt x="849875" y="62679"/>
                </a:lnTo>
                <a:lnTo>
                  <a:pt x="800080" y="69686"/>
                </a:lnTo>
                <a:lnTo>
                  <a:pt x="750989" y="79430"/>
                </a:lnTo>
                <a:lnTo>
                  <a:pt x="702695" y="91872"/>
                </a:lnTo>
                <a:lnTo>
                  <a:pt x="655289" y="106975"/>
                </a:lnTo>
                <a:lnTo>
                  <a:pt x="608861" y="124699"/>
                </a:lnTo>
                <a:lnTo>
                  <a:pt x="563505" y="145008"/>
                </a:lnTo>
                <a:lnTo>
                  <a:pt x="519311" y="167861"/>
                </a:lnTo>
                <a:lnTo>
                  <a:pt x="476370" y="193222"/>
                </a:lnTo>
                <a:lnTo>
                  <a:pt x="434775" y="221052"/>
                </a:lnTo>
                <a:lnTo>
                  <a:pt x="394615" y="251312"/>
                </a:lnTo>
                <a:lnTo>
                  <a:pt x="355984" y="283965"/>
                </a:lnTo>
                <a:lnTo>
                  <a:pt x="318972" y="318973"/>
                </a:lnTo>
                <a:lnTo>
                  <a:pt x="283965" y="355984"/>
                </a:lnTo>
                <a:lnTo>
                  <a:pt x="251312" y="394616"/>
                </a:lnTo>
                <a:lnTo>
                  <a:pt x="221052" y="434775"/>
                </a:lnTo>
                <a:lnTo>
                  <a:pt x="193132" y="476523"/>
                </a:lnTo>
                <a:lnTo>
                  <a:pt x="167861" y="519311"/>
                </a:lnTo>
                <a:lnTo>
                  <a:pt x="145007" y="563505"/>
                </a:lnTo>
                <a:lnTo>
                  <a:pt x="124699" y="608862"/>
                </a:lnTo>
                <a:lnTo>
                  <a:pt x="106975" y="655289"/>
                </a:lnTo>
                <a:lnTo>
                  <a:pt x="91872" y="702695"/>
                </a:lnTo>
                <a:lnTo>
                  <a:pt x="79430" y="750989"/>
                </a:lnTo>
                <a:lnTo>
                  <a:pt x="69686" y="800080"/>
                </a:lnTo>
                <a:lnTo>
                  <a:pt x="62679" y="849876"/>
                </a:lnTo>
                <a:lnTo>
                  <a:pt x="58446" y="900285"/>
                </a:lnTo>
                <a:lnTo>
                  <a:pt x="57027" y="951216"/>
                </a:lnTo>
                <a:lnTo>
                  <a:pt x="58446" y="1002147"/>
                </a:lnTo>
                <a:lnTo>
                  <a:pt x="62679" y="1052556"/>
                </a:lnTo>
                <a:lnTo>
                  <a:pt x="69686" y="1102352"/>
                </a:lnTo>
                <a:lnTo>
                  <a:pt x="79430" y="1151442"/>
                </a:lnTo>
                <a:lnTo>
                  <a:pt x="91872" y="1199736"/>
                </a:lnTo>
                <a:lnTo>
                  <a:pt x="106975" y="1247143"/>
                </a:lnTo>
                <a:lnTo>
                  <a:pt x="124699" y="1293570"/>
                </a:lnTo>
                <a:lnTo>
                  <a:pt x="145007" y="1338926"/>
                </a:lnTo>
                <a:lnTo>
                  <a:pt x="167861" y="1383121"/>
                </a:lnTo>
                <a:lnTo>
                  <a:pt x="193233" y="1426077"/>
                </a:lnTo>
                <a:lnTo>
                  <a:pt x="221052" y="1467657"/>
                </a:lnTo>
                <a:lnTo>
                  <a:pt x="251312" y="1507816"/>
                </a:lnTo>
                <a:lnTo>
                  <a:pt x="283965" y="1546447"/>
                </a:lnTo>
                <a:lnTo>
                  <a:pt x="318972" y="1583459"/>
                </a:lnTo>
                <a:lnTo>
                  <a:pt x="355984" y="1618466"/>
                </a:lnTo>
                <a:lnTo>
                  <a:pt x="394615" y="1651119"/>
                </a:lnTo>
                <a:lnTo>
                  <a:pt x="434775" y="1681380"/>
                </a:lnTo>
                <a:lnTo>
                  <a:pt x="476370" y="1709210"/>
                </a:lnTo>
                <a:lnTo>
                  <a:pt x="519311" y="1734570"/>
                </a:lnTo>
                <a:lnTo>
                  <a:pt x="563505" y="1757424"/>
                </a:lnTo>
                <a:lnTo>
                  <a:pt x="608861" y="1777732"/>
                </a:lnTo>
                <a:lnTo>
                  <a:pt x="655289" y="1795457"/>
                </a:lnTo>
                <a:lnTo>
                  <a:pt x="702695" y="1810559"/>
                </a:lnTo>
                <a:lnTo>
                  <a:pt x="750989" y="1823002"/>
                </a:lnTo>
                <a:lnTo>
                  <a:pt x="800080" y="1832745"/>
                </a:lnTo>
                <a:lnTo>
                  <a:pt x="849875" y="1839753"/>
                </a:lnTo>
                <a:lnTo>
                  <a:pt x="900285" y="1843985"/>
                </a:lnTo>
                <a:lnTo>
                  <a:pt x="951216" y="1845405"/>
                </a:lnTo>
                <a:lnTo>
                  <a:pt x="1276298" y="1845405"/>
                </a:lnTo>
                <a:lnTo>
                  <a:pt x="1245981" y="1856129"/>
                </a:lnTo>
                <a:lnTo>
                  <a:pt x="1198573" y="1870145"/>
                </a:lnTo>
                <a:lnTo>
                  <a:pt x="1150371" y="1881683"/>
                </a:lnTo>
                <a:lnTo>
                  <a:pt x="1101454" y="1890713"/>
                </a:lnTo>
                <a:lnTo>
                  <a:pt x="1051902" y="1897202"/>
                </a:lnTo>
                <a:lnTo>
                  <a:pt x="1001793" y="1901119"/>
                </a:lnTo>
                <a:lnTo>
                  <a:pt x="951216" y="1902432"/>
                </a:lnTo>
                <a:close/>
              </a:path>
              <a:path w="1902460" h="1902459">
                <a:moveTo>
                  <a:pt x="1276298" y="1845405"/>
                </a:moveTo>
                <a:lnTo>
                  <a:pt x="951216" y="1845405"/>
                </a:lnTo>
                <a:lnTo>
                  <a:pt x="1002147" y="1843985"/>
                </a:lnTo>
                <a:lnTo>
                  <a:pt x="1052556" y="1839753"/>
                </a:lnTo>
                <a:lnTo>
                  <a:pt x="1102351" y="1832745"/>
                </a:lnTo>
                <a:lnTo>
                  <a:pt x="1151442" y="1823002"/>
                </a:lnTo>
                <a:lnTo>
                  <a:pt x="1199736" y="1810559"/>
                </a:lnTo>
                <a:lnTo>
                  <a:pt x="1247143" y="1795457"/>
                </a:lnTo>
                <a:lnTo>
                  <a:pt x="1293570" y="1777732"/>
                </a:lnTo>
                <a:lnTo>
                  <a:pt x="1338926" y="1757424"/>
                </a:lnTo>
                <a:lnTo>
                  <a:pt x="1383121" y="1734570"/>
                </a:lnTo>
                <a:lnTo>
                  <a:pt x="1426061" y="1709210"/>
                </a:lnTo>
                <a:lnTo>
                  <a:pt x="1467657" y="1681380"/>
                </a:lnTo>
                <a:lnTo>
                  <a:pt x="1507816" y="1651119"/>
                </a:lnTo>
                <a:lnTo>
                  <a:pt x="1546447" y="1618466"/>
                </a:lnTo>
                <a:lnTo>
                  <a:pt x="1583459" y="1583459"/>
                </a:lnTo>
                <a:lnTo>
                  <a:pt x="1618466" y="1546447"/>
                </a:lnTo>
                <a:lnTo>
                  <a:pt x="1651119" y="1507816"/>
                </a:lnTo>
                <a:lnTo>
                  <a:pt x="1681380" y="1467657"/>
                </a:lnTo>
                <a:lnTo>
                  <a:pt x="1709209" y="1426061"/>
                </a:lnTo>
                <a:lnTo>
                  <a:pt x="1734570" y="1383121"/>
                </a:lnTo>
                <a:lnTo>
                  <a:pt x="1757424" y="1338926"/>
                </a:lnTo>
                <a:lnTo>
                  <a:pt x="1777732" y="1293570"/>
                </a:lnTo>
                <a:lnTo>
                  <a:pt x="1795457" y="1247143"/>
                </a:lnTo>
                <a:lnTo>
                  <a:pt x="1810559" y="1199736"/>
                </a:lnTo>
                <a:lnTo>
                  <a:pt x="1823001" y="1151442"/>
                </a:lnTo>
                <a:lnTo>
                  <a:pt x="1832745" y="1102352"/>
                </a:lnTo>
                <a:lnTo>
                  <a:pt x="1839753" y="1052556"/>
                </a:lnTo>
                <a:lnTo>
                  <a:pt x="1843985" y="1002147"/>
                </a:lnTo>
                <a:lnTo>
                  <a:pt x="1845404" y="951216"/>
                </a:lnTo>
                <a:lnTo>
                  <a:pt x="1843985" y="900285"/>
                </a:lnTo>
                <a:lnTo>
                  <a:pt x="1839753" y="849876"/>
                </a:lnTo>
                <a:lnTo>
                  <a:pt x="1832745" y="800080"/>
                </a:lnTo>
                <a:lnTo>
                  <a:pt x="1823001" y="750989"/>
                </a:lnTo>
                <a:lnTo>
                  <a:pt x="1810559" y="702695"/>
                </a:lnTo>
                <a:lnTo>
                  <a:pt x="1795457" y="655289"/>
                </a:lnTo>
                <a:lnTo>
                  <a:pt x="1777732" y="608862"/>
                </a:lnTo>
                <a:lnTo>
                  <a:pt x="1757424" y="563505"/>
                </a:lnTo>
                <a:lnTo>
                  <a:pt x="1734570" y="519311"/>
                </a:lnTo>
                <a:lnTo>
                  <a:pt x="1709199" y="476354"/>
                </a:lnTo>
                <a:lnTo>
                  <a:pt x="1681380" y="434775"/>
                </a:lnTo>
                <a:lnTo>
                  <a:pt x="1651119" y="394615"/>
                </a:lnTo>
                <a:lnTo>
                  <a:pt x="1618466" y="355984"/>
                </a:lnTo>
                <a:lnTo>
                  <a:pt x="1583459" y="318973"/>
                </a:lnTo>
                <a:lnTo>
                  <a:pt x="1546447" y="283965"/>
                </a:lnTo>
                <a:lnTo>
                  <a:pt x="1507816" y="251312"/>
                </a:lnTo>
                <a:lnTo>
                  <a:pt x="1467657" y="221052"/>
                </a:lnTo>
                <a:lnTo>
                  <a:pt x="1426061" y="193222"/>
                </a:lnTo>
                <a:lnTo>
                  <a:pt x="1383121" y="167861"/>
                </a:lnTo>
                <a:lnTo>
                  <a:pt x="1338926" y="145008"/>
                </a:lnTo>
                <a:lnTo>
                  <a:pt x="1293570" y="124699"/>
                </a:lnTo>
                <a:lnTo>
                  <a:pt x="1247143" y="106975"/>
                </a:lnTo>
                <a:lnTo>
                  <a:pt x="1199736" y="91872"/>
                </a:lnTo>
                <a:lnTo>
                  <a:pt x="1151442" y="79430"/>
                </a:lnTo>
                <a:lnTo>
                  <a:pt x="1102351" y="69686"/>
                </a:lnTo>
                <a:lnTo>
                  <a:pt x="1052556" y="62679"/>
                </a:lnTo>
                <a:lnTo>
                  <a:pt x="1002147" y="58446"/>
                </a:lnTo>
                <a:lnTo>
                  <a:pt x="951216" y="57027"/>
                </a:lnTo>
                <a:lnTo>
                  <a:pt x="1276298" y="57027"/>
                </a:lnTo>
                <a:lnTo>
                  <a:pt x="1338096" y="81639"/>
                </a:lnTo>
                <a:lnTo>
                  <a:pt x="1382644" y="102895"/>
                </a:lnTo>
                <a:lnTo>
                  <a:pt x="1426077" y="126502"/>
                </a:lnTo>
                <a:lnTo>
                  <a:pt x="1468318" y="152426"/>
                </a:lnTo>
                <a:lnTo>
                  <a:pt x="1509287" y="180638"/>
                </a:lnTo>
                <a:lnTo>
                  <a:pt x="1548903" y="211104"/>
                </a:lnTo>
                <a:lnTo>
                  <a:pt x="1587086" y="243793"/>
                </a:lnTo>
                <a:lnTo>
                  <a:pt x="1623758" y="278673"/>
                </a:lnTo>
                <a:lnTo>
                  <a:pt x="1658638" y="315411"/>
                </a:lnTo>
                <a:lnTo>
                  <a:pt x="1691327" y="353643"/>
                </a:lnTo>
                <a:lnTo>
                  <a:pt x="1721793" y="393291"/>
                </a:lnTo>
                <a:lnTo>
                  <a:pt x="1750005" y="434276"/>
                </a:lnTo>
                <a:lnTo>
                  <a:pt x="1775930" y="476523"/>
                </a:lnTo>
                <a:lnTo>
                  <a:pt x="1799536" y="519952"/>
                </a:lnTo>
                <a:lnTo>
                  <a:pt x="1820793" y="564486"/>
                </a:lnTo>
                <a:lnTo>
                  <a:pt x="1839667" y="610048"/>
                </a:lnTo>
                <a:lnTo>
                  <a:pt x="1856129" y="656559"/>
                </a:lnTo>
                <a:lnTo>
                  <a:pt x="1870144" y="703942"/>
                </a:lnTo>
                <a:lnTo>
                  <a:pt x="1881683" y="752120"/>
                </a:lnTo>
                <a:lnTo>
                  <a:pt x="1890713" y="801013"/>
                </a:lnTo>
                <a:lnTo>
                  <a:pt x="1897202" y="850546"/>
                </a:lnTo>
                <a:lnTo>
                  <a:pt x="1901119" y="900639"/>
                </a:lnTo>
                <a:lnTo>
                  <a:pt x="1902432" y="951216"/>
                </a:lnTo>
                <a:lnTo>
                  <a:pt x="1901119" y="1001797"/>
                </a:lnTo>
                <a:lnTo>
                  <a:pt x="1897202" y="1051903"/>
                </a:lnTo>
                <a:lnTo>
                  <a:pt x="1890713" y="1101455"/>
                </a:lnTo>
                <a:lnTo>
                  <a:pt x="1881683" y="1150371"/>
                </a:lnTo>
                <a:lnTo>
                  <a:pt x="1870144" y="1198574"/>
                </a:lnTo>
                <a:lnTo>
                  <a:pt x="1856129" y="1245982"/>
                </a:lnTo>
                <a:lnTo>
                  <a:pt x="1839667" y="1292516"/>
                </a:lnTo>
                <a:lnTo>
                  <a:pt x="1820793" y="1338096"/>
                </a:lnTo>
                <a:lnTo>
                  <a:pt x="1799536" y="1382643"/>
                </a:lnTo>
                <a:lnTo>
                  <a:pt x="1775930" y="1426077"/>
                </a:lnTo>
                <a:lnTo>
                  <a:pt x="1750005" y="1468318"/>
                </a:lnTo>
                <a:lnTo>
                  <a:pt x="1721793" y="1509287"/>
                </a:lnTo>
                <a:lnTo>
                  <a:pt x="1691327" y="1548903"/>
                </a:lnTo>
                <a:lnTo>
                  <a:pt x="1658638" y="1587086"/>
                </a:lnTo>
                <a:lnTo>
                  <a:pt x="1623758" y="1623758"/>
                </a:lnTo>
                <a:lnTo>
                  <a:pt x="1587086" y="1658638"/>
                </a:lnTo>
                <a:lnTo>
                  <a:pt x="1548903" y="1691327"/>
                </a:lnTo>
                <a:lnTo>
                  <a:pt x="1509287" y="1721794"/>
                </a:lnTo>
                <a:lnTo>
                  <a:pt x="1468318" y="1750005"/>
                </a:lnTo>
                <a:lnTo>
                  <a:pt x="1426077" y="1775930"/>
                </a:lnTo>
                <a:lnTo>
                  <a:pt x="1382643" y="1799536"/>
                </a:lnTo>
                <a:lnTo>
                  <a:pt x="1338096" y="1820793"/>
                </a:lnTo>
                <a:lnTo>
                  <a:pt x="1292515" y="1839668"/>
                </a:lnTo>
                <a:lnTo>
                  <a:pt x="1276298" y="1845405"/>
                </a:lnTo>
                <a:close/>
              </a:path>
            </a:pathLst>
          </a:custGeom>
          <a:solidFill>
            <a:srgbClr val="8B5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9343" y="4868087"/>
            <a:ext cx="1902460" cy="1902460"/>
          </a:xfrm>
          <a:custGeom>
            <a:avLst/>
            <a:gdLst/>
            <a:ahLst/>
            <a:cxnLst/>
            <a:rect l="l" t="t" r="r" b="b"/>
            <a:pathLst>
              <a:path w="1902460" h="1902459">
                <a:moveTo>
                  <a:pt x="951216" y="1902432"/>
                </a:moveTo>
                <a:lnTo>
                  <a:pt x="900633" y="1901119"/>
                </a:lnTo>
                <a:lnTo>
                  <a:pt x="850527" y="1897202"/>
                </a:lnTo>
                <a:lnTo>
                  <a:pt x="800976" y="1890713"/>
                </a:lnTo>
                <a:lnTo>
                  <a:pt x="752060" y="1881683"/>
                </a:lnTo>
                <a:lnTo>
                  <a:pt x="703857" y="1870144"/>
                </a:lnTo>
                <a:lnTo>
                  <a:pt x="656449" y="1856129"/>
                </a:lnTo>
                <a:lnTo>
                  <a:pt x="609915" y="1839667"/>
                </a:lnTo>
                <a:lnTo>
                  <a:pt x="564335" y="1820793"/>
                </a:lnTo>
                <a:lnTo>
                  <a:pt x="519788" y="1799536"/>
                </a:lnTo>
                <a:lnTo>
                  <a:pt x="476354" y="1775930"/>
                </a:lnTo>
                <a:lnTo>
                  <a:pt x="434113" y="1750005"/>
                </a:lnTo>
                <a:lnTo>
                  <a:pt x="393144" y="1721794"/>
                </a:lnTo>
                <a:lnTo>
                  <a:pt x="353529" y="1691327"/>
                </a:lnTo>
                <a:lnTo>
                  <a:pt x="315345" y="1658638"/>
                </a:lnTo>
                <a:lnTo>
                  <a:pt x="278673" y="1623758"/>
                </a:lnTo>
                <a:lnTo>
                  <a:pt x="243793" y="1587086"/>
                </a:lnTo>
                <a:lnTo>
                  <a:pt x="211104" y="1548903"/>
                </a:lnTo>
                <a:lnTo>
                  <a:pt x="180638" y="1509287"/>
                </a:lnTo>
                <a:lnTo>
                  <a:pt x="152426" y="1468318"/>
                </a:lnTo>
                <a:lnTo>
                  <a:pt x="126493" y="1426061"/>
                </a:lnTo>
                <a:lnTo>
                  <a:pt x="102895" y="1382643"/>
                </a:lnTo>
                <a:lnTo>
                  <a:pt x="81639" y="1338096"/>
                </a:lnTo>
                <a:lnTo>
                  <a:pt x="62764" y="1292516"/>
                </a:lnTo>
                <a:lnTo>
                  <a:pt x="46303" y="1245982"/>
                </a:lnTo>
                <a:lnTo>
                  <a:pt x="32287" y="1198574"/>
                </a:lnTo>
                <a:lnTo>
                  <a:pt x="20748" y="1150371"/>
                </a:lnTo>
                <a:lnTo>
                  <a:pt x="11718" y="1101455"/>
                </a:lnTo>
                <a:lnTo>
                  <a:pt x="5229" y="1051903"/>
                </a:lnTo>
                <a:lnTo>
                  <a:pt x="1312" y="1001797"/>
                </a:lnTo>
                <a:lnTo>
                  <a:pt x="0" y="951216"/>
                </a:lnTo>
                <a:lnTo>
                  <a:pt x="1312" y="900639"/>
                </a:lnTo>
                <a:lnTo>
                  <a:pt x="5228" y="850546"/>
                </a:lnTo>
                <a:lnTo>
                  <a:pt x="11718" y="800977"/>
                </a:lnTo>
                <a:lnTo>
                  <a:pt x="20748" y="752060"/>
                </a:lnTo>
                <a:lnTo>
                  <a:pt x="32287" y="703858"/>
                </a:lnTo>
                <a:lnTo>
                  <a:pt x="46303" y="656450"/>
                </a:lnTo>
                <a:lnTo>
                  <a:pt x="62764" y="609915"/>
                </a:lnTo>
                <a:lnTo>
                  <a:pt x="81639" y="564335"/>
                </a:lnTo>
                <a:lnTo>
                  <a:pt x="102895" y="519788"/>
                </a:lnTo>
                <a:lnTo>
                  <a:pt x="126502" y="476354"/>
                </a:lnTo>
                <a:lnTo>
                  <a:pt x="152426" y="434113"/>
                </a:lnTo>
                <a:lnTo>
                  <a:pt x="180638" y="393145"/>
                </a:lnTo>
                <a:lnTo>
                  <a:pt x="211104" y="353529"/>
                </a:lnTo>
                <a:lnTo>
                  <a:pt x="243793" y="315345"/>
                </a:lnTo>
                <a:lnTo>
                  <a:pt x="278673" y="278673"/>
                </a:lnTo>
                <a:lnTo>
                  <a:pt x="315345" y="243793"/>
                </a:lnTo>
                <a:lnTo>
                  <a:pt x="353529" y="211104"/>
                </a:lnTo>
                <a:lnTo>
                  <a:pt x="393145" y="180638"/>
                </a:lnTo>
                <a:lnTo>
                  <a:pt x="434113" y="152426"/>
                </a:lnTo>
                <a:lnTo>
                  <a:pt x="476354" y="126502"/>
                </a:lnTo>
                <a:lnTo>
                  <a:pt x="519788" y="102895"/>
                </a:lnTo>
                <a:lnTo>
                  <a:pt x="564335" y="81639"/>
                </a:lnTo>
                <a:lnTo>
                  <a:pt x="609915" y="62764"/>
                </a:lnTo>
                <a:lnTo>
                  <a:pt x="656450" y="46303"/>
                </a:lnTo>
                <a:lnTo>
                  <a:pt x="703858" y="32287"/>
                </a:lnTo>
                <a:lnTo>
                  <a:pt x="752060" y="20748"/>
                </a:lnTo>
                <a:lnTo>
                  <a:pt x="800977" y="11718"/>
                </a:lnTo>
                <a:lnTo>
                  <a:pt x="850528" y="5229"/>
                </a:lnTo>
                <a:lnTo>
                  <a:pt x="900634" y="1312"/>
                </a:lnTo>
                <a:lnTo>
                  <a:pt x="951216" y="0"/>
                </a:lnTo>
                <a:lnTo>
                  <a:pt x="1001797" y="1312"/>
                </a:lnTo>
                <a:lnTo>
                  <a:pt x="1051903" y="5229"/>
                </a:lnTo>
                <a:lnTo>
                  <a:pt x="1101455" y="11718"/>
                </a:lnTo>
                <a:lnTo>
                  <a:pt x="1150371" y="20748"/>
                </a:lnTo>
                <a:lnTo>
                  <a:pt x="1198574" y="32287"/>
                </a:lnTo>
                <a:lnTo>
                  <a:pt x="1245982" y="46303"/>
                </a:lnTo>
                <a:lnTo>
                  <a:pt x="1276298" y="57027"/>
                </a:lnTo>
                <a:lnTo>
                  <a:pt x="951216" y="57027"/>
                </a:lnTo>
                <a:lnTo>
                  <a:pt x="900285" y="58446"/>
                </a:lnTo>
                <a:lnTo>
                  <a:pt x="849875" y="62679"/>
                </a:lnTo>
                <a:lnTo>
                  <a:pt x="800080" y="69686"/>
                </a:lnTo>
                <a:lnTo>
                  <a:pt x="750989" y="79430"/>
                </a:lnTo>
                <a:lnTo>
                  <a:pt x="702695" y="91872"/>
                </a:lnTo>
                <a:lnTo>
                  <a:pt x="655289" y="106975"/>
                </a:lnTo>
                <a:lnTo>
                  <a:pt x="608861" y="124699"/>
                </a:lnTo>
                <a:lnTo>
                  <a:pt x="563505" y="145008"/>
                </a:lnTo>
                <a:lnTo>
                  <a:pt x="519311" y="167861"/>
                </a:lnTo>
                <a:lnTo>
                  <a:pt x="476370" y="193222"/>
                </a:lnTo>
                <a:lnTo>
                  <a:pt x="434775" y="221052"/>
                </a:lnTo>
                <a:lnTo>
                  <a:pt x="394615" y="251312"/>
                </a:lnTo>
                <a:lnTo>
                  <a:pt x="355984" y="283965"/>
                </a:lnTo>
                <a:lnTo>
                  <a:pt x="318972" y="318973"/>
                </a:lnTo>
                <a:lnTo>
                  <a:pt x="283965" y="355984"/>
                </a:lnTo>
                <a:lnTo>
                  <a:pt x="251312" y="394616"/>
                </a:lnTo>
                <a:lnTo>
                  <a:pt x="221052" y="434775"/>
                </a:lnTo>
                <a:lnTo>
                  <a:pt x="193132" y="476523"/>
                </a:lnTo>
                <a:lnTo>
                  <a:pt x="167861" y="519311"/>
                </a:lnTo>
                <a:lnTo>
                  <a:pt x="145007" y="563505"/>
                </a:lnTo>
                <a:lnTo>
                  <a:pt x="124699" y="608862"/>
                </a:lnTo>
                <a:lnTo>
                  <a:pt x="106975" y="655289"/>
                </a:lnTo>
                <a:lnTo>
                  <a:pt x="91872" y="702695"/>
                </a:lnTo>
                <a:lnTo>
                  <a:pt x="79430" y="750989"/>
                </a:lnTo>
                <a:lnTo>
                  <a:pt x="69686" y="800080"/>
                </a:lnTo>
                <a:lnTo>
                  <a:pt x="62679" y="849876"/>
                </a:lnTo>
                <a:lnTo>
                  <a:pt x="58446" y="900285"/>
                </a:lnTo>
                <a:lnTo>
                  <a:pt x="57027" y="951216"/>
                </a:lnTo>
                <a:lnTo>
                  <a:pt x="58446" y="1002147"/>
                </a:lnTo>
                <a:lnTo>
                  <a:pt x="62679" y="1052556"/>
                </a:lnTo>
                <a:lnTo>
                  <a:pt x="69686" y="1102352"/>
                </a:lnTo>
                <a:lnTo>
                  <a:pt x="79430" y="1151442"/>
                </a:lnTo>
                <a:lnTo>
                  <a:pt x="91872" y="1199736"/>
                </a:lnTo>
                <a:lnTo>
                  <a:pt x="106975" y="1247143"/>
                </a:lnTo>
                <a:lnTo>
                  <a:pt x="124699" y="1293570"/>
                </a:lnTo>
                <a:lnTo>
                  <a:pt x="145007" y="1338926"/>
                </a:lnTo>
                <a:lnTo>
                  <a:pt x="167861" y="1383121"/>
                </a:lnTo>
                <a:lnTo>
                  <a:pt x="193233" y="1426077"/>
                </a:lnTo>
                <a:lnTo>
                  <a:pt x="221052" y="1467657"/>
                </a:lnTo>
                <a:lnTo>
                  <a:pt x="251312" y="1507816"/>
                </a:lnTo>
                <a:lnTo>
                  <a:pt x="283965" y="1546447"/>
                </a:lnTo>
                <a:lnTo>
                  <a:pt x="318972" y="1583459"/>
                </a:lnTo>
                <a:lnTo>
                  <a:pt x="355984" y="1618466"/>
                </a:lnTo>
                <a:lnTo>
                  <a:pt x="394615" y="1651119"/>
                </a:lnTo>
                <a:lnTo>
                  <a:pt x="434775" y="1681380"/>
                </a:lnTo>
                <a:lnTo>
                  <a:pt x="476370" y="1709210"/>
                </a:lnTo>
                <a:lnTo>
                  <a:pt x="519311" y="1734570"/>
                </a:lnTo>
                <a:lnTo>
                  <a:pt x="563505" y="1757424"/>
                </a:lnTo>
                <a:lnTo>
                  <a:pt x="608861" y="1777732"/>
                </a:lnTo>
                <a:lnTo>
                  <a:pt x="655289" y="1795457"/>
                </a:lnTo>
                <a:lnTo>
                  <a:pt x="702695" y="1810559"/>
                </a:lnTo>
                <a:lnTo>
                  <a:pt x="750989" y="1823002"/>
                </a:lnTo>
                <a:lnTo>
                  <a:pt x="800080" y="1832745"/>
                </a:lnTo>
                <a:lnTo>
                  <a:pt x="849875" y="1839753"/>
                </a:lnTo>
                <a:lnTo>
                  <a:pt x="900285" y="1843985"/>
                </a:lnTo>
                <a:lnTo>
                  <a:pt x="951216" y="1845405"/>
                </a:lnTo>
                <a:lnTo>
                  <a:pt x="1276298" y="1845405"/>
                </a:lnTo>
                <a:lnTo>
                  <a:pt x="1245981" y="1856129"/>
                </a:lnTo>
                <a:lnTo>
                  <a:pt x="1198573" y="1870145"/>
                </a:lnTo>
                <a:lnTo>
                  <a:pt x="1150371" y="1881683"/>
                </a:lnTo>
                <a:lnTo>
                  <a:pt x="1101454" y="1890713"/>
                </a:lnTo>
                <a:lnTo>
                  <a:pt x="1051902" y="1897202"/>
                </a:lnTo>
                <a:lnTo>
                  <a:pt x="1001793" y="1901119"/>
                </a:lnTo>
                <a:lnTo>
                  <a:pt x="951216" y="1902432"/>
                </a:lnTo>
                <a:close/>
              </a:path>
              <a:path w="1902460" h="1902459">
                <a:moveTo>
                  <a:pt x="1276298" y="1845405"/>
                </a:moveTo>
                <a:lnTo>
                  <a:pt x="951216" y="1845405"/>
                </a:lnTo>
                <a:lnTo>
                  <a:pt x="1002147" y="1843985"/>
                </a:lnTo>
                <a:lnTo>
                  <a:pt x="1052556" y="1839753"/>
                </a:lnTo>
                <a:lnTo>
                  <a:pt x="1102351" y="1832745"/>
                </a:lnTo>
                <a:lnTo>
                  <a:pt x="1151442" y="1823002"/>
                </a:lnTo>
                <a:lnTo>
                  <a:pt x="1199736" y="1810559"/>
                </a:lnTo>
                <a:lnTo>
                  <a:pt x="1247143" y="1795457"/>
                </a:lnTo>
                <a:lnTo>
                  <a:pt x="1293570" y="1777732"/>
                </a:lnTo>
                <a:lnTo>
                  <a:pt x="1338926" y="1757424"/>
                </a:lnTo>
                <a:lnTo>
                  <a:pt x="1383121" y="1734570"/>
                </a:lnTo>
                <a:lnTo>
                  <a:pt x="1426061" y="1709210"/>
                </a:lnTo>
                <a:lnTo>
                  <a:pt x="1467657" y="1681380"/>
                </a:lnTo>
                <a:lnTo>
                  <a:pt x="1507816" y="1651119"/>
                </a:lnTo>
                <a:lnTo>
                  <a:pt x="1546447" y="1618466"/>
                </a:lnTo>
                <a:lnTo>
                  <a:pt x="1583459" y="1583459"/>
                </a:lnTo>
                <a:lnTo>
                  <a:pt x="1618466" y="1546447"/>
                </a:lnTo>
                <a:lnTo>
                  <a:pt x="1651119" y="1507816"/>
                </a:lnTo>
                <a:lnTo>
                  <a:pt x="1681380" y="1467657"/>
                </a:lnTo>
                <a:lnTo>
                  <a:pt x="1709209" y="1426061"/>
                </a:lnTo>
                <a:lnTo>
                  <a:pt x="1734570" y="1383121"/>
                </a:lnTo>
                <a:lnTo>
                  <a:pt x="1757424" y="1338926"/>
                </a:lnTo>
                <a:lnTo>
                  <a:pt x="1777732" y="1293570"/>
                </a:lnTo>
                <a:lnTo>
                  <a:pt x="1795457" y="1247143"/>
                </a:lnTo>
                <a:lnTo>
                  <a:pt x="1810559" y="1199736"/>
                </a:lnTo>
                <a:lnTo>
                  <a:pt x="1823001" y="1151442"/>
                </a:lnTo>
                <a:lnTo>
                  <a:pt x="1832745" y="1102352"/>
                </a:lnTo>
                <a:lnTo>
                  <a:pt x="1839753" y="1052556"/>
                </a:lnTo>
                <a:lnTo>
                  <a:pt x="1843985" y="1002147"/>
                </a:lnTo>
                <a:lnTo>
                  <a:pt x="1845404" y="951216"/>
                </a:lnTo>
                <a:lnTo>
                  <a:pt x="1843985" y="900285"/>
                </a:lnTo>
                <a:lnTo>
                  <a:pt x="1839753" y="849876"/>
                </a:lnTo>
                <a:lnTo>
                  <a:pt x="1832745" y="800080"/>
                </a:lnTo>
                <a:lnTo>
                  <a:pt x="1823001" y="750989"/>
                </a:lnTo>
                <a:lnTo>
                  <a:pt x="1810559" y="702695"/>
                </a:lnTo>
                <a:lnTo>
                  <a:pt x="1795457" y="655289"/>
                </a:lnTo>
                <a:lnTo>
                  <a:pt x="1777732" y="608862"/>
                </a:lnTo>
                <a:lnTo>
                  <a:pt x="1757424" y="563505"/>
                </a:lnTo>
                <a:lnTo>
                  <a:pt x="1734570" y="519311"/>
                </a:lnTo>
                <a:lnTo>
                  <a:pt x="1709199" y="476354"/>
                </a:lnTo>
                <a:lnTo>
                  <a:pt x="1681380" y="434775"/>
                </a:lnTo>
                <a:lnTo>
                  <a:pt x="1651119" y="394615"/>
                </a:lnTo>
                <a:lnTo>
                  <a:pt x="1618466" y="355984"/>
                </a:lnTo>
                <a:lnTo>
                  <a:pt x="1583459" y="318973"/>
                </a:lnTo>
                <a:lnTo>
                  <a:pt x="1546447" y="283965"/>
                </a:lnTo>
                <a:lnTo>
                  <a:pt x="1507816" y="251312"/>
                </a:lnTo>
                <a:lnTo>
                  <a:pt x="1467657" y="221052"/>
                </a:lnTo>
                <a:lnTo>
                  <a:pt x="1426061" y="193222"/>
                </a:lnTo>
                <a:lnTo>
                  <a:pt x="1383121" y="167861"/>
                </a:lnTo>
                <a:lnTo>
                  <a:pt x="1338926" y="145008"/>
                </a:lnTo>
                <a:lnTo>
                  <a:pt x="1293570" y="124699"/>
                </a:lnTo>
                <a:lnTo>
                  <a:pt x="1247143" y="106975"/>
                </a:lnTo>
                <a:lnTo>
                  <a:pt x="1199736" y="91872"/>
                </a:lnTo>
                <a:lnTo>
                  <a:pt x="1151442" y="79430"/>
                </a:lnTo>
                <a:lnTo>
                  <a:pt x="1102351" y="69686"/>
                </a:lnTo>
                <a:lnTo>
                  <a:pt x="1052556" y="62679"/>
                </a:lnTo>
                <a:lnTo>
                  <a:pt x="1002147" y="58446"/>
                </a:lnTo>
                <a:lnTo>
                  <a:pt x="951216" y="57027"/>
                </a:lnTo>
                <a:lnTo>
                  <a:pt x="1276298" y="57027"/>
                </a:lnTo>
                <a:lnTo>
                  <a:pt x="1338096" y="81639"/>
                </a:lnTo>
                <a:lnTo>
                  <a:pt x="1382644" y="102895"/>
                </a:lnTo>
                <a:lnTo>
                  <a:pt x="1426077" y="126502"/>
                </a:lnTo>
                <a:lnTo>
                  <a:pt x="1468318" y="152426"/>
                </a:lnTo>
                <a:lnTo>
                  <a:pt x="1509287" y="180638"/>
                </a:lnTo>
                <a:lnTo>
                  <a:pt x="1548903" y="211104"/>
                </a:lnTo>
                <a:lnTo>
                  <a:pt x="1587086" y="243793"/>
                </a:lnTo>
                <a:lnTo>
                  <a:pt x="1623758" y="278673"/>
                </a:lnTo>
                <a:lnTo>
                  <a:pt x="1658638" y="315411"/>
                </a:lnTo>
                <a:lnTo>
                  <a:pt x="1691327" y="353643"/>
                </a:lnTo>
                <a:lnTo>
                  <a:pt x="1721793" y="393291"/>
                </a:lnTo>
                <a:lnTo>
                  <a:pt x="1750005" y="434276"/>
                </a:lnTo>
                <a:lnTo>
                  <a:pt x="1775930" y="476523"/>
                </a:lnTo>
                <a:lnTo>
                  <a:pt x="1799536" y="519952"/>
                </a:lnTo>
                <a:lnTo>
                  <a:pt x="1820793" y="564486"/>
                </a:lnTo>
                <a:lnTo>
                  <a:pt x="1839667" y="610048"/>
                </a:lnTo>
                <a:lnTo>
                  <a:pt x="1856129" y="656559"/>
                </a:lnTo>
                <a:lnTo>
                  <a:pt x="1870144" y="703942"/>
                </a:lnTo>
                <a:lnTo>
                  <a:pt x="1881683" y="752120"/>
                </a:lnTo>
                <a:lnTo>
                  <a:pt x="1890713" y="801013"/>
                </a:lnTo>
                <a:lnTo>
                  <a:pt x="1897202" y="850546"/>
                </a:lnTo>
                <a:lnTo>
                  <a:pt x="1901119" y="900639"/>
                </a:lnTo>
                <a:lnTo>
                  <a:pt x="1902432" y="951216"/>
                </a:lnTo>
                <a:lnTo>
                  <a:pt x="1901119" y="1001797"/>
                </a:lnTo>
                <a:lnTo>
                  <a:pt x="1897202" y="1051903"/>
                </a:lnTo>
                <a:lnTo>
                  <a:pt x="1890713" y="1101455"/>
                </a:lnTo>
                <a:lnTo>
                  <a:pt x="1881683" y="1150371"/>
                </a:lnTo>
                <a:lnTo>
                  <a:pt x="1870144" y="1198574"/>
                </a:lnTo>
                <a:lnTo>
                  <a:pt x="1856129" y="1245982"/>
                </a:lnTo>
                <a:lnTo>
                  <a:pt x="1839667" y="1292516"/>
                </a:lnTo>
                <a:lnTo>
                  <a:pt x="1820793" y="1338096"/>
                </a:lnTo>
                <a:lnTo>
                  <a:pt x="1799536" y="1382643"/>
                </a:lnTo>
                <a:lnTo>
                  <a:pt x="1775930" y="1426077"/>
                </a:lnTo>
                <a:lnTo>
                  <a:pt x="1750005" y="1468318"/>
                </a:lnTo>
                <a:lnTo>
                  <a:pt x="1721793" y="1509287"/>
                </a:lnTo>
                <a:lnTo>
                  <a:pt x="1691327" y="1548903"/>
                </a:lnTo>
                <a:lnTo>
                  <a:pt x="1658638" y="1587086"/>
                </a:lnTo>
                <a:lnTo>
                  <a:pt x="1623758" y="1623758"/>
                </a:lnTo>
                <a:lnTo>
                  <a:pt x="1587086" y="1658638"/>
                </a:lnTo>
                <a:lnTo>
                  <a:pt x="1548903" y="1691327"/>
                </a:lnTo>
                <a:lnTo>
                  <a:pt x="1509287" y="1721794"/>
                </a:lnTo>
                <a:lnTo>
                  <a:pt x="1468318" y="1750005"/>
                </a:lnTo>
                <a:lnTo>
                  <a:pt x="1426077" y="1775930"/>
                </a:lnTo>
                <a:lnTo>
                  <a:pt x="1382643" y="1799536"/>
                </a:lnTo>
                <a:lnTo>
                  <a:pt x="1338096" y="1820793"/>
                </a:lnTo>
                <a:lnTo>
                  <a:pt x="1292515" y="1839668"/>
                </a:lnTo>
                <a:lnTo>
                  <a:pt x="1276298" y="1845405"/>
                </a:lnTo>
                <a:close/>
              </a:path>
            </a:pathLst>
          </a:custGeom>
          <a:solidFill>
            <a:srgbClr val="8B5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6726926" y="7642284"/>
            <a:ext cx="106489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5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DIALYSIS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117613" y="7773521"/>
            <a:ext cx="401383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65" dirty="0">
                <a:latin typeface="Arial"/>
                <a:cs typeface="Arial"/>
              </a:rPr>
              <a:t>SENDS </a:t>
            </a:r>
            <a:r>
              <a:rPr sz="2400" spc="-95" dirty="0">
                <a:latin typeface="Arial"/>
                <a:cs typeface="Arial"/>
              </a:rPr>
              <a:t>REQUESTS </a:t>
            </a:r>
            <a:r>
              <a:rPr sz="2400" spc="-35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PRC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40" dirty="0">
                <a:latin typeface="Arial"/>
                <a:cs typeface="Arial"/>
              </a:rPr>
              <a:t>MONITORS </a:t>
            </a:r>
            <a:r>
              <a:rPr sz="2400" spc="-20" dirty="0">
                <a:latin typeface="Arial"/>
                <a:cs typeface="Arial"/>
              </a:rPr>
              <a:t>BLOOD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SUPPLY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66" y="871683"/>
            <a:ext cx="16916399" cy="8255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9645" y="1564895"/>
            <a:ext cx="5760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90" dirty="0">
                <a:solidFill>
                  <a:srgbClr val="FFDE58"/>
                </a:solidFill>
              </a:rPr>
              <a:t>OUR</a:t>
            </a:r>
            <a:r>
              <a:rPr sz="6000" spc="65" dirty="0">
                <a:solidFill>
                  <a:srgbClr val="FFDE58"/>
                </a:solidFill>
              </a:rPr>
              <a:t> </a:t>
            </a:r>
            <a:r>
              <a:rPr sz="6000" spc="-285" dirty="0">
                <a:solidFill>
                  <a:srgbClr val="FFDE58"/>
                </a:solidFill>
              </a:rPr>
              <a:t>PRODUCT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1486" y="2663439"/>
            <a:ext cx="6115049" cy="6115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3620" y="3763148"/>
            <a:ext cx="4495799" cy="276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49645" y="1698239"/>
            <a:ext cx="5760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90" dirty="0">
                <a:solidFill>
                  <a:srgbClr val="FFDE58"/>
                </a:solidFill>
                <a:latin typeface="Gill Sans MT"/>
                <a:cs typeface="Gill Sans MT"/>
              </a:rPr>
              <a:t>OUR</a:t>
            </a:r>
            <a:r>
              <a:rPr sz="6000" b="1" spc="65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6000" b="1" spc="-285" dirty="0">
                <a:solidFill>
                  <a:srgbClr val="FFDE58"/>
                </a:solidFill>
                <a:latin typeface="Gill Sans MT"/>
                <a:cs typeface="Gill Sans MT"/>
              </a:rPr>
              <a:t>PRODUCT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1460" marR="5080" indent="-2779395">
              <a:lnSpc>
                <a:spcPct val="115900"/>
              </a:lnSpc>
              <a:spcBef>
                <a:spcPts val="100"/>
              </a:spcBef>
            </a:pPr>
            <a:r>
              <a:rPr spc="125" dirty="0"/>
              <a:t>bChain: </a:t>
            </a:r>
            <a:r>
              <a:rPr spc="130" dirty="0"/>
              <a:t>Computerized </a:t>
            </a:r>
            <a:r>
              <a:rPr spc="220" dirty="0"/>
              <a:t>Blood</a:t>
            </a:r>
            <a:r>
              <a:rPr spc="50" dirty="0"/>
              <a:t> </a:t>
            </a:r>
            <a:r>
              <a:rPr spc="300" dirty="0"/>
              <a:t>Supply  </a:t>
            </a:r>
            <a:r>
              <a:rPr spc="135" dirty="0"/>
              <a:t>Monitoring</a:t>
            </a:r>
            <a:r>
              <a:rPr spc="100" dirty="0"/>
              <a:t> </a:t>
            </a:r>
            <a:r>
              <a:rPr spc="210" dirty="0"/>
              <a:t>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66" y="871680"/>
            <a:ext cx="16916399" cy="877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8147" y="1698239"/>
            <a:ext cx="1306321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FFDE58"/>
                </a:solidFill>
              </a:rPr>
              <a:t>bChain </a:t>
            </a:r>
            <a:r>
              <a:rPr sz="6000" spc="265" dirty="0">
                <a:solidFill>
                  <a:srgbClr val="FFDE58"/>
                </a:solidFill>
              </a:rPr>
              <a:t>System </a:t>
            </a:r>
            <a:r>
              <a:rPr sz="6000" spc="185" dirty="0">
                <a:solidFill>
                  <a:srgbClr val="FFDE58"/>
                </a:solidFill>
              </a:rPr>
              <a:t>(Blood </a:t>
            </a:r>
            <a:r>
              <a:rPr sz="6000" spc="210" dirty="0">
                <a:solidFill>
                  <a:srgbClr val="FFDE58"/>
                </a:solidFill>
              </a:rPr>
              <a:t>Bank</a:t>
            </a:r>
            <a:r>
              <a:rPr sz="6000" spc="-150" dirty="0">
                <a:solidFill>
                  <a:srgbClr val="FFDE58"/>
                </a:solidFill>
              </a:rPr>
              <a:t> </a:t>
            </a:r>
            <a:r>
              <a:rPr sz="6000" spc="229" dirty="0">
                <a:solidFill>
                  <a:srgbClr val="FFDE58"/>
                </a:solidFill>
              </a:rPr>
              <a:t>Page)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66" y="871680"/>
            <a:ext cx="16916399" cy="877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3066" y="2661904"/>
            <a:ext cx="6115049" cy="6115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1892" y="3802082"/>
            <a:ext cx="4419600" cy="2686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8147" y="1698239"/>
            <a:ext cx="1306321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FFDE58"/>
                </a:solidFill>
              </a:rPr>
              <a:t>bChain </a:t>
            </a:r>
            <a:r>
              <a:rPr sz="6000" spc="265" dirty="0">
                <a:solidFill>
                  <a:srgbClr val="FFDE58"/>
                </a:solidFill>
              </a:rPr>
              <a:t>System </a:t>
            </a:r>
            <a:r>
              <a:rPr sz="6000" spc="185" dirty="0">
                <a:solidFill>
                  <a:srgbClr val="FFDE58"/>
                </a:solidFill>
              </a:rPr>
              <a:t>(Blood </a:t>
            </a:r>
            <a:r>
              <a:rPr sz="6000" spc="210" dirty="0">
                <a:solidFill>
                  <a:srgbClr val="FFDE58"/>
                </a:solidFill>
              </a:rPr>
              <a:t>Bank</a:t>
            </a:r>
            <a:r>
              <a:rPr sz="6000" spc="-150" dirty="0">
                <a:solidFill>
                  <a:srgbClr val="FFDE58"/>
                </a:solidFill>
              </a:rPr>
              <a:t> </a:t>
            </a:r>
            <a:r>
              <a:rPr sz="6000" spc="229" dirty="0">
                <a:solidFill>
                  <a:srgbClr val="FFDE58"/>
                </a:solidFill>
              </a:rPr>
              <a:t>Page)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3866098" y="8026832"/>
            <a:ext cx="161099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55"/>
              </a:lnSpc>
            </a:pPr>
            <a:r>
              <a:rPr sz="2150" b="1" spc="15" dirty="0">
                <a:solidFill>
                  <a:srgbClr val="FFDE58"/>
                </a:solidFill>
                <a:latin typeface="Gill Sans MT"/>
                <a:cs typeface="Gill Sans MT"/>
              </a:rPr>
              <a:t>Home</a:t>
            </a:r>
            <a:r>
              <a:rPr sz="2150" b="1" spc="-15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2150" b="1" spc="125" dirty="0">
                <a:solidFill>
                  <a:srgbClr val="FFDE58"/>
                </a:solidFill>
                <a:latin typeface="Gill Sans MT"/>
                <a:cs typeface="Gill Sans MT"/>
              </a:rPr>
              <a:t>Page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3066" y="2661910"/>
            <a:ext cx="6115049" cy="6115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46568" y="3394745"/>
            <a:ext cx="7010399" cy="6892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1892" y="3802088"/>
            <a:ext cx="4419600" cy="2686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06283" y="4593365"/>
            <a:ext cx="5267325" cy="3238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8147" y="1698252"/>
            <a:ext cx="1306321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5" dirty="0">
                <a:solidFill>
                  <a:srgbClr val="FFDE58"/>
                </a:solidFill>
                <a:latin typeface="Gill Sans MT"/>
                <a:cs typeface="Gill Sans MT"/>
              </a:rPr>
              <a:t>bChain </a:t>
            </a:r>
            <a:r>
              <a:rPr sz="6000" b="1" spc="265" dirty="0">
                <a:solidFill>
                  <a:srgbClr val="FFDE58"/>
                </a:solidFill>
                <a:latin typeface="Gill Sans MT"/>
                <a:cs typeface="Gill Sans MT"/>
              </a:rPr>
              <a:t>System </a:t>
            </a:r>
            <a:r>
              <a:rPr sz="6000" b="1" spc="185" dirty="0">
                <a:solidFill>
                  <a:srgbClr val="FFDE58"/>
                </a:solidFill>
                <a:latin typeface="Gill Sans MT"/>
                <a:cs typeface="Gill Sans MT"/>
              </a:rPr>
              <a:t>(Blood </a:t>
            </a:r>
            <a:r>
              <a:rPr sz="6000" b="1" spc="210" dirty="0">
                <a:solidFill>
                  <a:srgbClr val="FFDE58"/>
                </a:solidFill>
                <a:latin typeface="Gill Sans MT"/>
                <a:cs typeface="Gill Sans MT"/>
              </a:rPr>
              <a:t>Bank</a:t>
            </a:r>
            <a:r>
              <a:rPr sz="6000" b="1" spc="-150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6000" b="1" spc="229" dirty="0">
                <a:solidFill>
                  <a:srgbClr val="FFDE58"/>
                </a:solidFill>
                <a:latin typeface="Gill Sans MT"/>
                <a:cs typeface="Gill Sans MT"/>
              </a:rPr>
              <a:t>Page)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6098" y="8026832"/>
            <a:ext cx="161099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55"/>
              </a:lnSpc>
            </a:pPr>
            <a:r>
              <a:rPr sz="2150" b="1" spc="15" dirty="0">
                <a:solidFill>
                  <a:srgbClr val="FFDE58"/>
                </a:solidFill>
                <a:latin typeface="Gill Sans MT"/>
                <a:cs typeface="Gill Sans MT"/>
              </a:rPr>
              <a:t>Home</a:t>
            </a:r>
            <a:r>
              <a:rPr sz="2150" b="1" spc="-15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2150" b="1" spc="125" dirty="0">
                <a:solidFill>
                  <a:srgbClr val="FFDE58"/>
                </a:solidFill>
                <a:latin typeface="Gill Sans MT"/>
                <a:cs typeface="Gill Sans MT"/>
              </a:rPr>
              <a:t>Page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025" y="3793895"/>
            <a:ext cx="272097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120" dirty="0">
                <a:solidFill>
                  <a:srgbClr val="FFDE58"/>
                </a:solidFill>
                <a:latin typeface="Gill Sans MT"/>
                <a:cs typeface="Gill Sans MT"/>
              </a:rPr>
              <a:t>Send Request</a:t>
            </a:r>
            <a:r>
              <a:rPr sz="2150" b="1" spc="-90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2150" b="1" spc="125" dirty="0">
                <a:solidFill>
                  <a:srgbClr val="FFDE58"/>
                </a:solidFill>
                <a:latin typeface="Gill Sans MT"/>
                <a:cs typeface="Gill Sans MT"/>
              </a:rPr>
              <a:t>Page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780" cy="10287000"/>
          </a:xfrm>
          <a:custGeom>
            <a:avLst/>
            <a:gdLst/>
            <a:ahLst/>
            <a:cxnLst/>
            <a:rect l="l" t="t" r="r" b="b"/>
            <a:pathLst>
              <a:path w="271780" h="10287000">
                <a:moveTo>
                  <a:pt x="0" y="10286998"/>
                </a:moveTo>
                <a:lnTo>
                  <a:pt x="0" y="0"/>
                </a:lnTo>
                <a:lnTo>
                  <a:pt x="271527" y="0"/>
                </a:lnTo>
                <a:lnTo>
                  <a:pt x="271527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85735" y="308461"/>
            <a:ext cx="1790700" cy="1778000"/>
          </a:xfrm>
          <a:custGeom>
            <a:avLst/>
            <a:gdLst/>
            <a:ahLst/>
            <a:cxnLst/>
            <a:rect l="l" t="t" r="r" b="b"/>
            <a:pathLst>
              <a:path w="1790700" h="1778000">
                <a:moveTo>
                  <a:pt x="1048353" y="12699"/>
                </a:moveTo>
                <a:lnTo>
                  <a:pt x="742211" y="12699"/>
                </a:lnTo>
                <a:lnTo>
                  <a:pt x="753047" y="0"/>
                </a:lnTo>
                <a:lnTo>
                  <a:pt x="1037516" y="0"/>
                </a:lnTo>
                <a:lnTo>
                  <a:pt x="1048353" y="12699"/>
                </a:lnTo>
                <a:close/>
              </a:path>
              <a:path w="1790700" h="1778000">
                <a:moveTo>
                  <a:pt x="1112834" y="25399"/>
                </a:moveTo>
                <a:lnTo>
                  <a:pt x="677730" y="25399"/>
                </a:lnTo>
                <a:lnTo>
                  <a:pt x="688405" y="12699"/>
                </a:lnTo>
                <a:lnTo>
                  <a:pt x="1102159" y="12699"/>
                </a:lnTo>
                <a:lnTo>
                  <a:pt x="1112834" y="25399"/>
                </a:lnTo>
                <a:close/>
              </a:path>
              <a:path w="1790700" h="1778000">
                <a:moveTo>
                  <a:pt x="1155188" y="38099"/>
                </a:moveTo>
                <a:lnTo>
                  <a:pt x="635376" y="38099"/>
                </a:lnTo>
                <a:lnTo>
                  <a:pt x="645910" y="25399"/>
                </a:lnTo>
                <a:lnTo>
                  <a:pt x="1144654" y="25399"/>
                </a:lnTo>
                <a:lnTo>
                  <a:pt x="1155188" y="38099"/>
                </a:lnTo>
                <a:close/>
              </a:path>
              <a:path w="1790700" h="1778000">
                <a:moveTo>
                  <a:pt x="1196916" y="50799"/>
                </a:moveTo>
                <a:lnTo>
                  <a:pt x="593648" y="50799"/>
                </a:lnTo>
                <a:lnTo>
                  <a:pt x="604016" y="38099"/>
                </a:lnTo>
                <a:lnTo>
                  <a:pt x="1186548" y="38099"/>
                </a:lnTo>
                <a:lnTo>
                  <a:pt x="1196916" y="50799"/>
                </a:lnTo>
                <a:close/>
              </a:path>
              <a:path w="1790700" h="1778000">
                <a:moveTo>
                  <a:pt x="1227740" y="63499"/>
                </a:moveTo>
                <a:lnTo>
                  <a:pt x="562824" y="63499"/>
                </a:lnTo>
                <a:lnTo>
                  <a:pt x="573050" y="50799"/>
                </a:lnTo>
                <a:lnTo>
                  <a:pt x="1217514" y="50799"/>
                </a:lnTo>
                <a:lnTo>
                  <a:pt x="1227740" y="63499"/>
                </a:lnTo>
                <a:close/>
              </a:path>
              <a:path w="1790700" h="1778000">
                <a:moveTo>
                  <a:pt x="1258115" y="76199"/>
                </a:moveTo>
                <a:lnTo>
                  <a:pt x="532449" y="76199"/>
                </a:lnTo>
                <a:lnTo>
                  <a:pt x="542520" y="63499"/>
                </a:lnTo>
                <a:lnTo>
                  <a:pt x="1248043" y="63499"/>
                </a:lnTo>
                <a:lnTo>
                  <a:pt x="1258115" y="76199"/>
                </a:lnTo>
                <a:close/>
              </a:path>
              <a:path w="1790700" h="1778000">
                <a:moveTo>
                  <a:pt x="1287998" y="88899"/>
                </a:moveTo>
                <a:lnTo>
                  <a:pt x="502566" y="88899"/>
                </a:lnTo>
                <a:lnTo>
                  <a:pt x="512470" y="76199"/>
                </a:lnTo>
                <a:lnTo>
                  <a:pt x="1278094" y="76199"/>
                </a:lnTo>
                <a:lnTo>
                  <a:pt x="1287998" y="88899"/>
                </a:lnTo>
                <a:close/>
              </a:path>
              <a:path w="1790700" h="1778000">
                <a:moveTo>
                  <a:pt x="1317347" y="101599"/>
                </a:moveTo>
                <a:lnTo>
                  <a:pt x="473217" y="101599"/>
                </a:lnTo>
                <a:lnTo>
                  <a:pt x="482939" y="88899"/>
                </a:lnTo>
                <a:lnTo>
                  <a:pt x="1307625" y="88899"/>
                </a:lnTo>
                <a:lnTo>
                  <a:pt x="1317347" y="101599"/>
                </a:lnTo>
                <a:close/>
              </a:path>
              <a:path w="1790700" h="1778000">
                <a:moveTo>
                  <a:pt x="1336598" y="114299"/>
                </a:moveTo>
                <a:lnTo>
                  <a:pt x="453966" y="114299"/>
                </a:lnTo>
                <a:lnTo>
                  <a:pt x="463558" y="101599"/>
                </a:lnTo>
                <a:lnTo>
                  <a:pt x="1327006" y="101599"/>
                </a:lnTo>
                <a:lnTo>
                  <a:pt x="1336598" y="114299"/>
                </a:lnTo>
                <a:close/>
              </a:path>
              <a:path w="1790700" h="1778000">
                <a:moveTo>
                  <a:pt x="1355584" y="126999"/>
                </a:moveTo>
                <a:lnTo>
                  <a:pt x="434980" y="126999"/>
                </a:lnTo>
                <a:lnTo>
                  <a:pt x="444440" y="114299"/>
                </a:lnTo>
                <a:lnTo>
                  <a:pt x="1346124" y="114299"/>
                </a:lnTo>
                <a:lnTo>
                  <a:pt x="1355584" y="126999"/>
                </a:lnTo>
                <a:close/>
              </a:path>
              <a:path w="1790700" h="1778000">
                <a:moveTo>
                  <a:pt x="1383538" y="139699"/>
                </a:moveTo>
                <a:lnTo>
                  <a:pt x="407026" y="139699"/>
                </a:lnTo>
                <a:lnTo>
                  <a:pt x="416272" y="126999"/>
                </a:lnTo>
                <a:lnTo>
                  <a:pt x="1374292" y="126999"/>
                </a:lnTo>
                <a:lnTo>
                  <a:pt x="1383538" y="139699"/>
                </a:lnTo>
                <a:close/>
              </a:path>
              <a:path w="1790700" h="1778000">
                <a:moveTo>
                  <a:pt x="1401810" y="152399"/>
                </a:moveTo>
                <a:lnTo>
                  <a:pt x="388753" y="152399"/>
                </a:lnTo>
                <a:lnTo>
                  <a:pt x="397852" y="139699"/>
                </a:lnTo>
                <a:lnTo>
                  <a:pt x="1392712" y="139699"/>
                </a:lnTo>
                <a:lnTo>
                  <a:pt x="1401810" y="152399"/>
                </a:lnTo>
                <a:close/>
              </a:path>
              <a:path w="1790700" h="1778000">
                <a:moveTo>
                  <a:pt x="1419775" y="165099"/>
                </a:moveTo>
                <a:lnTo>
                  <a:pt x="370788" y="165099"/>
                </a:lnTo>
                <a:lnTo>
                  <a:pt x="379732" y="152399"/>
                </a:lnTo>
                <a:lnTo>
                  <a:pt x="1410832" y="152399"/>
                </a:lnTo>
                <a:lnTo>
                  <a:pt x="1419775" y="165099"/>
                </a:lnTo>
                <a:close/>
              </a:path>
              <a:path w="1790700" h="1778000">
                <a:moveTo>
                  <a:pt x="1437427" y="177799"/>
                </a:moveTo>
                <a:lnTo>
                  <a:pt x="353137" y="177799"/>
                </a:lnTo>
                <a:lnTo>
                  <a:pt x="361923" y="165099"/>
                </a:lnTo>
                <a:lnTo>
                  <a:pt x="1428641" y="165099"/>
                </a:lnTo>
                <a:lnTo>
                  <a:pt x="1437427" y="177799"/>
                </a:lnTo>
                <a:close/>
              </a:path>
              <a:path w="1790700" h="1778000">
                <a:moveTo>
                  <a:pt x="1463286" y="203199"/>
                </a:moveTo>
                <a:lnTo>
                  <a:pt x="327278" y="203199"/>
                </a:lnTo>
                <a:lnTo>
                  <a:pt x="335815" y="190499"/>
                </a:lnTo>
                <a:lnTo>
                  <a:pt x="344434" y="177799"/>
                </a:lnTo>
                <a:lnTo>
                  <a:pt x="1446129" y="177799"/>
                </a:lnTo>
                <a:lnTo>
                  <a:pt x="1454749" y="190499"/>
                </a:lnTo>
                <a:lnTo>
                  <a:pt x="1463286" y="203199"/>
                </a:lnTo>
                <a:close/>
              </a:path>
              <a:path w="1790700" h="1778000">
                <a:moveTo>
                  <a:pt x="1480100" y="215899"/>
                </a:moveTo>
                <a:lnTo>
                  <a:pt x="310464" y="215899"/>
                </a:lnTo>
                <a:lnTo>
                  <a:pt x="318827" y="203199"/>
                </a:lnTo>
                <a:lnTo>
                  <a:pt x="1471737" y="203199"/>
                </a:lnTo>
                <a:lnTo>
                  <a:pt x="1480100" y="215899"/>
                </a:lnTo>
                <a:close/>
              </a:path>
              <a:path w="1790700" h="1778000">
                <a:moveTo>
                  <a:pt x="1496562" y="228599"/>
                </a:moveTo>
                <a:lnTo>
                  <a:pt x="294002" y="228599"/>
                </a:lnTo>
                <a:lnTo>
                  <a:pt x="302189" y="215899"/>
                </a:lnTo>
                <a:lnTo>
                  <a:pt x="1488375" y="215899"/>
                </a:lnTo>
                <a:lnTo>
                  <a:pt x="1496562" y="228599"/>
                </a:lnTo>
                <a:close/>
              </a:path>
              <a:path w="1790700" h="1778000">
                <a:moveTo>
                  <a:pt x="1520573" y="253999"/>
                </a:moveTo>
                <a:lnTo>
                  <a:pt x="269991" y="253999"/>
                </a:lnTo>
                <a:lnTo>
                  <a:pt x="277902" y="241299"/>
                </a:lnTo>
                <a:lnTo>
                  <a:pt x="285905" y="228599"/>
                </a:lnTo>
                <a:lnTo>
                  <a:pt x="1504659" y="228599"/>
                </a:lnTo>
                <a:lnTo>
                  <a:pt x="1512662" y="241299"/>
                </a:lnTo>
                <a:lnTo>
                  <a:pt x="1520573" y="253999"/>
                </a:lnTo>
                <a:close/>
              </a:path>
              <a:path w="1790700" h="1778000">
                <a:moveTo>
                  <a:pt x="1536112" y="266699"/>
                </a:moveTo>
                <a:lnTo>
                  <a:pt x="254452" y="266699"/>
                </a:lnTo>
                <a:lnTo>
                  <a:pt x="262174" y="253999"/>
                </a:lnTo>
                <a:lnTo>
                  <a:pt x="1528390" y="253999"/>
                </a:lnTo>
                <a:lnTo>
                  <a:pt x="1536112" y="266699"/>
                </a:lnTo>
                <a:close/>
              </a:path>
              <a:path w="1790700" h="1778000">
                <a:moveTo>
                  <a:pt x="1558693" y="292099"/>
                </a:moveTo>
                <a:lnTo>
                  <a:pt x="231871" y="292099"/>
                </a:lnTo>
                <a:lnTo>
                  <a:pt x="239301" y="279399"/>
                </a:lnTo>
                <a:lnTo>
                  <a:pt x="246827" y="266699"/>
                </a:lnTo>
                <a:lnTo>
                  <a:pt x="1543737" y="266699"/>
                </a:lnTo>
                <a:lnTo>
                  <a:pt x="1551263" y="279399"/>
                </a:lnTo>
                <a:lnTo>
                  <a:pt x="1558693" y="292099"/>
                </a:lnTo>
                <a:close/>
              </a:path>
              <a:path w="1790700" h="1778000">
                <a:moveTo>
                  <a:pt x="1580374" y="317499"/>
                </a:moveTo>
                <a:lnTo>
                  <a:pt x="210190" y="317499"/>
                </a:lnTo>
                <a:lnTo>
                  <a:pt x="217315" y="304799"/>
                </a:lnTo>
                <a:lnTo>
                  <a:pt x="224542" y="292099"/>
                </a:lnTo>
                <a:lnTo>
                  <a:pt x="1566022" y="292099"/>
                </a:lnTo>
                <a:lnTo>
                  <a:pt x="1573249" y="304799"/>
                </a:lnTo>
                <a:lnTo>
                  <a:pt x="1580374" y="317499"/>
                </a:lnTo>
                <a:close/>
              </a:path>
              <a:path w="1790700" h="1778000">
                <a:moveTo>
                  <a:pt x="1601128" y="342899"/>
                </a:moveTo>
                <a:lnTo>
                  <a:pt x="189436" y="342899"/>
                </a:lnTo>
                <a:lnTo>
                  <a:pt x="196248" y="330199"/>
                </a:lnTo>
                <a:lnTo>
                  <a:pt x="203167" y="317499"/>
                </a:lnTo>
                <a:lnTo>
                  <a:pt x="1587397" y="317499"/>
                </a:lnTo>
                <a:lnTo>
                  <a:pt x="1594315" y="330199"/>
                </a:lnTo>
                <a:lnTo>
                  <a:pt x="1601128" y="342899"/>
                </a:lnTo>
                <a:close/>
              </a:path>
              <a:path w="1790700" h="1778000">
                <a:moveTo>
                  <a:pt x="1620925" y="368299"/>
                </a:moveTo>
                <a:lnTo>
                  <a:pt x="169639" y="368299"/>
                </a:lnTo>
                <a:lnTo>
                  <a:pt x="176130" y="355599"/>
                </a:lnTo>
                <a:lnTo>
                  <a:pt x="182730" y="342899"/>
                </a:lnTo>
                <a:lnTo>
                  <a:pt x="1607834" y="342899"/>
                </a:lnTo>
                <a:lnTo>
                  <a:pt x="1614434" y="355599"/>
                </a:lnTo>
                <a:lnTo>
                  <a:pt x="1620925" y="368299"/>
                </a:lnTo>
                <a:close/>
              </a:path>
              <a:path w="1790700" h="1778000">
                <a:moveTo>
                  <a:pt x="1645787" y="406399"/>
                </a:moveTo>
                <a:lnTo>
                  <a:pt x="144777" y="406399"/>
                </a:lnTo>
                <a:lnTo>
                  <a:pt x="150826" y="393699"/>
                </a:lnTo>
                <a:lnTo>
                  <a:pt x="156986" y="380999"/>
                </a:lnTo>
                <a:lnTo>
                  <a:pt x="163257" y="368299"/>
                </a:lnTo>
                <a:lnTo>
                  <a:pt x="1627306" y="368299"/>
                </a:lnTo>
                <a:lnTo>
                  <a:pt x="1633577" y="380999"/>
                </a:lnTo>
                <a:lnTo>
                  <a:pt x="1639738" y="393699"/>
                </a:lnTo>
                <a:lnTo>
                  <a:pt x="1645787" y="406399"/>
                </a:lnTo>
                <a:close/>
              </a:path>
              <a:path w="1790700" h="1778000">
                <a:moveTo>
                  <a:pt x="1668840" y="444499"/>
                </a:moveTo>
                <a:lnTo>
                  <a:pt x="121724" y="444499"/>
                </a:lnTo>
                <a:lnTo>
                  <a:pt x="127315" y="431799"/>
                </a:lnTo>
                <a:lnTo>
                  <a:pt x="133022" y="419099"/>
                </a:lnTo>
                <a:lnTo>
                  <a:pt x="138842" y="406399"/>
                </a:lnTo>
                <a:lnTo>
                  <a:pt x="1651721" y="406399"/>
                </a:lnTo>
                <a:lnTo>
                  <a:pt x="1657542" y="419099"/>
                </a:lnTo>
                <a:lnTo>
                  <a:pt x="1663249" y="431799"/>
                </a:lnTo>
                <a:lnTo>
                  <a:pt x="1668840" y="444499"/>
                </a:lnTo>
                <a:close/>
              </a:path>
              <a:path w="1790700" h="1778000">
                <a:moveTo>
                  <a:pt x="1690030" y="482599"/>
                </a:moveTo>
                <a:lnTo>
                  <a:pt x="100534" y="482599"/>
                </a:lnTo>
                <a:lnTo>
                  <a:pt x="105654" y="469899"/>
                </a:lnTo>
                <a:lnTo>
                  <a:pt x="110893" y="457199"/>
                </a:lnTo>
                <a:lnTo>
                  <a:pt x="116250" y="444499"/>
                </a:lnTo>
                <a:lnTo>
                  <a:pt x="1674314" y="444499"/>
                </a:lnTo>
                <a:lnTo>
                  <a:pt x="1679671" y="457199"/>
                </a:lnTo>
                <a:lnTo>
                  <a:pt x="1684910" y="469899"/>
                </a:lnTo>
                <a:lnTo>
                  <a:pt x="1690030" y="482599"/>
                </a:lnTo>
                <a:close/>
              </a:path>
              <a:path w="1790700" h="1778000">
                <a:moveTo>
                  <a:pt x="1709306" y="520699"/>
                </a:moveTo>
                <a:lnTo>
                  <a:pt x="81258" y="520699"/>
                </a:lnTo>
                <a:lnTo>
                  <a:pt x="85895" y="507999"/>
                </a:lnTo>
                <a:lnTo>
                  <a:pt x="90654" y="495299"/>
                </a:lnTo>
                <a:lnTo>
                  <a:pt x="95534" y="482599"/>
                </a:lnTo>
                <a:lnTo>
                  <a:pt x="1695030" y="482599"/>
                </a:lnTo>
                <a:lnTo>
                  <a:pt x="1699910" y="495299"/>
                </a:lnTo>
                <a:lnTo>
                  <a:pt x="1704668" y="507999"/>
                </a:lnTo>
                <a:lnTo>
                  <a:pt x="1709306" y="520699"/>
                </a:lnTo>
                <a:close/>
              </a:path>
              <a:path w="1790700" h="1778000">
                <a:moveTo>
                  <a:pt x="1730637" y="571499"/>
                </a:moveTo>
                <a:lnTo>
                  <a:pt x="59927" y="571499"/>
                </a:lnTo>
                <a:lnTo>
                  <a:pt x="63944" y="558799"/>
                </a:lnTo>
                <a:lnTo>
                  <a:pt x="68086" y="546099"/>
                </a:lnTo>
                <a:lnTo>
                  <a:pt x="72354" y="533399"/>
                </a:lnTo>
                <a:lnTo>
                  <a:pt x="76744" y="520699"/>
                </a:lnTo>
                <a:lnTo>
                  <a:pt x="1713819" y="520699"/>
                </a:lnTo>
                <a:lnTo>
                  <a:pt x="1718210" y="533399"/>
                </a:lnTo>
                <a:lnTo>
                  <a:pt x="1722477" y="546099"/>
                </a:lnTo>
                <a:lnTo>
                  <a:pt x="1726620" y="558799"/>
                </a:lnTo>
                <a:lnTo>
                  <a:pt x="1730637" y="571499"/>
                </a:lnTo>
                <a:close/>
              </a:path>
              <a:path w="1790700" h="1778000">
                <a:moveTo>
                  <a:pt x="1752078" y="634999"/>
                </a:moveTo>
                <a:lnTo>
                  <a:pt x="38486" y="634999"/>
                </a:lnTo>
                <a:lnTo>
                  <a:pt x="41740" y="622299"/>
                </a:lnTo>
                <a:lnTo>
                  <a:pt x="45122" y="609599"/>
                </a:lnTo>
                <a:lnTo>
                  <a:pt x="48632" y="596899"/>
                </a:lnTo>
                <a:lnTo>
                  <a:pt x="52271" y="584199"/>
                </a:lnTo>
                <a:lnTo>
                  <a:pt x="56036" y="571499"/>
                </a:lnTo>
                <a:lnTo>
                  <a:pt x="1734528" y="571499"/>
                </a:lnTo>
                <a:lnTo>
                  <a:pt x="1745442" y="609599"/>
                </a:lnTo>
                <a:lnTo>
                  <a:pt x="1752078" y="634999"/>
                </a:lnTo>
                <a:close/>
              </a:path>
              <a:path w="1790700" h="1778000">
                <a:moveTo>
                  <a:pt x="1768877" y="698499"/>
                </a:moveTo>
                <a:lnTo>
                  <a:pt x="21687" y="698499"/>
                </a:lnTo>
                <a:lnTo>
                  <a:pt x="24160" y="685799"/>
                </a:lnTo>
                <a:lnTo>
                  <a:pt x="26765" y="673099"/>
                </a:lnTo>
                <a:lnTo>
                  <a:pt x="29500" y="660399"/>
                </a:lnTo>
                <a:lnTo>
                  <a:pt x="32365" y="647699"/>
                </a:lnTo>
                <a:lnTo>
                  <a:pt x="35360" y="634999"/>
                </a:lnTo>
                <a:lnTo>
                  <a:pt x="1755204" y="634999"/>
                </a:lnTo>
                <a:lnTo>
                  <a:pt x="1763799" y="673099"/>
                </a:lnTo>
                <a:lnTo>
                  <a:pt x="1768877" y="698499"/>
                </a:lnTo>
                <a:close/>
              </a:path>
              <a:path w="1790700" h="1778000">
                <a:moveTo>
                  <a:pt x="1782487" y="774699"/>
                </a:moveTo>
                <a:lnTo>
                  <a:pt x="8077" y="774699"/>
                </a:lnTo>
                <a:lnTo>
                  <a:pt x="9623" y="761999"/>
                </a:lnTo>
                <a:lnTo>
                  <a:pt x="15058" y="723899"/>
                </a:lnTo>
                <a:lnTo>
                  <a:pt x="19346" y="698499"/>
                </a:lnTo>
                <a:lnTo>
                  <a:pt x="1771218" y="698499"/>
                </a:lnTo>
                <a:lnTo>
                  <a:pt x="1777450" y="736599"/>
                </a:lnTo>
                <a:lnTo>
                  <a:pt x="1782487" y="774699"/>
                </a:lnTo>
                <a:close/>
              </a:path>
              <a:path w="1790700" h="1778000">
                <a:moveTo>
                  <a:pt x="1789553" y="850899"/>
                </a:moveTo>
                <a:lnTo>
                  <a:pt x="1011" y="850899"/>
                </a:lnTo>
                <a:lnTo>
                  <a:pt x="1617" y="838199"/>
                </a:lnTo>
                <a:lnTo>
                  <a:pt x="4243" y="800099"/>
                </a:lnTo>
                <a:lnTo>
                  <a:pt x="6666" y="774699"/>
                </a:lnTo>
                <a:lnTo>
                  <a:pt x="1783898" y="774699"/>
                </a:lnTo>
                <a:lnTo>
                  <a:pt x="1787331" y="812799"/>
                </a:lnTo>
                <a:lnTo>
                  <a:pt x="1789553" y="850899"/>
                </a:lnTo>
                <a:close/>
              </a:path>
              <a:path w="1790700" h="1778000">
                <a:moveTo>
                  <a:pt x="1790025" y="927099"/>
                </a:moveTo>
                <a:lnTo>
                  <a:pt x="539" y="927099"/>
                </a:lnTo>
                <a:lnTo>
                  <a:pt x="202" y="914399"/>
                </a:lnTo>
                <a:lnTo>
                  <a:pt x="0" y="901699"/>
                </a:lnTo>
                <a:lnTo>
                  <a:pt x="0" y="876299"/>
                </a:lnTo>
                <a:lnTo>
                  <a:pt x="202" y="863599"/>
                </a:lnTo>
                <a:lnTo>
                  <a:pt x="539" y="850899"/>
                </a:lnTo>
                <a:lnTo>
                  <a:pt x="1790025" y="850899"/>
                </a:lnTo>
                <a:lnTo>
                  <a:pt x="1790362" y="863599"/>
                </a:lnTo>
                <a:lnTo>
                  <a:pt x="1790565" y="876299"/>
                </a:lnTo>
                <a:lnTo>
                  <a:pt x="1790565" y="901699"/>
                </a:lnTo>
                <a:lnTo>
                  <a:pt x="1790362" y="914399"/>
                </a:lnTo>
                <a:lnTo>
                  <a:pt x="1790025" y="927099"/>
                </a:lnTo>
                <a:close/>
              </a:path>
              <a:path w="1790700" h="1778000">
                <a:moveTo>
                  <a:pt x="1783898" y="1003299"/>
                </a:moveTo>
                <a:lnTo>
                  <a:pt x="6666" y="1003299"/>
                </a:lnTo>
                <a:lnTo>
                  <a:pt x="5388" y="990599"/>
                </a:lnTo>
                <a:lnTo>
                  <a:pt x="2358" y="952499"/>
                </a:lnTo>
                <a:lnTo>
                  <a:pt x="1011" y="927099"/>
                </a:lnTo>
                <a:lnTo>
                  <a:pt x="1789553" y="927099"/>
                </a:lnTo>
                <a:lnTo>
                  <a:pt x="1787330" y="965199"/>
                </a:lnTo>
                <a:lnTo>
                  <a:pt x="1783898" y="1003299"/>
                </a:lnTo>
                <a:close/>
              </a:path>
              <a:path w="1790700" h="1778000">
                <a:moveTo>
                  <a:pt x="1771218" y="1079499"/>
                </a:moveTo>
                <a:lnTo>
                  <a:pt x="19346" y="1079499"/>
                </a:lnTo>
                <a:lnTo>
                  <a:pt x="17136" y="1066799"/>
                </a:lnTo>
                <a:lnTo>
                  <a:pt x="11302" y="1028699"/>
                </a:lnTo>
                <a:lnTo>
                  <a:pt x="8077" y="1003299"/>
                </a:lnTo>
                <a:lnTo>
                  <a:pt x="1782487" y="1003299"/>
                </a:lnTo>
                <a:lnTo>
                  <a:pt x="1777450" y="1041399"/>
                </a:lnTo>
                <a:lnTo>
                  <a:pt x="1771218" y="1079499"/>
                </a:lnTo>
                <a:close/>
              </a:path>
              <a:path w="1790700" h="1778000">
                <a:moveTo>
                  <a:pt x="1755203" y="1142999"/>
                </a:moveTo>
                <a:lnTo>
                  <a:pt x="35360" y="1142999"/>
                </a:lnTo>
                <a:lnTo>
                  <a:pt x="32365" y="1130299"/>
                </a:lnTo>
                <a:lnTo>
                  <a:pt x="29500" y="1117599"/>
                </a:lnTo>
                <a:lnTo>
                  <a:pt x="26765" y="1104899"/>
                </a:lnTo>
                <a:lnTo>
                  <a:pt x="24160" y="1092199"/>
                </a:lnTo>
                <a:lnTo>
                  <a:pt x="21687" y="1079499"/>
                </a:lnTo>
                <a:lnTo>
                  <a:pt x="1768877" y="1079499"/>
                </a:lnTo>
                <a:lnTo>
                  <a:pt x="1761064" y="1117599"/>
                </a:lnTo>
                <a:lnTo>
                  <a:pt x="1755203" y="1142999"/>
                </a:lnTo>
                <a:close/>
              </a:path>
              <a:path w="1790700" h="1778000">
                <a:moveTo>
                  <a:pt x="1734528" y="1206499"/>
                </a:moveTo>
                <a:lnTo>
                  <a:pt x="56036" y="1206499"/>
                </a:lnTo>
                <a:lnTo>
                  <a:pt x="52271" y="1193799"/>
                </a:lnTo>
                <a:lnTo>
                  <a:pt x="48632" y="1181099"/>
                </a:lnTo>
                <a:lnTo>
                  <a:pt x="45122" y="1168399"/>
                </a:lnTo>
                <a:lnTo>
                  <a:pt x="41740" y="1155699"/>
                </a:lnTo>
                <a:lnTo>
                  <a:pt x="38486" y="1142999"/>
                </a:lnTo>
                <a:lnTo>
                  <a:pt x="1752078" y="1142999"/>
                </a:lnTo>
                <a:lnTo>
                  <a:pt x="1741931" y="1181099"/>
                </a:lnTo>
                <a:lnTo>
                  <a:pt x="1734528" y="1206499"/>
                </a:lnTo>
                <a:close/>
              </a:path>
              <a:path w="1790700" h="1778000">
                <a:moveTo>
                  <a:pt x="1713819" y="1257299"/>
                </a:moveTo>
                <a:lnTo>
                  <a:pt x="76744" y="1257299"/>
                </a:lnTo>
                <a:lnTo>
                  <a:pt x="72354" y="1244599"/>
                </a:lnTo>
                <a:lnTo>
                  <a:pt x="68086" y="1231899"/>
                </a:lnTo>
                <a:lnTo>
                  <a:pt x="63944" y="1219199"/>
                </a:lnTo>
                <a:lnTo>
                  <a:pt x="59927" y="1206499"/>
                </a:lnTo>
                <a:lnTo>
                  <a:pt x="1730637" y="1206499"/>
                </a:lnTo>
                <a:lnTo>
                  <a:pt x="1726620" y="1219199"/>
                </a:lnTo>
                <a:lnTo>
                  <a:pt x="1722477" y="1231899"/>
                </a:lnTo>
                <a:lnTo>
                  <a:pt x="1718210" y="1244599"/>
                </a:lnTo>
                <a:lnTo>
                  <a:pt x="1713819" y="1257299"/>
                </a:lnTo>
                <a:close/>
              </a:path>
              <a:path w="1790700" h="1778000">
                <a:moveTo>
                  <a:pt x="1695030" y="1295399"/>
                </a:moveTo>
                <a:lnTo>
                  <a:pt x="95534" y="1295399"/>
                </a:lnTo>
                <a:lnTo>
                  <a:pt x="90654" y="1282699"/>
                </a:lnTo>
                <a:lnTo>
                  <a:pt x="85895" y="1269999"/>
                </a:lnTo>
                <a:lnTo>
                  <a:pt x="81258" y="1257299"/>
                </a:lnTo>
                <a:lnTo>
                  <a:pt x="1709306" y="1257299"/>
                </a:lnTo>
                <a:lnTo>
                  <a:pt x="1704668" y="1269999"/>
                </a:lnTo>
                <a:lnTo>
                  <a:pt x="1699910" y="1282699"/>
                </a:lnTo>
                <a:lnTo>
                  <a:pt x="1695030" y="1295399"/>
                </a:lnTo>
                <a:close/>
              </a:path>
              <a:path w="1790700" h="1778000">
                <a:moveTo>
                  <a:pt x="1674314" y="1333499"/>
                </a:moveTo>
                <a:lnTo>
                  <a:pt x="116250" y="1333499"/>
                </a:lnTo>
                <a:lnTo>
                  <a:pt x="110893" y="1320799"/>
                </a:lnTo>
                <a:lnTo>
                  <a:pt x="105654" y="1308099"/>
                </a:lnTo>
                <a:lnTo>
                  <a:pt x="100534" y="1295399"/>
                </a:lnTo>
                <a:lnTo>
                  <a:pt x="1690030" y="1295399"/>
                </a:lnTo>
                <a:lnTo>
                  <a:pt x="1684910" y="1308099"/>
                </a:lnTo>
                <a:lnTo>
                  <a:pt x="1679671" y="1320799"/>
                </a:lnTo>
                <a:lnTo>
                  <a:pt x="1674314" y="1333499"/>
                </a:lnTo>
                <a:close/>
              </a:path>
              <a:path w="1790700" h="1778000">
                <a:moveTo>
                  <a:pt x="1651721" y="1371599"/>
                </a:moveTo>
                <a:lnTo>
                  <a:pt x="138842" y="1371599"/>
                </a:lnTo>
                <a:lnTo>
                  <a:pt x="133022" y="1358899"/>
                </a:lnTo>
                <a:lnTo>
                  <a:pt x="127315" y="1346199"/>
                </a:lnTo>
                <a:lnTo>
                  <a:pt x="121723" y="1333499"/>
                </a:lnTo>
                <a:lnTo>
                  <a:pt x="1668840" y="1333499"/>
                </a:lnTo>
                <a:lnTo>
                  <a:pt x="1663249" y="1346199"/>
                </a:lnTo>
                <a:lnTo>
                  <a:pt x="1657542" y="1358899"/>
                </a:lnTo>
                <a:lnTo>
                  <a:pt x="1651721" y="1371599"/>
                </a:lnTo>
                <a:close/>
              </a:path>
              <a:path w="1790700" h="1778000">
                <a:moveTo>
                  <a:pt x="1627306" y="1409699"/>
                </a:moveTo>
                <a:lnTo>
                  <a:pt x="163257" y="1409699"/>
                </a:lnTo>
                <a:lnTo>
                  <a:pt x="156986" y="1396999"/>
                </a:lnTo>
                <a:lnTo>
                  <a:pt x="150826" y="1384299"/>
                </a:lnTo>
                <a:lnTo>
                  <a:pt x="144777" y="1371599"/>
                </a:lnTo>
                <a:lnTo>
                  <a:pt x="1645787" y="1371599"/>
                </a:lnTo>
                <a:lnTo>
                  <a:pt x="1639738" y="1384299"/>
                </a:lnTo>
                <a:lnTo>
                  <a:pt x="1633577" y="1396999"/>
                </a:lnTo>
                <a:lnTo>
                  <a:pt x="1627306" y="1409699"/>
                </a:lnTo>
                <a:close/>
              </a:path>
              <a:path w="1790700" h="1778000">
                <a:moveTo>
                  <a:pt x="1607834" y="1435099"/>
                </a:moveTo>
                <a:lnTo>
                  <a:pt x="182730" y="1435099"/>
                </a:lnTo>
                <a:lnTo>
                  <a:pt x="176130" y="1422399"/>
                </a:lnTo>
                <a:lnTo>
                  <a:pt x="169639" y="1409699"/>
                </a:lnTo>
                <a:lnTo>
                  <a:pt x="1620925" y="1409699"/>
                </a:lnTo>
                <a:lnTo>
                  <a:pt x="1614433" y="1422399"/>
                </a:lnTo>
                <a:lnTo>
                  <a:pt x="1607834" y="1435099"/>
                </a:lnTo>
                <a:close/>
              </a:path>
              <a:path w="1790700" h="1778000">
                <a:moveTo>
                  <a:pt x="1587397" y="1460499"/>
                </a:moveTo>
                <a:lnTo>
                  <a:pt x="203167" y="1460499"/>
                </a:lnTo>
                <a:lnTo>
                  <a:pt x="196248" y="1447799"/>
                </a:lnTo>
                <a:lnTo>
                  <a:pt x="189436" y="1435099"/>
                </a:lnTo>
                <a:lnTo>
                  <a:pt x="1601128" y="1435099"/>
                </a:lnTo>
                <a:lnTo>
                  <a:pt x="1594315" y="1447799"/>
                </a:lnTo>
                <a:lnTo>
                  <a:pt x="1587397" y="1460499"/>
                </a:lnTo>
                <a:close/>
              </a:path>
              <a:path w="1790700" h="1778000">
                <a:moveTo>
                  <a:pt x="1566022" y="1485899"/>
                </a:moveTo>
                <a:lnTo>
                  <a:pt x="224542" y="1485899"/>
                </a:lnTo>
                <a:lnTo>
                  <a:pt x="217315" y="1473199"/>
                </a:lnTo>
                <a:lnTo>
                  <a:pt x="210190" y="1460499"/>
                </a:lnTo>
                <a:lnTo>
                  <a:pt x="1580374" y="1460499"/>
                </a:lnTo>
                <a:lnTo>
                  <a:pt x="1573249" y="1473199"/>
                </a:lnTo>
                <a:lnTo>
                  <a:pt x="1566022" y="1485899"/>
                </a:lnTo>
                <a:close/>
              </a:path>
              <a:path w="1790700" h="1778000">
                <a:moveTo>
                  <a:pt x="1543737" y="1511299"/>
                </a:moveTo>
                <a:lnTo>
                  <a:pt x="246827" y="1511299"/>
                </a:lnTo>
                <a:lnTo>
                  <a:pt x="239301" y="1498599"/>
                </a:lnTo>
                <a:lnTo>
                  <a:pt x="231871" y="1485899"/>
                </a:lnTo>
                <a:lnTo>
                  <a:pt x="1558693" y="1485899"/>
                </a:lnTo>
                <a:lnTo>
                  <a:pt x="1551263" y="1498599"/>
                </a:lnTo>
                <a:lnTo>
                  <a:pt x="1543737" y="1511299"/>
                </a:lnTo>
                <a:close/>
              </a:path>
              <a:path w="1790700" h="1778000">
                <a:moveTo>
                  <a:pt x="1528390" y="1523999"/>
                </a:moveTo>
                <a:lnTo>
                  <a:pt x="262174" y="1523999"/>
                </a:lnTo>
                <a:lnTo>
                  <a:pt x="254452" y="1511299"/>
                </a:lnTo>
                <a:lnTo>
                  <a:pt x="1536112" y="1511299"/>
                </a:lnTo>
                <a:lnTo>
                  <a:pt x="1528390" y="1523999"/>
                </a:lnTo>
                <a:close/>
              </a:path>
              <a:path w="1790700" h="1778000">
                <a:moveTo>
                  <a:pt x="1504659" y="1549399"/>
                </a:moveTo>
                <a:lnTo>
                  <a:pt x="285905" y="1549399"/>
                </a:lnTo>
                <a:lnTo>
                  <a:pt x="277902" y="1536699"/>
                </a:lnTo>
                <a:lnTo>
                  <a:pt x="269991" y="1523999"/>
                </a:lnTo>
                <a:lnTo>
                  <a:pt x="1520573" y="1523999"/>
                </a:lnTo>
                <a:lnTo>
                  <a:pt x="1512662" y="1536699"/>
                </a:lnTo>
                <a:lnTo>
                  <a:pt x="1504659" y="1549399"/>
                </a:lnTo>
                <a:close/>
              </a:path>
              <a:path w="1790700" h="1778000">
                <a:moveTo>
                  <a:pt x="1488375" y="1562099"/>
                </a:moveTo>
                <a:lnTo>
                  <a:pt x="302189" y="1562099"/>
                </a:lnTo>
                <a:lnTo>
                  <a:pt x="294002" y="1549399"/>
                </a:lnTo>
                <a:lnTo>
                  <a:pt x="1496562" y="1549399"/>
                </a:lnTo>
                <a:lnTo>
                  <a:pt x="1488375" y="1562099"/>
                </a:lnTo>
                <a:close/>
              </a:path>
              <a:path w="1790700" h="1778000">
                <a:moveTo>
                  <a:pt x="1471737" y="1574799"/>
                </a:moveTo>
                <a:lnTo>
                  <a:pt x="318827" y="1574799"/>
                </a:lnTo>
                <a:lnTo>
                  <a:pt x="310464" y="1562099"/>
                </a:lnTo>
                <a:lnTo>
                  <a:pt x="1480100" y="1562099"/>
                </a:lnTo>
                <a:lnTo>
                  <a:pt x="1471737" y="1574799"/>
                </a:lnTo>
                <a:close/>
              </a:path>
              <a:path w="1790700" h="1778000">
                <a:moveTo>
                  <a:pt x="1446129" y="1600199"/>
                </a:moveTo>
                <a:lnTo>
                  <a:pt x="344434" y="1600199"/>
                </a:lnTo>
                <a:lnTo>
                  <a:pt x="335815" y="1587499"/>
                </a:lnTo>
                <a:lnTo>
                  <a:pt x="327278" y="1574799"/>
                </a:lnTo>
                <a:lnTo>
                  <a:pt x="1463286" y="1574799"/>
                </a:lnTo>
                <a:lnTo>
                  <a:pt x="1454749" y="1587499"/>
                </a:lnTo>
                <a:lnTo>
                  <a:pt x="1446129" y="1600199"/>
                </a:lnTo>
                <a:close/>
              </a:path>
              <a:path w="1790700" h="1778000">
                <a:moveTo>
                  <a:pt x="1428641" y="1612899"/>
                </a:moveTo>
                <a:lnTo>
                  <a:pt x="361923" y="1612899"/>
                </a:lnTo>
                <a:lnTo>
                  <a:pt x="353137" y="1600199"/>
                </a:lnTo>
                <a:lnTo>
                  <a:pt x="1437427" y="1600199"/>
                </a:lnTo>
                <a:lnTo>
                  <a:pt x="1428641" y="1612899"/>
                </a:lnTo>
                <a:close/>
              </a:path>
              <a:path w="1790700" h="1778000">
                <a:moveTo>
                  <a:pt x="1410832" y="1625599"/>
                </a:moveTo>
                <a:lnTo>
                  <a:pt x="379732" y="1625599"/>
                </a:lnTo>
                <a:lnTo>
                  <a:pt x="370788" y="1612899"/>
                </a:lnTo>
                <a:lnTo>
                  <a:pt x="1419775" y="1612899"/>
                </a:lnTo>
                <a:lnTo>
                  <a:pt x="1410832" y="1625599"/>
                </a:lnTo>
                <a:close/>
              </a:path>
              <a:path w="1790700" h="1778000">
                <a:moveTo>
                  <a:pt x="1392712" y="1638299"/>
                </a:moveTo>
                <a:lnTo>
                  <a:pt x="397852" y="1638299"/>
                </a:lnTo>
                <a:lnTo>
                  <a:pt x="388753" y="1625599"/>
                </a:lnTo>
                <a:lnTo>
                  <a:pt x="1401810" y="1625599"/>
                </a:lnTo>
                <a:lnTo>
                  <a:pt x="1392712" y="1638299"/>
                </a:lnTo>
                <a:close/>
              </a:path>
              <a:path w="1790700" h="1778000">
                <a:moveTo>
                  <a:pt x="1374292" y="1650999"/>
                </a:moveTo>
                <a:lnTo>
                  <a:pt x="416272" y="1650999"/>
                </a:lnTo>
                <a:lnTo>
                  <a:pt x="407026" y="1638299"/>
                </a:lnTo>
                <a:lnTo>
                  <a:pt x="1383538" y="1638299"/>
                </a:lnTo>
                <a:lnTo>
                  <a:pt x="1374292" y="1650999"/>
                </a:lnTo>
                <a:close/>
              </a:path>
              <a:path w="1790700" h="1778000">
                <a:moveTo>
                  <a:pt x="1346124" y="1663699"/>
                </a:moveTo>
                <a:lnTo>
                  <a:pt x="444440" y="1663699"/>
                </a:lnTo>
                <a:lnTo>
                  <a:pt x="434980" y="1650999"/>
                </a:lnTo>
                <a:lnTo>
                  <a:pt x="1355584" y="1650999"/>
                </a:lnTo>
                <a:lnTo>
                  <a:pt x="1346124" y="1663699"/>
                </a:lnTo>
                <a:close/>
              </a:path>
              <a:path w="1790700" h="1778000">
                <a:moveTo>
                  <a:pt x="1327006" y="1676399"/>
                </a:moveTo>
                <a:lnTo>
                  <a:pt x="463558" y="1676399"/>
                </a:lnTo>
                <a:lnTo>
                  <a:pt x="453966" y="1663699"/>
                </a:lnTo>
                <a:lnTo>
                  <a:pt x="1336598" y="1663699"/>
                </a:lnTo>
                <a:lnTo>
                  <a:pt x="1327006" y="1676399"/>
                </a:lnTo>
                <a:close/>
              </a:path>
              <a:path w="1790700" h="1778000">
                <a:moveTo>
                  <a:pt x="1307624" y="1689099"/>
                </a:moveTo>
                <a:lnTo>
                  <a:pt x="482939" y="1689099"/>
                </a:lnTo>
                <a:lnTo>
                  <a:pt x="473217" y="1676399"/>
                </a:lnTo>
                <a:lnTo>
                  <a:pt x="1317347" y="1676399"/>
                </a:lnTo>
                <a:lnTo>
                  <a:pt x="1307624" y="1689099"/>
                </a:lnTo>
                <a:close/>
              </a:path>
              <a:path w="1790700" h="1778000">
                <a:moveTo>
                  <a:pt x="1278093" y="1701799"/>
                </a:moveTo>
                <a:lnTo>
                  <a:pt x="512470" y="1701799"/>
                </a:lnTo>
                <a:lnTo>
                  <a:pt x="502566" y="1689099"/>
                </a:lnTo>
                <a:lnTo>
                  <a:pt x="1287998" y="1689099"/>
                </a:lnTo>
                <a:lnTo>
                  <a:pt x="1278093" y="1701799"/>
                </a:lnTo>
                <a:close/>
              </a:path>
              <a:path w="1790700" h="1778000">
                <a:moveTo>
                  <a:pt x="1248043" y="1714499"/>
                </a:moveTo>
                <a:lnTo>
                  <a:pt x="542520" y="1714499"/>
                </a:lnTo>
                <a:lnTo>
                  <a:pt x="532449" y="1701799"/>
                </a:lnTo>
                <a:lnTo>
                  <a:pt x="1258115" y="1701799"/>
                </a:lnTo>
                <a:lnTo>
                  <a:pt x="1248043" y="1714499"/>
                </a:lnTo>
                <a:close/>
              </a:path>
              <a:path w="1790700" h="1778000">
                <a:moveTo>
                  <a:pt x="1217514" y="1727199"/>
                </a:moveTo>
                <a:lnTo>
                  <a:pt x="573050" y="1727199"/>
                </a:lnTo>
                <a:lnTo>
                  <a:pt x="562824" y="1714499"/>
                </a:lnTo>
                <a:lnTo>
                  <a:pt x="1227740" y="1714499"/>
                </a:lnTo>
                <a:lnTo>
                  <a:pt x="1217514" y="1727199"/>
                </a:lnTo>
                <a:close/>
              </a:path>
              <a:path w="1790700" h="1778000">
                <a:moveTo>
                  <a:pt x="1186548" y="1739899"/>
                </a:moveTo>
                <a:lnTo>
                  <a:pt x="604016" y="1739899"/>
                </a:lnTo>
                <a:lnTo>
                  <a:pt x="593648" y="1727199"/>
                </a:lnTo>
                <a:lnTo>
                  <a:pt x="1196916" y="1727199"/>
                </a:lnTo>
                <a:lnTo>
                  <a:pt x="1186548" y="1739899"/>
                </a:lnTo>
                <a:close/>
              </a:path>
              <a:path w="1790700" h="1778000">
                <a:moveTo>
                  <a:pt x="1144654" y="1752599"/>
                </a:moveTo>
                <a:lnTo>
                  <a:pt x="645910" y="1752599"/>
                </a:lnTo>
                <a:lnTo>
                  <a:pt x="635376" y="1739899"/>
                </a:lnTo>
                <a:lnTo>
                  <a:pt x="1155188" y="1739899"/>
                </a:lnTo>
                <a:lnTo>
                  <a:pt x="1144654" y="1752599"/>
                </a:lnTo>
                <a:close/>
              </a:path>
              <a:path w="1790700" h="1778000">
                <a:moveTo>
                  <a:pt x="1102159" y="1765299"/>
                </a:moveTo>
                <a:lnTo>
                  <a:pt x="688405" y="1765299"/>
                </a:lnTo>
                <a:lnTo>
                  <a:pt x="677730" y="1752599"/>
                </a:lnTo>
                <a:lnTo>
                  <a:pt x="1112834" y="1752599"/>
                </a:lnTo>
                <a:lnTo>
                  <a:pt x="1102159" y="1765299"/>
                </a:lnTo>
                <a:close/>
              </a:path>
              <a:path w="1790700" h="1778000">
                <a:moveTo>
                  <a:pt x="1037516" y="1777999"/>
                </a:moveTo>
                <a:lnTo>
                  <a:pt x="753047" y="1777999"/>
                </a:lnTo>
                <a:lnTo>
                  <a:pt x="742211" y="1765299"/>
                </a:lnTo>
                <a:lnTo>
                  <a:pt x="1048353" y="1765299"/>
                </a:lnTo>
                <a:lnTo>
                  <a:pt x="1037516" y="1777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68544" y="220412"/>
            <a:ext cx="1695449" cy="1695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5694" y="346361"/>
            <a:ext cx="724217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10"/>
              </a:lnSpc>
              <a:spcBef>
                <a:spcPts val="100"/>
              </a:spcBef>
            </a:pPr>
            <a:r>
              <a:rPr sz="4800" spc="-310" dirty="0"/>
              <a:t>IMPORTANCE </a:t>
            </a:r>
            <a:r>
              <a:rPr sz="4800" spc="-360" dirty="0"/>
              <a:t>OF</a:t>
            </a:r>
            <a:r>
              <a:rPr sz="4800" spc="-114" dirty="0"/>
              <a:t> </a:t>
            </a:r>
            <a:r>
              <a:rPr sz="4800" spc="-360" dirty="0"/>
              <a:t>BLOOD</a:t>
            </a:r>
            <a:endParaRPr sz="4800"/>
          </a:p>
          <a:p>
            <a:pPr marL="12700">
              <a:lnSpc>
                <a:spcPts val="4690"/>
              </a:lnSpc>
            </a:pPr>
            <a:r>
              <a:rPr sz="4200" b="0" spc="-105" dirty="0">
                <a:solidFill>
                  <a:srgbClr val="BD2540"/>
                </a:solidFill>
                <a:latin typeface="Arial"/>
                <a:cs typeface="Arial"/>
              </a:rPr>
              <a:t>SAFETY </a:t>
            </a:r>
            <a:r>
              <a:rPr sz="4200" b="0" spc="70" dirty="0">
                <a:solidFill>
                  <a:srgbClr val="BD2540"/>
                </a:solidFill>
                <a:latin typeface="Arial"/>
                <a:cs typeface="Arial"/>
              </a:rPr>
              <a:t>AND</a:t>
            </a:r>
            <a:r>
              <a:rPr sz="4200" b="0" spc="-125" dirty="0">
                <a:solidFill>
                  <a:srgbClr val="BD2540"/>
                </a:solidFill>
                <a:latin typeface="Arial"/>
                <a:cs typeface="Arial"/>
              </a:rPr>
              <a:t> </a:t>
            </a:r>
            <a:r>
              <a:rPr sz="4200" b="0" spc="5" dirty="0">
                <a:solidFill>
                  <a:srgbClr val="BD2540"/>
                </a:solidFill>
                <a:latin typeface="Arial"/>
                <a:cs typeface="Arial"/>
              </a:rPr>
              <a:t>AVAILABLITY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0" y="1457662"/>
            <a:ext cx="133350" cy="2753360"/>
          </a:xfrm>
          <a:custGeom>
            <a:avLst/>
            <a:gdLst/>
            <a:ahLst/>
            <a:cxnLst/>
            <a:rect l="l" t="t" r="r" b="b"/>
            <a:pathLst>
              <a:path w="133350" h="2753360">
                <a:moveTo>
                  <a:pt x="0" y="2753092"/>
                </a:moveTo>
                <a:lnTo>
                  <a:pt x="133349" y="2753092"/>
                </a:lnTo>
                <a:lnTo>
                  <a:pt x="133349" y="0"/>
                </a:lnTo>
                <a:lnTo>
                  <a:pt x="0" y="0"/>
                </a:lnTo>
                <a:lnTo>
                  <a:pt x="0" y="2753092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0" y="4210754"/>
            <a:ext cx="133350" cy="5048250"/>
          </a:xfrm>
          <a:custGeom>
            <a:avLst/>
            <a:gdLst/>
            <a:ahLst/>
            <a:cxnLst/>
            <a:rect l="l" t="t" r="r" b="b"/>
            <a:pathLst>
              <a:path w="133350" h="5048250">
                <a:moveTo>
                  <a:pt x="0" y="0"/>
                </a:moveTo>
                <a:lnTo>
                  <a:pt x="133349" y="0"/>
                </a:lnTo>
                <a:lnTo>
                  <a:pt x="133349" y="5048249"/>
                </a:lnTo>
                <a:lnTo>
                  <a:pt x="0" y="5048249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66" y="871692"/>
            <a:ext cx="16916399" cy="877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8249" y="1698252"/>
            <a:ext cx="10003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FFDE58"/>
                </a:solidFill>
              </a:rPr>
              <a:t>bChain </a:t>
            </a:r>
            <a:r>
              <a:rPr sz="6000" spc="110" dirty="0">
                <a:solidFill>
                  <a:srgbClr val="FFDE58"/>
                </a:solidFill>
              </a:rPr>
              <a:t>System(PRC</a:t>
            </a:r>
            <a:r>
              <a:rPr sz="6000" spc="-10" dirty="0">
                <a:solidFill>
                  <a:srgbClr val="FFDE58"/>
                </a:solidFill>
              </a:rPr>
              <a:t> </a:t>
            </a:r>
            <a:r>
              <a:rPr sz="6000" spc="229" dirty="0">
                <a:solidFill>
                  <a:srgbClr val="FFDE58"/>
                </a:solidFill>
              </a:rPr>
              <a:t>Page)</a:t>
            </a:r>
            <a:endParaRPr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66" y="871683"/>
            <a:ext cx="16916399" cy="877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3066" y="2661904"/>
            <a:ext cx="6115049" cy="6115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5200" y="3761614"/>
            <a:ext cx="4495799" cy="2762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8249" y="1698242"/>
            <a:ext cx="10003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FFDE58"/>
                </a:solidFill>
              </a:rPr>
              <a:t>bChain </a:t>
            </a:r>
            <a:r>
              <a:rPr sz="6000" spc="110" dirty="0">
                <a:solidFill>
                  <a:srgbClr val="FFDE58"/>
                </a:solidFill>
              </a:rPr>
              <a:t>System(PRC</a:t>
            </a:r>
            <a:r>
              <a:rPr sz="6000" spc="-10" dirty="0">
                <a:solidFill>
                  <a:srgbClr val="FFDE58"/>
                </a:solidFill>
              </a:rPr>
              <a:t> </a:t>
            </a:r>
            <a:r>
              <a:rPr sz="6000" spc="229" dirty="0">
                <a:solidFill>
                  <a:srgbClr val="FFDE58"/>
                </a:solidFill>
              </a:rPr>
              <a:t>Page)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3866098" y="8026836"/>
            <a:ext cx="161099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55"/>
              </a:lnSpc>
            </a:pPr>
            <a:r>
              <a:rPr sz="2150" b="1" spc="15" dirty="0">
                <a:solidFill>
                  <a:srgbClr val="FFDE58"/>
                </a:solidFill>
                <a:latin typeface="Gill Sans MT"/>
                <a:cs typeface="Gill Sans MT"/>
              </a:rPr>
              <a:t>Home</a:t>
            </a:r>
            <a:r>
              <a:rPr sz="2150" b="1" spc="-15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2150" b="1" spc="125" dirty="0">
                <a:solidFill>
                  <a:srgbClr val="FFDE58"/>
                </a:solidFill>
                <a:latin typeface="Gill Sans MT"/>
                <a:cs typeface="Gill Sans MT"/>
              </a:rPr>
              <a:t>Page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3066" y="2661906"/>
            <a:ext cx="6115049" cy="6115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45200" y="3761615"/>
            <a:ext cx="4495799" cy="276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6568" y="3394745"/>
            <a:ext cx="7010399" cy="6892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3621" y="4674321"/>
            <a:ext cx="5229224" cy="3219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8249" y="1698242"/>
            <a:ext cx="10003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5" dirty="0">
                <a:solidFill>
                  <a:srgbClr val="FFDE58"/>
                </a:solidFill>
                <a:latin typeface="Gill Sans MT"/>
                <a:cs typeface="Gill Sans MT"/>
              </a:rPr>
              <a:t>bChain </a:t>
            </a:r>
            <a:r>
              <a:rPr sz="6000" b="1" spc="110" dirty="0">
                <a:solidFill>
                  <a:srgbClr val="FFDE58"/>
                </a:solidFill>
                <a:latin typeface="Gill Sans MT"/>
                <a:cs typeface="Gill Sans MT"/>
              </a:rPr>
              <a:t>System(PRC</a:t>
            </a:r>
            <a:r>
              <a:rPr sz="6000" b="1" spc="-10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6000" b="1" spc="229" dirty="0">
                <a:solidFill>
                  <a:srgbClr val="FFDE58"/>
                </a:solidFill>
                <a:latin typeface="Gill Sans MT"/>
                <a:cs typeface="Gill Sans MT"/>
              </a:rPr>
              <a:t>Page)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6098" y="8026836"/>
            <a:ext cx="161099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55"/>
              </a:lnSpc>
            </a:pPr>
            <a:r>
              <a:rPr sz="2150" b="1" spc="15" dirty="0">
                <a:solidFill>
                  <a:srgbClr val="FFDE58"/>
                </a:solidFill>
                <a:latin typeface="Gill Sans MT"/>
                <a:cs typeface="Gill Sans MT"/>
              </a:rPr>
              <a:t>Home</a:t>
            </a:r>
            <a:r>
              <a:rPr sz="2150" b="1" spc="-15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2150" b="1" spc="125" dirty="0">
                <a:solidFill>
                  <a:srgbClr val="FFDE58"/>
                </a:solidFill>
                <a:latin typeface="Gill Sans MT"/>
                <a:cs typeface="Gill Sans MT"/>
              </a:rPr>
              <a:t>Page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9598" y="3793893"/>
            <a:ext cx="21139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65" dirty="0">
                <a:solidFill>
                  <a:srgbClr val="FFDE58"/>
                </a:solidFill>
                <a:latin typeface="Gill Sans MT"/>
                <a:cs typeface="Gill Sans MT"/>
              </a:rPr>
              <a:t>Inventory</a:t>
            </a:r>
            <a:r>
              <a:rPr sz="2150" b="1" spc="-5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2150" b="1" spc="125" dirty="0">
                <a:solidFill>
                  <a:srgbClr val="FFDE58"/>
                </a:solidFill>
                <a:latin typeface="Gill Sans MT"/>
                <a:cs typeface="Gill Sans MT"/>
              </a:rPr>
              <a:t>Page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66" y="871684"/>
            <a:ext cx="16916399" cy="877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5260" y="1698242"/>
            <a:ext cx="10208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FFDE58"/>
                </a:solidFill>
              </a:rPr>
              <a:t>bChain </a:t>
            </a:r>
            <a:r>
              <a:rPr sz="6000" spc="265" dirty="0">
                <a:solidFill>
                  <a:srgbClr val="FFDE58"/>
                </a:solidFill>
              </a:rPr>
              <a:t>System </a:t>
            </a:r>
            <a:r>
              <a:rPr sz="6000" spc="-175" dirty="0">
                <a:solidFill>
                  <a:srgbClr val="FFDE58"/>
                </a:solidFill>
              </a:rPr>
              <a:t>(PRC</a:t>
            </a:r>
            <a:r>
              <a:rPr sz="6000" spc="-114" dirty="0">
                <a:solidFill>
                  <a:srgbClr val="FFDE58"/>
                </a:solidFill>
              </a:rPr>
              <a:t> </a:t>
            </a:r>
            <a:r>
              <a:rPr sz="6000" spc="229" dirty="0">
                <a:solidFill>
                  <a:srgbClr val="FFDE58"/>
                </a:solidFill>
              </a:rPr>
              <a:t>Page)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3066" y="3814429"/>
            <a:ext cx="6115049" cy="6115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9666" y="4956259"/>
            <a:ext cx="4686299" cy="2695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25260" y="1698242"/>
            <a:ext cx="10208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5" dirty="0">
                <a:solidFill>
                  <a:srgbClr val="FFDE58"/>
                </a:solidFill>
                <a:latin typeface="Gill Sans MT"/>
                <a:cs typeface="Gill Sans MT"/>
              </a:rPr>
              <a:t>bChain </a:t>
            </a:r>
            <a:r>
              <a:rPr sz="6000" b="1" spc="265" dirty="0">
                <a:solidFill>
                  <a:srgbClr val="FFDE58"/>
                </a:solidFill>
                <a:latin typeface="Gill Sans MT"/>
                <a:cs typeface="Gill Sans MT"/>
              </a:rPr>
              <a:t>System </a:t>
            </a:r>
            <a:r>
              <a:rPr sz="6000" b="1" spc="-175" dirty="0">
                <a:solidFill>
                  <a:srgbClr val="FFDE58"/>
                </a:solidFill>
                <a:latin typeface="Gill Sans MT"/>
                <a:cs typeface="Gill Sans MT"/>
              </a:rPr>
              <a:t>(PRC</a:t>
            </a:r>
            <a:r>
              <a:rPr sz="6000" b="1" spc="-114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6000" b="1" spc="229" dirty="0">
                <a:solidFill>
                  <a:srgbClr val="FFDE58"/>
                </a:solidFill>
                <a:latin typeface="Gill Sans MT"/>
                <a:cs typeface="Gill Sans MT"/>
              </a:rPr>
              <a:t>Page)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4161" y="4223386"/>
            <a:ext cx="333438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50" dirty="0">
                <a:solidFill>
                  <a:srgbClr val="FFDE58"/>
                </a:solidFill>
                <a:latin typeface="Gill Sans MT"/>
                <a:cs typeface="Gill Sans MT"/>
              </a:rPr>
              <a:t>PRC </a:t>
            </a:r>
            <a:r>
              <a:rPr sz="2150" b="1" spc="70" dirty="0">
                <a:solidFill>
                  <a:srgbClr val="FFDE58"/>
                </a:solidFill>
                <a:latin typeface="Gill Sans MT"/>
                <a:cs typeface="Gill Sans MT"/>
              </a:rPr>
              <a:t>View </a:t>
            </a:r>
            <a:r>
              <a:rPr sz="2150" b="1" spc="120" dirty="0">
                <a:solidFill>
                  <a:srgbClr val="FFDE58"/>
                </a:solidFill>
                <a:latin typeface="Gill Sans MT"/>
                <a:cs typeface="Gill Sans MT"/>
              </a:rPr>
              <a:t>Request</a:t>
            </a:r>
            <a:r>
              <a:rPr sz="2150" b="1" spc="55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2150" b="1" spc="125" dirty="0">
                <a:solidFill>
                  <a:srgbClr val="FFDE58"/>
                </a:solidFill>
                <a:latin typeface="Gill Sans MT"/>
                <a:cs typeface="Gill Sans MT"/>
              </a:rPr>
              <a:t>Page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66" y="871683"/>
            <a:ext cx="16916399" cy="877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3066" y="3814431"/>
            <a:ext cx="6115049" cy="6115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6568" y="2604170"/>
            <a:ext cx="7229474" cy="7229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0616" y="3948055"/>
            <a:ext cx="5448299" cy="3286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9666" y="4956262"/>
            <a:ext cx="4686299" cy="2695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25260" y="1698245"/>
            <a:ext cx="10208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FFDE58"/>
                </a:solidFill>
              </a:rPr>
              <a:t>bChain </a:t>
            </a:r>
            <a:r>
              <a:rPr sz="6000" spc="265" dirty="0">
                <a:solidFill>
                  <a:srgbClr val="FFDE58"/>
                </a:solidFill>
              </a:rPr>
              <a:t>System </a:t>
            </a:r>
            <a:r>
              <a:rPr sz="6000" spc="-175" dirty="0">
                <a:solidFill>
                  <a:srgbClr val="FFDE58"/>
                </a:solidFill>
              </a:rPr>
              <a:t>(PRC</a:t>
            </a:r>
            <a:r>
              <a:rPr sz="6000" spc="-114" dirty="0">
                <a:solidFill>
                  <a:srgbClr val="FFDE58"/>
                </a:solidFill>
              </a:rPr>
              <a:t> </a:t>
            </a:r>
            <a:r>
              <a:rPr sz="6000" spc="229" dirty="0">
                <a:solidFill>
                  <a:srgbClr val="FFDE58"/>
                </a:solidFill>
              </a:rPr>
              <a:t>Page)</a:t>
            </a:r>
            <a:endParaRPr sz="6000"/>
          </a:p>
        </p:txBody>
      </p:sp>
      <p:sp>
        <p:nvSpPr>
          <p:cNvPr id="8" name="object 8"/>
          <p:cNvSpPr txBox="1"/>
          <p:nvPr/>
        </p:nvSpPr>
        <p:spPr>
          <a:xfrm>
            <a:off x="3004161" y="4223392"/>
            <a:ext cx="333438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50" dirty="0">
                <a:solidFill>
                  <a:srgbClr val="FFDE58"/>
                </a:solidFill>
                <a:latin typeface="Gill Sans MT"/>
                <a:cs typeface="Gill Sans MT"/>
              </a:rPr>
              <a:t>PRC </a:t>
            </a:r>
            <a:r>
              <a:rPr sz="2150" b="1" spc="70" dirty="0">
                <a:solidFill>
                  <a:srgbClr val="FFDE58"/>
                </a:solidFill>
                <a:latin typeface="Gill Sans MT"/>
                <a:cs typeface="Gill Sans MT"/>
              </a:rPr>
              <a:t>View </a:t>
            </a:r>
            <a:r>
              <a:rPr sz="2150" b="1" spc="120" dirty="0">
                <a:solidFill>
                  <a:srgbClr val="FFDE58"/>
                </a:solidFill>
                <a:latin typeface="Gill Sans MT"/>
                <a:cs typeface="Gill Sans MT"/>
              </a:rPr>
              <a:t>Request</a:t>
            </a:r>
            <a:r>
              <a:rPr sz="2150" b="1" spc="55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2150" b="1" spc="125" dirty="0">
                <a:solidFill>
                  <a:srgbClr val="FFDE58"/>
                </a:solidFill>
                <a:latin typeface="Gill Sans MT"/>
                <a:cs typeface="Gill Sans MT"/>
              </a:rPr>
              <a:t>Page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3457" y="8751095"/>
            <a:ext cx="305689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50" dirty="0">
                <a:solidFill>
                  <a:srgbClr val="FFDE58"/>
                </a:solidFill>
                <a:latin typeface="Gill Sans MT"/>
                <a:cs typeface="Gill Sans MT"/>
              </a:rPr>
              <a:t>PRC </a:t>
            </a:r>
            <a:r>
              <a:rPr sz="2150" b="1" spc="95" dirty="0">
                <a:solidFill>
                  <a:srgbClr val="FFDE58"/>
                </a:solidFill>
                <a:latin typeface="Gill Sans MT"/>
                <a:cs typeface="Gill Sans MT"/>
              </a:rPr>
              <a:t>Blood </a:t>
            </a:r>
            <a:r>
              <a:rPr sz="2150" b="1" spc="75" dirty="0">
                <a:solidFill>
                  <a:srgbClr val="FFDE58"/>
                </a:solidFill>
                <a:latin typeface="Gill Sans MT"/>
                <a:cs typeface="Gill Sans MT"/>
              </a:rPr>
              <a:t>Bank</a:t>
            </a:r>
            <a:r>
              <a:rPr sz="2150" b="1" spc="25" dirty="0">
                <a:solidFill>
                  <a:srgbClr val="FFDE58"/>
                </a:solidFill>
                <a:latin typeface="Gill Sans MT"/>
                <a:cs typeface="Gill Sans MT"/>
              </a:rPr>
              <a:t> </a:t>
            </a:r>
            <a:r>
              <a:rPr sz="2150" b="1" spc="125" dirty="0">
                <a:solidFill>
                  <a:srgbClr val="FFDE58"/>
                </a:solidFill>
                <a:latin typeface="Gill Sans MT"/>
                <a:cs typeface="Gill Sans MT"/>
              </a:rPr>
              <a:t>Maps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631876"/>
            <a:ext cx="16306799" cy="840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4797" y="3495579"/>
            <a:ext cx="7715250" cy="5286375"/>
          </a:xfrm>
          <a:custGeom>
            <a:avLst/>
            <a:gdLst/>
            <a:ahLst/>
            <a:cxnLst/>
            <a:rect l="l" t="t" r="r" b="b"/>
            <a:pathLst>
              <a:path w="7715250" h="5286375">
                <a:moveTo>
                  <a:pt x="0" y="0"/>
                </a:moveTo>
                <a:lnTo>
                  <a:pt x="7715249" y="0"/>
                </a:lnTo>
                <a:lnTo>
                  <a:pt x="7715249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solidFill>
            <a:srgbClr val="BD254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60881" y="1564889"/>
            <a:ext cx="69380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BUSINESS</a:t>
            </a:r>
            <a:r>
              <a:rPr sz="6000" spc="60" dirty="0"/>
              <a:t> </a:t>
            </a:r>
            <a:r>
              <a:rPr sz="6000" spc="-204" dirty="0"/>
              <a:t>MODEL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9280616" y="3495579"/>
            <a:ext cx="7524750" cy="5286375"/>
          </a:xfrm>
          <a:custGeom>
            <a:avLst/>
            <a:gdLst/>
            <a:ahLst/>
            <a:cxnLst/>
            <a:rect l="l" t="t" r="r" b="b"/>
            <a:pathLst>
              <a:path w="7524750" h="5286375">
                <a:moveTo>
                  <a:pt x="0" y="0"/>
                </a:moveTo>
                <a:lnTo>
                  <a:pt x="7524749" y="0"/>
                </a:lnTo>
                <a:lnTo>
                  <a:pt x="7524749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solidFill>
            <a:srgbClr val="BD254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324" y="3495579"/>
            <a:ext cx="361950" cy="5286375"/>
          </a:xfrm>
          <a:custGeom>
            <a:avLst/>
            <a:gdLst/>
            <a:ahLst/>
            <a:cxnLst/>
            <a:rect l="l" t="t" r="r" b="b"/>
            <a:pathLst>
              <a:path w="361950" h="5286375">
                <a:moveTo>
                  <a:pt x="0" y="0"/>
                </a:moveTo>
                <a:lnTo>
                  <a:pt x="361949" y="0"/>
                </a:lnTo>
                <a:lnTo>
                  <a:pt x="361949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631876"/>
            <a:ext cx="16306799" cy="840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4797" y="3495579"/>
            <a:ext cx="7715250" cy="5286375"/>
          </a:xfrm>
          <a:custGeom>
            <a:avLst/>
            <a:gdLst/>
            <a:ahLst/>
            <a:cxnLst/>
            <a:rect l="l" t="t" r="r" b="b"/>
            <a:pathLst>
              <a:path w="7715250" h="5286375">
                <a:moveTo>
                  <a:pt x="0" y="0"/>
                </a:moveTo>
                <a:lnTo>
                  <a:pt x="7715249" y="0"/>
                </a:lnTo>
                <a:lnTo>
                  <a:pt x="7715249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solidFill>
            <a:srgbClr val="BD254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439" y="6801218"/>
            <a:ext cx="1371599" cy="135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8236" y="6910649"/>
            <a:ext cx="1133474" cy="1133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5721" y="7000750"/>
            <a:ext cx="1152524" cy="1152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8464" y="3718361"/>
            <a:ext cx="36309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400" b="1" spc="-105" dirty="0">
                <a:latin typeface="Gill Sans MT"/>
                <a:cs typeface="Gill Sans MT"/>
              </a:rPr>
              <a:t>OPPORTUNITIES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60881" y="1564889"/>
            <a:ext cx="69380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BUSINESS</a:t>
            </a:r>
            <a:r>
              <a:rPr sz="6000" spc="60" dirty="0"/>
              <a:t> </a:t>
            </a:r>
            <a:r>
              <a:rPr sz="6000" spc="-204" dirty="0"/>
              <a:t>MODEL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1338917" y="4301482"/>
            <a:ext cx="21374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0" b="1" spc="-160" dirty="0">
                <a:solidFill>
                  <a:srgbClr val="BD2540"/>
                </a:solidFill>
                <a:latin typeface="Gill Sans MT"/>
                <a:cs typeface="Gill Sans MT"/>
              </a:rPr>
              <a:t>14</a:t>
            </a:r>
            <a:r>
              <a:rPr sz="8000" b="1" spc="-390" dirty="0">
                <a:solidFill>
                  <a:srgbClr val="BD2540"/>
                </a:solidFill>
                <a:latin typeface="Gill Sans MT"/>
                <a:cs typeface="Gill Sans MT"/>
              </a:rPr>
              <a:t> </a:t>
            </a:r>
            <a:r>
              <a:rPr sz="8000" b="1" spc="530" dirty="0">
                <a:solidFill>
                  <a:srgbClr val="BD2540"/>
                </a:solidFill>
                <a:latin typeface="Gill Sans MT"/>
                <a:cs typeface="Gill Sans MT"/>
              </a:rPr>
              <a:t>%</a:t>
            </a:r>
            <a:endParaRPr sz="80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8938" y="4491279"/>
            <a:ext cx="41433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599"/>
              </a:lnSpc>
              <a:spcBef>
                <a:spcPts val="100"/>
              </a:spcBef>
            </a:pPr>
            <a:r>
              <a:rPr sz="2400" spc="105" dirty="0">
                <a:latin typeface="Arial"/>
                <a:cs typeface="Arial"/>
              </a:rPr>
              <a:t>of </a:t>
            </a:r>
            <a:r>
              <a:rPr sz="2400" spc="120" dirty="0">
                <a:latin typeface="Arial"/>
                <a:cs typeface="Arial"/>
              </a:rPr>
              <a:t>blood </a:t>
            </a:r>
            <a:r>
              <a:rPr sz="2400" spc="60" dirty="0">
                <a:latin typeface="Arial"/>
                <a:cs typeface="Arial"/>
              </a:rPr>
              <a:t>pints </a:t>
            </a:r>
            <a:r>
              <a:rPr sz="2400" spc="75" dirty="0">
                <a:latin typeface="Arial"/>
                <a:cs typeface="Arial"/>
              </a:rPr>
              <a:t>that </a:t>
            </a:r>
            <a:r>
              <a:rPr sz="2400" spc="65" dirty="0">
                <a:latin typeface="Arial"/>
                <a:cs typeface="Arial"/>
              </a:rPr>
              <a:t>had </a:t>
            </a:r>
            <a:r>
              <a:rPr sz="2400" spc="85" dirty="0">
                <a:latin typeface="Arial"/>
                <a:cs typeface="Arial"/>
              </a:rPr>
              <a:t>been  </a:t>
            </a:r>
            <a:r>
              <a:rPr sz="2400" spc="90" dirty="0">
                <a:latin typeface="Arial"/>
                <a:cs typeface="Arial"/>
              </a:rPr>
              <a:t>donated </a:t>
            </a:r>
            <a:r>
              <a:rPr sz="2400" spc="30" dirty="0">
                <a:latin typeface="Arial"/>
                <a:cs typeface="Arial"/>
              </a:rPr>
              <a:t>are </a:t>
            </a:r>
            <a:r>
              <a:rPr sz="2400" spc="80" dirty="0">
                <a:latin typeface="Arial"/>
                <a:cs typeface="Arial"/>
              </a:rPr>
              <a:t>being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discarded.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8917" y="6000991"/>
            <a:ext cx="41421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Gill Sans MT"/>
                <a:cs typeface="Gill Sans MT"/>
              </a:rPr>
              <a:t>Government</a:t>
            </a:r>
            <a:r>
              <a:rPr sz="3200" b="1" spc="-190" dirty="0">
                <a:latin typeface="Gill Sans MT"/>
                <a:cs typeface="Gill Sans MT"/>
              </a:rPr>
              <a:t> </a:t>
            </a:r>
            <a:r>
              <a:rPr sz="3200" b="1" spc="80" dirty="0">
                <a:latin typeface="Gill Sans MT"/>
                <a:cs typeface="Gill Sans MT"/>
              </a:rPr>
              <a:t>Funding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80616" y="3495579"/>
            <a:ext cx="7524750" cy="5286375"/>
          </a:xfrm>
          <a:custGeom>
            <a:avLst/>
            <a:gdLst/>
            <a:ahLst/>
            <a:cxnLst/>
            <a:rect l="l" t="t" r="r" b="b"/>
            <a:pathLst>
              <a:path w="7524750" h="5286375">
                <a:moveTo>
                  <a:pt x="0" y="0"/>
                </a:moveTo>
                <a:lnTo>
                  <a:pt x="7524749" y="0"/>
                </a:lnTo>
                <a:lnTo>
                  <a:pt x="7524749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solidFill>
            <a:srgbClr val="BD254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21324" y="3495579"/>
            <a:ext cx="361950" cy="5286375"/>
          </a:xfrm>
          <a:custGeom>
            <a:avLst/>
            <a:gdLst/>
            <a:ahLst/>
            <a:cxnLst/>
            <a:rect l="l" t="t" r="r" b="b"/>
            <a:pathLst>
              <a:path w="361950" h="5286375">
                <a:moveTo>
                  <a:pt x="0" y="0"/>
                </a:moveTo>
                <a:lnTo>
                  <a:pt x="361949" y="0"/>
                </a:lnTo>
                <a:lnTo>
                  <a:pt x="361949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631876"/>
            <a:ext cx="16306799" cy="840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4797" y="3495579"/>
            <a:ext cx="7715250" cy="5286375"/>
          </a:xfrm>
          <a:custGeom>
            <a:avLst/>
            <a:gdLst/>
            <a:ahLst/>
            <a:cxnLst/>
            <a:rect l="l" t="t" r="r" b="b"/>
            <a:pathLst>
              <a:path w="7715250" h="5286375">
                <a:moveTo>
                  <a:pt x="0" y="0"/>
                </a:moveTo>
                <a:lnTo>
                  <a:pt x="7715249" y="0"/>
                </a:lnTo>
                <a:lnTo>
                  <a:pt x="7715249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solidFill>
            <a:srgbClr val="BD254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439" y="6801218"/>
            <a:ext cx="1371599" cy="135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8236" y="6910649"/>
            <a:ext cx="1133474" cy="1133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5721" y="7000744"/>
            <a:ext cx="1152524" cy="1152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8464" y="3718361"/>
            <a:ext cx="36309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400" b="1" spc="-105" dirty="0">
                <a:latin typeface="Gill Sans MT"/>
                <a:cs typeface="Gill Sans MT"/>
              </a:rPr>
              <a:t>OPPORTUNITIES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60881" y="1564889"/>
            <a:ext cx="69380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BUSINESS</a:t>
            </a:r>
            <a:r>
              <a:rPr sz="6000" spc="60" dirty="0"/>
              <a:t> </a:t>
            </a:r>
            <a:r>
              <a:rPr sz="6000" spc="-204" dirty="0"/>
              <a:t>MODEL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1338917" y="4301482"/>
            <a:ext cx="21374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0" b="1" spc="-160" dirty="0">
                <a:solidFill>
                  <a:srgbClr val="BD2540"/>
                </a:solidFill>
                <a:latin typeface="Gill Sans MT"/>
                <a:cs typeface="Gill Sans MT"/>
              </a:rPr>
              <a:t>14</a:t>
            </a:r>
            <a:r>
              <a:rPr sz="8000" b="1" spc="-390" dirty="0">
                <a:solidFill>
                  <a:srgbClr val="BD2540"/>
                </a:solidFill>
                <a:latin typeface="Gill Sans MT"/>
                <a:cs typeface="Gill Sans MT"/>
              </a:rPr>
              <a:t> </a:t>
            </a:r>
            <a:r>
              <a:rPr sz="8000" b="1" spc="530" dirty="0">
                <a:solidFill>
                  <a:srgbClr val="BD2540"/>
                </a:solidFill>
                <a:latin typeface="Gill Sans MT"/>
                <a:cs typeface="Gill Sans MT"/>
              </a:rPr>
              <a:t>%</a:t>
            </a:r>
            <a:endParaRPr sz="80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8938" y="4491279"/>
            <a:ext cx="41433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599"/>
              </a:lnSpc>
              <a:spcBef>
                <a:spcPts val="100"/>
              </a:spcBef>
            </a:pPr>
            <a:r>
              <a:rPr sz="2400" spc="105" dirty="0">
                <a:latin typeface="Arial"/>
                <a:cs typeface="Arial"/>
              </a:rPr>
              <a:t>of </a:t>
            </a:r>
            <a:r>
              <a:rPr sz="2400" spc="120" dirty="0">
                <a:latin typeface="Arial"/>
                <a:cs typeface="Arial"/>
              </a:rPr>
              <a:t>blood </a:t>
            </a:r>
            <a:r>
              <a:rPr sz="2400" spc="60" dirty="0">
                <a:latin typeface="Arial"/>
                <a:cs typeface="Arial"/>
              </a:rPr>
              <a:t>pints </a:t>
            </a:r>
            <a:r>
              <a:rPr sz="2400" spc="75" dirty="0">
                <a:latin typeface="Arial"/>
                <a:cs typeface="Arial"/>
              </a:rPr>
              <a:t>that </a:t>
            </a:r>
            <a:r>
              <a:rPr sz="2400" spc="65" dirty="0">
                <a:latin typeface="Arial"/>
                <a:cs typeface="Arial"/>
              </a:rPr>
              <a:t>had </a:t>
            </a:r>
            <a:r>
              <a:rPr sz="2400" spc="85" dirty="0">
                <a:latin typeface="Arial"/>
                <a:cs typeface="Arial"/>
              </a:rPr>
              <a:t>been  </a:t>
            </a:r>
            <a:r>
              <a:rPr sz="2400" spc="90" dirty="0">
                <a:latin typeface="Arial"/>
                <a:cs typeface="Arial"/>
              </a:rPr>
              <a:t>donated </a:t>
            </a:r>
            <a:r>
              <a:rPr sz="2400" spc="30" dirty="0">
                <a:latin typeface="Arial"/>
                <a:cs typeface="Arial"/>
              </a:rPr>
              <a:t>are </a:t>
            </a:r>
            <a:r>
              <a:rPr sz="2400" spc="80" dirty="0">
                <a:latin typeface="Arial"/>
                <a:cs typeface="Arial"/>
              </a:rPr>
              <a:t>being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discarded.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8917" y="6000991"/>
            <a:ext cx="41421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Gill Sans MT"/>
                <a:cs typeface="Gill Sans MT"/>
              </a:rPr>
              <a:t>Government</a:t>
            </a:r>
            <a:r>
              <a:rPr sz="3200" b="1" spc="-190" dirty="0">
                <a:latin typeface="Gill Sans MT"/>
                <a:cs typeface="Gill Sans MT"/>
              </a:rPr>
              <a:t> </a:t>
            </a:r>
            <a:r>
              <a:rPr sz="3200" b="1" spc="80" dirty="0">
                <a:latin typeface="Gill Sans MT"/>
                <a:cs typeface="Gill Sans MT"/>
              </a:rPr>
              <a:t>Funding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80616" y="3495579"/>
            <a:ext cx="7524750" cy="5286375"/>
          </a:xfrm>
          <a:custGeom>
            <a:avLst/>
            <a:gdLst/>
            <a:ahLst/>
            <a:cxnLst/>
            <a:rect l="l" t="t" r="r" b="b"/>
            <a:pathLst>
              <a:path w="7524750" h="5286375">
                <a:moveTo>
                  <a:pt x="0" y="0"/>
                </a:moveTo>
                <a:lnTo>
                  <a:pt x="7524749" y="0"/>
                </a:lnTo>
                <a:lnTo>
                  <a:pt x="7524749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solidFill>
            <a:srgbClr val="BD2540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75136" y="3718361"/>
            <a:ext cx="37484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400" b="1" spc="-160" dirty="0">
                <a:latin typeface="Gill Sans MT"/>
                <a:cs typeface="Gill Sans MT"/>
              </a:rPr>
              <a:t>TARGET</a:t>
            </a:r>
            <a:r>
              <a:rPr sz="3400" b="1" spc="50" dirty="0">
                <a:latin typeface="Gill Sans MT"/>
                <a:cs typeface="Gill Sans MT"/>
              </a:rPr>
              <a:t> </a:t>
            </a:r>
            <a:r>
              <a:rPr sz="3400" b="1" spc="-90" dirty="0">
                <a:latin typeface="Gill Sans MT"/>
                <a:cs typeface="Gill Sans MT"/>
              </a:rPr>
              <a:t>MARKET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675732" y="4974514"/>
            <a:ext cx="1123949" cy="1123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78447" y="4974514"/>
            <a:ext cx="1228724" cy="1228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96010" y="6113940"/>
            <a:ext cx="169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Gill Sans MT"/>
                <a:cs typeface="Gill Sans MT"/>
              </a:rPr>
              <a:t>HOSPITALS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6509" y="6166774"/>
            <a:ext cx="282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Gill Sans MT"/>
                <a:cs typeface="Gill Sans MT"/>
              </a:rPr>
              <a:t>DIALYSIS</a:t>
            </a:r>
            <a:r>
              <a:rPr sz="2400" b="1" spc="-155" dirty="0">
                <a:latin typeface="Gill Sans MT"/>
                <a:cs typeface="Gill Sans MT"/>
              </a:rPr>
              <a:t> </a:t>
            </a:r>
            <a:r>
              <a:rPr sz="2400" b="1" spc="-120" dirty="0">
                <a:latin typeface="Gill Sans MT"/>
                <a:cs typeface="Gill Sans MT"/>
              </a:rPr>
              <a:t>CENTERS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21324" y="3495579"/>
            <a:ext cx="361950" cy="5286375"/>
          </a:xfrm>
          <a:custGeom>
            <a:avLst/>
            <a:gdLst/>
            <a:ahLst/>
            <a:cxnLst/>
            <a:rect l="l" t="t" r="r" b="b"/>
            <a:pathLst>
              <a:path w="361950" h="5286375">
                <a:moveTo>
                  <a:pt x="0" y="0"/>
                </a:moveTo>
                <a:lnTo>
                  <a:pt x="361949" y="0"/>
                </a:lnTo>
                <a:lnTo>
                  <a:pt x="361949" y="5286374"/>
                </a:lnTo>
                <a:lnTo>
                  <a:pt x="0" y="5286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66" y="871692"/>
            <a:ext cx="16916399" cy="877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hlinkClick r:id="rId3" action="ppaction://hlinkfile"/>
          </p:cNvPr>
          <p:cNvSpPr/>
          <p:nvPr/>
        </p:nvSpPr>
        <p:spPr>
          <a:xfrm>
            <a:off x="7198519" y="4315860"/>
            <a:ext cx="3448049" cy="3448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47710" y="1698252"/>
            <a:ext cx="57645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>
                <a:solidFill>
                  <a:srgbClr val="FFDE58"/>
                </a:solidFill>
              </a:rPr>
              <a:t>bChain</a:t>
            </a:r>
            <a:r>
              <a:rPr sz="6000" spc="50" dirty="0">
                <a:solidFill>
                  <a:srgbClr val="FFDE58"/>
                </a:solidFill>
              </a:rPr>
              <a:t> </a:t>
            </a:r>
            <a:r>
              <a:rPr sz="6000" spc="265" dirty="0">
                <a:solidFill>
                  <a:srgbClr val="FFDE58"/>
                </a:solidFill>
              </a:rPr>
              <a:t>System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271780" cy="10287000"/>
          </a:xfrm>
          <a:custGeom>
            <a:avLst/>
            <a:gdLst/>
            <a:ahLst/>
            <a:cxnLst/>
            <a:rect l="l" t="t" r="r" b="b"/>
            <a:pathLst>
              <a:path w="271780" h="10287000">
                <a:moveTo>
                  <a:pt x="0" y="10286998"/>
                </a:moveTo>
                <a:lnTo>
                  <a:pt x="0" y="0"/>
                </a:lnTo>
                <a:lnTo>
                  <a:pt x="271527" y="0"/>
                </a:lnTo>
                <a:lnTo>
                  <a:pt x="271527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85735" y="308461"/>
            <a:ext cx="1790700" cy="1778000"/>
          </a:xfrm>
          <a:custGeom>
            <a:avLst/>
            <a:gdLst/>
            <a:ahLst/>
            <a:cxnLst/>
            <a:rect l="l" t="t" r="r" b="b"/>
            <a:pathLst>
              <a:path w="1790700" h="1778000">
                <a:moveTo>
                  <a:pt x="1048353" y="12699"/>
                </a:moveTo>
                <a:lnTo>
                  <a:pt x="742211" y="12699"/>
                </a:lnTo>
                <a:lnTo>
                  <a:pt x="753047" y="0"/>
                </a:lnTo>
                <a:lnTo>
                  <a:pt x="1037516" y="0"/>
                </a:lnTo>
                <a:lnTo>
                  <a:pt x="1048353" y="12699"/>
                </a:lnTo>
                <a:close/>
              </a:path>
              <a:path w="1790700" h="1778000">
                <a:moveTo>
                  <a:pt x="1112834" y="25399"/>
                </a:moveTo>
                <a:lnTo>
                  <a:pt x="677730" y="25399"/>
                </a:lnTo>
                <a:lnTo>
                  <a:pt x="688405" y="12699"/>
                </a:lnTo>
                <a:lnTo>
                  <a:pt x="1102159" y="12699"/>
                </a:lnTo>
                <a:lnTo>
                  <a:pt x="1112834" y="25399"/>
                </a:lnTo>
                <a:close/>
              </a:path>
              <a:path w="1790700" h="1778000">
                <a:moveTo>
                  <a:pt x="1155188" y="38099"/>
                </a:moveTo>
                <a:lnTo>
                  <a:pt x="635376" y="38099"/>
                </a:lnTo>
                <a:lnTo>
                  <a:pt x="645910" y="25399"/>
                </a:lnTo>
                <a:lnTo>
                  <a:pt x="1144654" y="25399"/>
                </a:lnTo>
                <a:lnTo>
                  <a:pt x="1155188" y="38099"/>
                </a:lnTo>
                <a:close/>
              </a:path>
              <a:path w="1790700" h="1778000">
                <a:moveTo>
                  <a:pt x="1196916" y="50799"/>
                </a:moveTo>
                <a:lnTo>
                  <a:pt x="593648" y="50799"/>
                </a:lnTo>
                <a:lnTo>
                  <a:pt x="604016" y="38099"/>
                </a:lnTo>
                <a:lnTo>
                  <a:pt x="1186548" y="38099"/>
                </a:lnTo>
                <a:lnTo>
                  <a:pt x="1196916" y="50799"/>
                </a:lnTo>
                <a:close/>
              </a:path>
              <a:path w="1790700" h="1778000">
                <a:moveTo>
                  <a:pt x="1227740" y="63499"/>
                </a:moveTo>
                <a:lnTo>
                  <a:pt x="562824" y="63499"/>
                </a:lnTo>
                <a:lnTo>
                  <a:pt x="573050" y="50799"/>
                </a:lnTo>
                <a:lnTo>
                  <a:pt x="1217514" y="50799"/>
                </a:lnTo>
                <a:lnTo>
                  <a:pt x="1227740" y="63499"/>
                </a:lnTo>
                <a:close/>
              </a:path>
              <a:path w="1790700" h="1778000">
                <a:moveTo>
                  <a:pt x="1258115" y="76199"/>
                </a:moveTo>
                <a:lnTo>
                  <a:pt x="532449" y="76199"/>
                </a:lnTo>
                <a:lnTo>
                  <a:pt x="542520" y="63499"/>
                </a:lnTo>
                <a:lnTo>
                  <a:pt x="1248043" y="63499"/>
                </a:lnTo>
                <a:lnTo>
                  <a:pt x="1258115" y="76199"/>
                </a:lnTo>
                <a:close/>
              </a:path>
              <a:path w="1790700" h="1778000">
                <a:moveTo>
                  <a:pt x="1287998" y="88899"/>
                </a:moveTo>
                <a:lnTo>
                  <a:pt x="502566" y="88899"/>
                </a:lnTo>
                <a:lnTo>
                  <a:pt x="512470" y="76199"/>
                </a:lnTo>
                <a:lnTo>
                  <a:pt x="1278094" y="76199"/>
                </a:lnTo>
                <a:lnTo>
                  <a:pt x="1287998" y="88899"/>
                </a:lnTo>
                <a:close/>
              </a:path>
              <a:path w="1790700" h="1778000">
                <a:moveTo>
                  <a:pt x="1317347" y="101599"/>
                </a:moveTo>
                <a:lnTo>
                  <a:pt x="473217" y="101599"/>
                </a:lnTo>
                <a:lnTo>
                  <a:pt x="482939" y="88899"/>
                </a:lnTo>
                <a:lnTo>
                  <a:pt x="1307625" y="88899"/>
                </a:lnTo>
                <a:lnTo>
                  <a:pt x="1317347" y="101599"/>
                </a:lnTo>
                <a:close/>
              </a:path>
              <a:path w="1790700" h="1778000">
                <a:moveTo>
                  <a:pt x="1336598" y="114299"/>
                </a:moveTo>
                <a:lnTo>
                  <a:pt x="453966" y="114299"/>
                </a:lnTo>
                <a:lnTo>
                  <a:pt x="463558" y="101599"/>
                </a:lnTo>
                <a:lnTo>
                  <a:pt x="1327006" y="101599"/>
                </a:lnTo>
                <a:lnTo>
                  <a:pt x="1336598" y="114299"/>
                </a:lnTo>
                <a:close/>
              </a:path>
              <a:path w="1790700" h="1778000">
                <a:moveTo>
                  <a:pt x="1355584" y="126999"/>
                </a:moveTo>
                <a:lnTo>
                  <a:pt x="434980" y="126999"/>
                </a:lnTo>
                <a:lnTo>
                  <a:pt x="444440" y="114299"/>
                </a:lnTo>
                <a:lnTo>
                  <a:pt x="1346124" y="114299"/>
                </a:lnTo>
                <a:lnTo>
                  <a:pt x="1355584" y="126999"/>
                </a:lnTo>
                <a:close/>
              </a:path>
              <a:path w="1790700" h="1778000">
                <a:moveTo>
                  <a:pt x="1383538" y="139699"/>
                </a:moveTo>
                <a:lnTo>
                  <a:pt x="407026" y="139699"/>
                </a:lnTo>
                <a:lnTo>
                  <a:pt x="416272" y="126999"/>
                </a:lnTo>
                <a:lnTo>
                  <a:pt x="1374292" y="126999"/>
                </a:lnTo>
                <a:lnTo>
                  <a:pt x="1383538" y="139699"/>
                </a:lnTo>
                <a:close/>
              </a:path>
              <a:path w="1790700" h="1778000">
                <a:moveTo>
                  <a:pt x="1401810" y="152399"/>
                </a:moveTo>
                <a:lnTo>
                  <a:pt x="388753" y="152399"/>
                </a:lnTo>
                <a:lnTo>
                  <a:pt x="397852" y="139699"/>
                </a:lnTo>
                <a:lnTo>
                  <a:pt x="1392712" y="139699"/>
                </a:lnTo>
                <a:lnTo>
                  <a:pt x="1401810" y="152399"/>
                </a:lnTo>
                <a:close/>
              </a:path>
              <a:path w="1790700" h="1778000">
                <a:moveTo>
                  <a:pt x="1419775" y="165099"/>
                </a:moveTo>
                <a:lnTo>
                  <a:pt x="370788" y="165099"/>
                </a:lnTo>
                <a:lnTo>
                  <a:pt x="379732" y="152399"/>
                </a:lnTo>
                <a:lnTo>
                  <a:pt x="1410832" y="152399"/>
                </a:lnTo>
                <a:lnTo>
                  <a:pt x="1419775" y="165099"/>
                </a:lnTo>
                <a:close/>
              </a:path>
              <a:path w="1790700" h="1778000">
                <a:moveTo>
                  <a:pt x="1437427" y="177799"/>
                </a:moveTo>
                <a:lnTo>
                  <a:pt x="353137" y="177799"/>
                </a:lnTo>
                <a:lnTo>
                  <a:pt x="361923" y="165099"/>
                </a:lnTo>
                <a:lnTo>
                  <a:pt x="1428641" y="165099"/>
                </a:lnTo>
                <a:lnTo>
                  <a:pt x="1437427" y="177799"/>
                </a:lnTo>
                <a:close/>
              </a:path>
              <a:path w="1790700" h="1778000">
                <a:moveTo>
                  <a:pt x="1463286" y="203199"/>
                </a:moveTo>
                <a:lnTo>
                  <a:pt x="327278" y="203199"/>
                </a:lnTo>
                <a:lnTo>
                  <a:pt x="335815" y="190499"/>
                </a:lnTo>
                <a:lnTo>
                  <a:pt x="344434" y="177799"/>
                </a:lnTo>
                <a:lnTo>
                  <a:pt x="1446129" y="177799"/>
                </a:lnTo>
                <a:lnTo>
                  <a:pt x="1454749" y="190499"/>
                </a:lnTo>
                <a:lnTo>
                  <a:pt x="1463286" y="203199"/>
                </a:lnTo>
                <a:close/>
              </a:path>
              <a:path w="1790700" h="1778000">
                <a:moveTo>
                  <a:pt x="1480100" y="215899"/>
                </a:moveTo>
                <a:lnTo>
                  <a:pt x="310464" y="215899"/>
                </a:lnTo>
                <a:lnTo>
                  <a:pt x="318827" y="203199"/>
                </a:lnTo>
                <a:lnTo>
                  <a:pt x="1471737" y="203199"/>
                </a:lnTo>
                <a:lnTo>
                  <a:pt x="1480100" y="215899"/>
                </a:lnTo>
                <a:close/>
              </a:path>
              <a:path w="1790700" h="1778000">
                <a:moveTo>
                  <a:pt x="1496562" y="228599"/>
                </a:moveTo>
                <a:lnTo>
                  <a:pt x="294002" y="228599"/>
                </a:lnTo>
                <a:lnTo>
                  <a:pt x="302189" y="215899"/>
                </a:lnTo>
                <a:lnTo>
                  <a:pt x="1488375" y="215899"/>
                </a:lnTo>
                <a:lnTo>
                  <a:pt x="1496562" y="228599"/>
                </a:lnTo>
                <a:close/>
              </a:path>
              <a:path w="1790700" h="1778000">
                <a:moveTo>
                  <a:pt x="1520573" y="253999"/>
                </a:moveTo>
                <a:lnTo>
                  <a:pt x="269991" y="253999"/>
                </a:lnTo>
                <a:lnTo>
                  <a:pt x="277902" y="241299"/>
                </a:lnTo>
                <a:lnTo>
                  <a:pt x="285905" y="228599"/>
                </a:lnTo>
                <a:lnTo>
                  <a:pt x="1504659" y="228599"/>
                </a:lnTo>
                <a:lnTo>
                  <a:pt x="1512662" y="241299"/>
                </a:lnTo>
                <a:lnTo>
                  <a:pt x="1520573" y="253999"/>
                </a:lnTo>
                <a:close/>
              </a:path>
              <a:path w="1790700" h="1778000">
                <a:moveTo>
                  <a:pt x="1536112" y="266699"/>
                </a:moveTo>
                <a:lnTo>
                  <a:pt x="254452" y="266699"/>
                </a:lnTo>
                <a:lnTo>
                  <a:pt x="262174" y="253999"/>
                </a:lnTo>
                <a:lnTo>
                  <a:pt x="1528390" y="253999"/>
                </a:lnTo>
                <a:lnTo>
                  <a:pt x="1536112" y="266699"/>
                </a:lnTo>
                <a:close/>
              </a:path>
              <a:path w="1790700" h="1778000">
                <a:moveTo>
                  <a:pt x="1558693" y="292099"/>
                </a:moveTo>
                <a:lnTo>
                  <a:pt x="231871" y="292099"/>
                </a:lnTo>
                <a:lnTo>
                  <a:pt x="239301" y="279399"/>
                </a:lnTo>
                <a:lnTo>
                  <a:pt x="246827" y="266699"/>
                </a:lnTo>
                <a:lnTo>
                  <a:pt x="1543737" y="266699"/>
                </a:lnTo>
                <a:lnTo>
                  <a:pt x="1551263" y="279399"/>
                </a:lnTo>
                <a:lnTo>
                  <a:pt x="1558693" y="292099"/>
                </a:lnTo>
                <a:close/>
              </a:path>
              <a:path w="1790700" h="1778000">
                <a:moveTo>
                  <a:pt x="1580374" y="317499"/>
                </a:moveTo>
                <a:lnTo>
                  <a:pt x="210190" y="317499"/>
                </a:lnTo>
                <a:lnTo>
                  <a:pt x="217315" y="304799"/>
                </a:lnTo>
                <a:lnTo>
                  <a:pt x="224542" y="292099"/>
                </a:lnTo>
                <a:lnTo>
                  <a:pt x="1566022" y="292099"/>
                </a:lnTo>
                <a:lnTo>
                  <a:pt x="1573249" y="304799"/>
                </a:lnTo>
                <a:lnTo>
                  <a:pt x="1580374" y="317499"/>
                </a:lnTo>
                <a:close/>
              </a:path>
              <a:path w="1790700" h="1778000">
                <a:moveTo>
                  <a:pt x="1601128" y="342899"/>
                </a:moveTo>
                <a:lnTo>
                  <a:pt x="189436" y="342899"/>
                </a:lnTo>
                <a:lnTo>
                  <a:pt x="196248" y="330199"/>
                </a:lnTo>
                <a:lnTo>
                  <a:pt x="203167" y="317499"/>
                </a:lnTo>
                <a:lnTo>
                  <a:pt x="1587397" y="317499"/>
                </a:lnTo>
                <a:lnTo>
                  <a:pt x="1594315" y="330199"/>
                </a:lnTo>
                <a:lnTo>
                  <a:pt x="1601128" y="342899"/>
                </a:lnTo>
                <a:close/>
              </a:path>
              <a:path w="1790700" h="1778000">
                <a:moveTo>
                  <a:pt x="1620925" y="368299"/>
                </a:moveTo>
                <a:lnTo>
                  <a:pt x="169639" y="368299"/>
                </a:lnTo>
                <a:lnTo>
                  <a:pt x="176130" y="355599"/>
                </a:lnTo>
                <a:lnTo>
                  <a:pt x="182730" y="342899"/>
                </a:lnTo>
                <a:lnTo>
                  <a:pt x="1607834" y="342899"/>
                </a:lnTo>
                <a:lnTo>
                  <a:pt x="1614434" y="355599"/>
                </a:lnTo>
                <a:lnTo>
                  <a:pt x="1620925" y="368299"/>
                </a:lnTo>
                <a:close/>
              </a:path>
              <a:path w="1790700" h="1778000">
                <a:moveTo>
                  <a:pt x="1645787" y="406399"/>
                </a:moveTo>
                <a:lnTo>
                  <a:pt x="144777" y="406399"/>
                </a:lnTo>
                <a:lnTo>
                  <a:pt x="150826" y="393699"/>
                </a:lnTo>
                <a:lnTo>
                  <a:pt x="156986" y="380999"/>
                </a:lnTo>
                <a:lnTo>
                  <a:pt x="163257" y="368299"/>
                </a:lnTo>
                <a:lnTo>
                  <a:pt x="1627306" y="368299"/>
                </a:lnTo>
                <a:lnTo>
                  <a:pt x="1633577" y="380999"/>
                </a:lnTo>
                <a:lnTo>
                  <a:pt x="1639738" y="393699"/>
                </a:lnTo>
                <a:lnTo>
                  <a:pt x="1645787" y="406399"/>
                </a:lnTo>
                <a:close/>
              </a:path>
              <a:path w="1790700" h="1778000">
                <a:moveTo>
                  <a:pt x="1668840" y="444499"/>
                </a:moveTo>
                <a:lnTo>
                  <a:pt x="121724" y="444499"/>
                </a:lnTo>
                <a:lnTo>
                  <a:pt x="127315" y="431799"/>
                </a:lnTo>
                <a:lnTo>
                  <a:pt x="133022" y="419099"/>
                </a:lnTo>
                <a:lnTo>
                  <a:pt x="138842" y="406399"/>
                </a:lnTo>
                <a:lnTo>
                  <a:pt x="1651721" y="406399"/>
                </a:lnTo>
                <a:lnTo>
                  <a:pt x="1657542" y="419099"/>
                </a:lnTo>
                <a:lnTo>
                  <a:pt x="1663249" y="431799"/>
                </a:lnTo>
                <a:lnTo>
                  <a:pt x="1668840" y="444499"/>
                </a:lnTo>
                <a:close/>
              </a:path>
              <a:path w="1790700" h="1778000">
                <a:moveTo>
                  <a:pt x="1690030" y="482599"/>
                </a:moveTo>
                <a:lnTo>
                  <a:pt x="100534" y="482599"/>
                </a:lnTo>
                <a:lnTo>
                  <a:pt x="105654" y="469899"/>
                </a:lnTo>
                <a:lnTo>
                  <a:pt x="110893" y="457199"/>
                </a:lnTo>
                <a:lnTo>
                  <a:pt x="116250" y="444499"/>
                </a:lnTo>
                <a:lnTo>
                  <a:pt x="1674314" y="444499"/>
                </a:lnTo>
                <a:lnTo>
                  <a:pt x="1679671" y="457199"/>
                </a:lnTo>
                <a:lnTo>
                  <a:pt x="1684910" y="469899"/>
                </a:lnTo>
                <a:lnTo>
                  <a:pt x="1690030" y="482599"/>
                </a:lnTo>
                <a:close/>
              </a:path>
              <a:path w="1790700" h="1778000">
                <a:moveTo>
                  <a:pt x="1709306" y="520699"/>
                </a:moveTo>
                <a:lnTo>
                  <a:pt x="81258" y="520699"/>
                </a:lnTo>
                <a:lnTo>
                  <a:pt x="85895" y="507999"/>
                </a:lnTo>
                <a:lnTo>
                  <a:pt x="90654" y="495299"/>
                </a:lnTo>
                <a:lnTo>
                  <a:pt x="95534" y="482599"/>
                </a:lnTo>
                <a:lnTo>
                  <a:pt x="1695030" y="482599"/>
                </a:lnTo>
                <a:lnTo>
                  <a:pt x="1699910" y="495299"/>
                </a:lnTo>
                <a:lnTo>
                  <a:pt x="1704668" y="507999"/>
                </a:lnTo>
                <a:lnTo>
                  <a:pt x="1709306" y="520699"/>
                </a:lnTo>
                <a:close/>
              </a:path>
              <a:path w="1790700" h="1778000">
                <a:moveTo>
                  <a:pt x="1730637" y="571499"/>
                </a:moveTo>
                <a:lnTo>
                  <a:pt x="59927" y="571499"/>
                </a:lnTo>
                <a:lnTo>
                  <a:pt x="63944" y="558799"/>
                </a:lnTo>
                <a:lnTo>
                  <a:pt x="68086" y="546099"/>
                </a:lnTo>
                <a:lnTo>
                  <a:pt x="72354" y="533399"/>
                </a:lnTo>
                <a:lnTo>
                  <a:pt x="76744" y="520699"/>
                </a:lnTo>
                <a:lnTo>
                  <a:pt x="1713819" y="520699"/>
                </a:lnTo>
                <a:lnTo>
                  <a:pt x="1718210" y="533399"/>
                </a:lnTo>
                <a:lnTo>
                  <a:pt x="1722477" y="546099"/>
                </a:lnTo>
                <a:lnTo>
                  <a:pt x="1726620" y="558799"/>
                </a:lnTo>
                <a:lnTo>
                  <a:pt x="1730637" y="571499"/>
                </a:lnTo>
                <a:close/>
              </a:path>
              <a:path w="1790700" h="1778000">
                <a:moveTo>
                  <a:pt x="1752078" y="634999"/>
                </a:moveTo>
                <a:lnTo>
                  <a:pt x="38486" y="634999"/>
                </a:lnTo>
                <a:lnTo>
                  <a:pt x="41740" y="622299"/>
                </a:lnTo>
                <a:lnTo>
                  <a:pt x="45122" y="609599"/>
                </a:lnTo>
                <a:lnTo>
                  <a:pt x="48632" y="596899"/>
                </a:lnTo>
                <a:lnTo>
                  <a:pt x="52271" y="584199"/>
                </a:lnTo>
                <a:lnTo>
                  <a:pt x="56036" y="571499"/>
                </a:lnTo>
                <a:lnTo>
                  <a:pt x="1734528" y="571499"/>
                </a:lnTo>
                <a:lnTo>
                  <a:pt x="1745442" y="609599"/>
                </a:lnTo>
                <a:lnTo>
                  <a:pt x="1752078" y="634999"/>
                </a:lnTo>
                <a:close/>
              </a:path>
              <a:path w="1790700" h="1778000">
                <a:moveTo>
                  <a:pt x="1768877" y="698499"/>
                </a:moveTo>
                <a:lnTo>
                  <a:pt x="21687" y="698499"/>
                </a:lnTo>
                <a:lnTo>
                  <a:pt x="24160" y="685799"/>
                </a:lnTo>
                <a:lnTo>
                  <a:pt x="26765" y="673099"/>
                </a:lnTo>
                <a:lnTo>
                  <a:pt x="29500" y="660399"/>
                </a:lnTo>
                <a:lnTo>
                  <a:pt x="32365" y="647699"/>
                </a:lnTo>
                <a:lnTo>
                  <a:pt x="35360" y="634999"/>
                </a:lnTo>
                <a:lnTo>
                  <a:pt x="1755204" y="634999"/>
                </a:lnTo>
                <a:lnTo>
                  <a:pt x="1763799" y="673099"/>
                </a:lnTo>
                <a:lnTo>
                  <a:pt x="1768877" y="698499"/>
                </a:lnTo>
                <a:close/>
              </a:path>
              <a:path w="1790700" h="1778000">
                <a:moveTo>
                  <a:pt x="1782487" y="774699"/>
                </a:moveTo>
                <a:lnTo>
                  <a:pt x="8077" y="774699"/>
                </a:lnTo>
                <a:lnTo>
                  <a:pt x="9623" y="761999"/>
                </a:lnTo>
                <a:lnTo>
                  <a:pt x="15058" y="723899"/>
                </a:lnTo>
                <a:lnTo>
                  <a:pt x="19346" y="698499"/>
                </a:lnTo>
                <a:lnTo>
                  <a:pt x="1771218" y="698499"/>
                </a:lnTo>
                <a:lnTo>
                  <a:pt x="1777450" y="736599"/>
                </a:lnTo>
                <a:lnTo>
                  <a:pt x="1782487" y="774699"/>
                </a:lnTo>
                <a:close/>
              </a:path>
              <a:path w="1790700" h="1778000">
                <a:moveTo>
                  <a:pt x="1789553" y="850899"/>
                </a:moveTo>
                <a:lnTo>
                  <a:pt x="1011" y="850899"/>
                </a:lnTo>
                <a:lnTo>
                  <a:pt x="1617" y="838199"/>
                </a:lnTo>
                <a:lnTo>
                  <a:pt x="4243" y="800099"/>
                </a:lnTo>
                <a:lnTo>
                  <a:pt x="6666" y="774699"/>
                </a:lnTo>
                <a:lnTo>
                  <a:pt x="1783898" y="774699"/>
                </a:lnTo>
                <a:lnTo>
                  <a:pt x="1787331" y="812799"/>
                </a:lnTo>
                <a:lnTo>
                  <a:pt x="1789553" y="850899"/>
                </a:lnTo>
                <a:close/>
              </a:path>
              <a:path w="1790700" h="1778000">
                <a:moveTo>
                  <a:pt x="1790025" y="927099"/>
                </a:moveTo>
                <a:lnTo>
                  <a:pt x="539" y="927099"/>
                </a:lnTo>
                <a:lnTo>
                  <a:pt x="202" y="914399"/>
                </a:lnTo>
                <a:lnTo>
                  <a:pt x="0" y="901699"/>
                </a:lnTo>
                <a:lnTo>
                  <a:pt x="0" y="876299"/>
                </a:lnTo>
                <a:lnTo>
                  <a:pt x="202" y="863599"/>
                </a:lnTo>
                <a:lnTo>
                  <a:pt x="539" y="850899"/>
                </a:lnTo>
                <a:lnTo>
                  <a:pt x="1790025" y="850899"/>
                </a:lnTo>
                <a:lnTo>
                  <a:pt x="1790362" y="863599"/>
                </a:lnTo>
                <a:lnTo>
                  <a:pt x="1790565" y="876299"/>
                </a:lnTo>
                <a:lnTo>
                  <a:pt x="1790565" y="901699"/>
                </a:lnTo>
                <a:lnTo>
                  <a:pt x="1790362" y="914399"/>
                </a:lnTo>
                <a:lnTo>
                  <a:pt x="1790025" y="927099"/>
                </a:lnTo>
                <a:close/>
              </a:path>
              <a:path w="1790700" h="1778000">
                <a:moveTo>
                  <a:pt x="1783898" y="1003299"/>
                </a:moveTo>
                <a:lnTo>
                  <a:pt x="6666" y="1003299"/>
                </a:lnTo>
                <a:lnTo>
                  <a:pt x="5388" y="990599"/>
                </a:lnTo>
                <a:lnTo>
                  <a:pt x="2358" y="952499"/>
                </a:lnTo>
                <a:lnTo>
                  <a:pt x="1011" y="927099"/>
                </a:lnTo>
                <a:lnTo>
                  <a:pt x="1789553" y="927099"/>
                </a:lnTo>
                <a:lnTo>
                  <a:pt x="1787330" y="965199"/>
                </a:lnTo>
                <a:lnTo>
                  <a:pt x="1783898" y="1003299"/>
                </a:lnTo>
                <a:close/>
              </a:path>
              <a:path w="1790700" h="1778000">
                <a:moveTo>
                  <a:pt x="1771218" y="1079499"/>
                </a:moveTo>
                <a:lnTo>
                  <a:pt x="19346" y="1079499"/>
                </a:lnTo>
                <a:lnTo>
                  <a:pt x="17136" y="1066799"/>
                </a:lnTo>
                <a:lnTo>
                  <a:pt x="11302" y="1028699"/>
                </a:lnTo>
                <a:lnTo>
                  <a:pt x="8077" y="1003299"/>
                </a:lnTo>
                <a:lnTo>
                  <a:pt x="1782487" y="1003299"/>
                </a:lnTo>
                <a:lnTo>
                  <a:pt x="1777450" y="1041399"/>
                </a:lnTo>
                <a:lnTo>
                  <a:pt x="1771218" y="1079499"/>
                </a:lnTo>
                <a:close/>
              </a:path>
              <a:path w="1790700" h="1778000">
                <a:moveTo>
                  <a:pt x="1755203" y="1142999"/>
                </a:moveTo>
                <a:lnTo>
                  <a:pt x="35360" y="1142999"/>
                </a:lnTo>
                <a:lnTo>
                  <a:pt x="32365" y="1130299"/>
                </a:lnTo>
                <a:lnTo>
                  <a:pt x="29500" y="1117599"/>
                </a:lnTo>
                <a:lnTo>
                  <a:pt x="26765" y="1104899"/>
                </a:lnTo>
                <a:lnTo>
                  <a:pt x="24160" y="1092199"/>
                </a:lnTo>
                <a:lnTo>
                  <a:pt x="21687" y="1079499"/>
                </a:lnTo>
                <a:lnTo>
                  <a:pt x="1768877" y="1079499"/>
                </a:lnTo>
                <a:lnTo>
                  <a:pt x="1761064" y="1117599"/>
                </a:lnTo>
                <a:lnTo>
                  <a:pt x="1755203" y="1142999"/>
                </a:lnTo>
                <a:close/>
              </a:path>
              <a:path w="1790700" h="1778000">
                <a:moveTo>
                  <a:pt x="1734528" y="1206499"/>
                </a:moveTo>
                <a:lnTo>
                  <a:pt x="56036" y="1206499"/>
                </a:lnTo>
                <a:lnTo>
                  <a:pt x="52271" y="1193799"/>
                </a:lnTo>
                <a:lnTo>
                  <a:pt x="48632" y="1181099"/>
                </a:lnTo>
                <a:lnTo>
                  <a:pt x="45122" y="1168399"/>
                </a:lnTo>
                <a:lnTo>
                  <a:pt x="41740" y="1155699"/>
                </a:lnTo>
                <a:lnTo>
                  <a:pt x="38486" y="1142999"/>
                </a:lnTo>
                <a:lnTo>
                  <a:pt x="1752078" y="1142999"/>
                </a:lnTo>
                <a:lnTo>
                  <a:pt x="1741931" y="1181099"/>
                </a:lnTo>
                <a:lnTo>
                  <a:pt x="1734528" y="1206499"/>
                </a:lnTo>
                <a:close/>
              </a:path>
              <a:path w="1790700" h="1778000">
                <a:moveTo>
                  <a:pt x="1713819" y="1257299"/>
                </a:moveTo>
                <a:lnTo>
                  <a:pt x="76744" y="1257299"/>
                </a:lnTo>
                <a:lnTo>
                  <a:pt x="72354" y="1244599"/>
                </a:lnTo>
                <a:lnTo>
                  <a:pt x="68086" y="1231899"/>
                </a:lnTo>
                <a:lnTo>
                  <a:pt x="63944" y="1219199"/>
                </a:lnTo>
                <a:lnTo>
                  <a:pt x="59927" y="1206499"/>
                </a:lnTo>
                <a:lnTo>
                  <a:pt x="1730637" y="1206499"/>
                </a:lnTo>
                <a:lnTo>
                  <a:pt x="1726620" y="1219199"/>
                </a:lnTo>
                <a:lnTo>
                  <a:pt x="1722477" y="1231899"/>
                </a:lnTo>
                <a:lnTo>
                  <a:pt x="1718210" y="1244599"/>
                </a:lnTo>
                <a:lnTo>
                  <a:pt x="1713819" y="1257299"/>
                </a:lnTo>
                <a:close/>
              </a:path>
              <a:path w="1790700" h="1778000">
                <a:moveTo>
                  <a:pt x="1695030" y="1295399"/>
                </a:moveTo>
                <a:lnTo>
                  <a:pt x="95534" y="1295399"/>
                </a:lnTo>
                <a:lnTo>
                  <a:pt x="90654" y="1282699"/>
                </a:lnTo>
                <a:lnTo>
                  <a:pt x="85895" y="1269999"/>
                </a:lnTo>
                <a:lnTo>
                  <a:pt x="81258" y="1257299"/>
                </a:lnTo>
                <a:lnTo>
                  <a:pt x="1709306" y="1257299"/>
                </a:lnTo>
                <a:lnTo>
                  <a:pt x="1704668" y="1269999"/>
                </a:lnTo>
                <a:lnTo>
                  <a:pt x="1699910" y="1282699"/>
                </a:lnTo>
                <a:lnTo>
                  <a:pt x="1695030" y="1295399"/>
                </a:lnTo>
                <a:close/>
              </a:path>
              <a:path w="1790700" h="1778000">
                <a:moveTo>
                  <a:pt x="1674314" y="1333499"/>
                </a:moveTo>
                <a:lnTo>
                  <a:pt x="116250" y="1333499"/>
                </a:lnTo>
                <a:lnTo>
                  <a:pt x="110893" y="1320799"/>
                </a:lnTo>
                <a:lnTo>
                  <a:pt x="105654" y="1308099"/>
                </a:lnTo>
                <a:lnTo>
                  <a:pt x="100534" y="1295399"/>
                </a:lnTo>
                <a:lnTo>
                  <a:pt x="1690030" y="1295399"/>
                </a:lnTo>
                <a:lnTo>
                  <a:pt x="1684910" y="1308099"/>
                </a:lnTo>
                <a:lnTo>
                  <a:pt x="1679671" y="1320799"/>
                </a:lnTo>
                <a:lnTo>
                  <a:pt x="1674314" y="1333499"/>
                </a:lnTo>
                <a:close/>
              </a:path>
              <a:path w="1790700" h="1778000">
                <a:moveTo>
                  <a:pt x="1651721" y="1371599"/>
                </a:moveTo>
                <a:lnTo>
                  <a:pt x="138842" y="1371599"/>
                </a:lnTo>
                <a:lnTo>
                  <a:pt x="133022" y="1358899"/>
                </a:lnTo>
                <a:lnTo>
                  <a:pt x="127315" y="1346199"/>
                </a:lnTo>
                <a:lnTo>
                  <a:pt x="121723" y="1333499"/>
                </a:lnTo>
                <a:lnTo>
                  <a:pt x="1668840" y="1333499"/>
                </a:lnTo>
                <a:lnTo>
                  <a:pt x="1663249" y="1346199"/>
                </a:lnTo>
                <a:lnTo>
                  <a:pt x="1657542" y="1358899"/>
                </a:lnTo>
                <a:lnTo>
                  <a:pt x="1651721" y="1371599"/>
                </a:lnTo>
                <a:close/>
              </a:path>
              <a:path w="1790700" h="1778000">
                <a:moveTo>
                  <a:pt x="1627306" y="1409699"/>
                </a:moveTo>
                <a:lnTo>
                  <a:pt x="163257" y="1409699"/>
                </a:lnTo>
                <a:lnTo>
                  <a:pt x="156986" y="1396999"/>
                </a:lnTo>
                <a:lnTo>
                  <a:pt x="150826" y="1384299"/>
                </a:lnTo>
                <a:lnTo>
                  <a:pt x="144777" y="1371599"/>
                </a:lnTo>
                <a:lnTo>
                  <a:pt x="1645787" y="1371599"/>
                </a:lnTo>
                <a:lnTo>
                  <a:pt x="1639738" y="1384299"/>
                </a:lnTo>
                <a:lnTo>
                  <a:pt x="1633577" y="1396999"/>
                </a:lnTo>
                <a:lnTo>
                  <a:pt x="1627306" y="1409699"/>
                </a:lnTo>
                <a:close/>
              </a:path>
              <a:path w="1790700" h="1778000">
                <a:moveTo>
                  <a:pt x="1607834" y="1435099"/>
                </a:moveTo>
                <a:lnTo>
                  <a:pt x="182730" y="1435099"/>
                </a:lnTo>
                <a:lnTo>
                  <a:pt x="176130" y="1422399"/>
                </a:lnTo>
                <a:lnTo>
                  <a:pt x="169639" y="1409699"/>
                </a:lnTo>
                <a:lnTo>
                  <a:pt x="1620925" y="1409699"/>
                </a:lnTo>
                <a:lnTo>
                  <a:pt x="1614433" y="1422399"/>
                </a:lnTo>
                <a:lnTo>
                  <a:pt x="1607834" y="1435099"/>
                </a:lnTo>
                <a:close/>
              </a:path>
              <a:path w="1790700" h="1778000">
                <a:moveTo>
                  <a:pt x="1587397" y="1460499"/>
                </a:moveTo>
                <a:lnTo>
                  <a:pt x="203167" y="1460499"/>
                </a:lnTo>
                <a:lnTo>
                  <a:pt x="196248" y="1447799"/>
                </a:lnTo>
                <a:lnTo>
                  <a:pt x="189436" y="1435099"/>
                </a:lnTo>
                <a:lnTo>
                  <a:pt x="1601128" y="1435099"/>
                </a:lnTo>
                <a:lnTo>
                  <a:pt x="1594315" y="1447799"/>
                </a:lnTo>
                <a:lnTo>
                  <a:pt x="1587397" y="1460499"/>
                </a:lnTo>
                <a:close/>
              </a:path>
              <a:path w="1790700" h="1778000">
                <a:moveTo>
                  <a:pt x="1566022" y="1485899"/>
                </a:moveTo>
                <a:lnTo>
                  <a:pt x="224542" y="1485899"/>
                </a:lnTo>
                <a:lnTo>
                  <a:pt x="217315" y="1473199"/>
                </a:lnTo>
                <a:lnTo>
                  <a:pt x="210190" y="1460499"/>
                </a:lnTo>
                <a:lnTo>
                  <a:pt x="1580374" y="1460499"/>
                </a:lnTo>
                <a:lnTo>
                  <a:pt x="1573249" y="1473199"/>
                </a:lnTo>
                <a:lnTo>
                  <a:pt x="1566022" y="1485899"/>
                </a:lnTo>
                <a:close/>
              </a:path>
              <a:path w="1790700" h="1778000">
                <a:moveTo>
                  <a:pt x="1543737" y="1511299"/>
                </a:moveTo>
                <a:lnTo>
                  <a:pt x="246827" y="1511299"/>
                </a:lnTo>
                <a:lnTo>
                  <a:pt x="239301" y="1498599"/>
                </a:lnTo>
                <a:lnTo>
                  <a:pt x="231871" y="1485899"/>
                </a:lnTo>
                <a:lnTo>
                  <a:pt x="1558693" y="1485899"/>
                </a:lnTo>
                <a:lnTo>
                  <a:pt x="1551263" y="1498599"/>
                </a:lnTo>
                <a:lnTo>
                  <a:pt x="1543737" y="1511299"/>
                </a:lnTo>
                <a:close/>
              </a:path>
              <a:path w="1790700" h="1778000">
                <a:moveTo>
                  <a:pt x="1528390" y="1523999"/>
                </a:moveTo>
                <a:lnTo>
                  <a:pt x="262174" y="1523999"/>
                </a:lnTo>
                <a:lnTo>
                  <a:pt x="254452" y="1511299"/>
                </a:lnTo>
                <a:lnTo>
                  <a:pt x="1536112" y="1511299"/>
                </a:lnTo>
                <a:lnTo>
                  <a:pt x="1528390" y="1523999"/>
                </a:lnTo>
                <a:close/>
              </a:path>
              <a:path w="1790700" h="1778000">
                <a:moveTo>
                  <a:pt x="1504659" y="1549399"/>
                </a:moveTo>
                <a:lnTo>
                  <a:pt x="285905" y="1549399"/>
                </a:lnTo>
                <a:lnTo>
                  <a:pt x="277902" y="1536699"/>
                </a:lnTo>
                <a:lnTo>
                  <a:pt x="269991" y="1523999"/>
                </a:lnTo>
                <a:lnTo>
                  <a:pt x="1520573" y="1523999"/>
                </a:lnTo>
                <a:lnTo>
                  <a:pt x="1512662" y="1536699"/>
                </a:lnTo>
                <a:lnTo>
                  <a:pt x="1504659" y="1549399"/>
                </a:lnTo>
                <a:close/>
              </a:path>
              <a:path w="1790700" h="1778000">
                <a:moveTo>
                  <a:pt x="1488375" y="1562099"/>
                </a:moveTo>
                <a:lnTo>
                  <a:pt x="302189" y="1562099"/>
                </a:lnTo>
                <a:lnTo>
                  <a:pt x="294002" y="1549399"/>
                </a:lnTo>
                <a:lnTo>
                  <a:pt x="1496562" y="1549399"/>
                </a:lnTo>
                <a:lnTo>
                  <a:pt x="1488375" y="1562099"/>
                </a:lnTo>
                <a:close/>
              </a:path>
              <a:path w="1790700" h="1778000">
                <a:moveTo>
                  <a:pt x="1471737" y="1574799"/>
                </a:moveTo>
                <a:lnTo>
                  <a:pt x="318827" y="1574799"/>
                </a:lnTo>
                <a:lnTo>
                  <a:pt x="310464" y="1562099"/>
                </a:lnTo>
                <a:lnTo>
                  <a:pt x="1480100" y="1562099"/>
                </a:lnTo>
                <a:lnTo>
                  <a:pt x="1471737" y="1574799"/>
                </a:lnTo>
                <a:close/>
              </a:path>
              <a:path w="1790700" h="1778000">
                <a:moveTo>
                  <a:pt x="1446129" y="1600199"/>
                </a:moveTo>
                <a:lnTo>
                  <a:pt x="344434" y="1600199"/>
                </a:lnTo>
                <a:lnTo>
                  <a:pt x="335815" y="1587499"/>
                </a:lnTo>
                <a:lnTo>
                  <a:pt x="327278" y="1574799"/>
                </a:lnTo>
                <a:lnTo>
                  <a:pt x="1463286" y="1574799"/>
                </a:lnTo>
                <a:lnTo>
                  <a:pt x="1454749" y="1587499"/>
                </a:lnTo>
                <a:lnTo>
                  <a:pt x="1446129" y="1600199"/>
                </a:lnTo>
                <a:close/>
              </a:path>
              <a:path w="1790700" h="1778000">
                <a:moveTo>
                  <a:pt x="1428641" y="1612899"/>
                </a:moveTo>
                <a:lnTo>
                  <a:pt x="361923" y="1612899"/>
                </a:lnTo>
                <a:lnTo>
                  <a:pt x="353137" y="1600199"/>
                </a:lnTo>
                <a:lnTo>
                  <a:pt x="1437427" y="1600199"/>
                </a:lnTo>
                <a:lnTo>
                  <a:pt x="1428641" y="1612899"/>
                </a:lnTo>
                <a:close/>
              </a:path>
              <a:path w="1790700" h="1778000">
                <a:moveTo>
                  <a:pt x="1410832" y="1625599"/>
                </a:moveTo>
                <a:lnTo>
                  <a:pt x="379732" y="1625599"/>
                </a:lnTo>
                <a:lnTo>
                  <a:pt x="370788" y="1612899"/>
                </a:lnTo>
                <a:lnTo>
                  <a:pt x="1419775" y="1612899"/>
                </a:lnTo>
                <a:lnTo>
                  <a:pt x="1410832" y="1625599"/>
                </a:lnTo>
                <a:close/>
              </a:path>
              <a:path w="1790700" h="1778000">
                <a:moveTo>
                  <a:pt x="1392712" y="1638299"/>
                </a:moveTo>
                <a:lnTo>
                  <a:pt x="397852" y="1638299"/>
                </a:lnTo>
                <a:lnTo>
                  <a:pt x="388753" y="1625599"/>
                </a:lnTo>
                <a:lnTo>
                  <a:pt x="1401810" y="1625599"/>
                </a:lnTo>
                <a:lnTo>
                  <a:pt x="1392712" y="1638299"/>
                </a:lnTo>
                <a:close/>
              </a:path>
              <a:path w="1790700" h="1778000">
                <a:moveTo>
                  <a:pt x="1374292" y="1650999"/>
                </a:moveTo>
                <a:lnTo>
                  <a:pt x="416272" y="1650999"/>
                </a:lnTo>
                <a:lnTo>
                  <a:pt x="407026" y="1638299"/>
                </a:lnTo>
                <a:lnTo>
                  <a:pt x="1383538" y="1638299"/>
                </a:lnTo>
                <a:lnTo>
                  <a:pt x="1374292" y="1650999"/>
                </a:lnTo>
                <a:close/>
              </a:path>
              <a:path w="1790700" h="1778000">
                <a:moveTo>
                  <a:pt x="1346124" y="1663699"/>
                </a:moveTo>
                <a:lnTo>
                  <a:pt x="444440" y="1663699"/>
                </a:lnTo>
                <a:lnTo>
                  <a:pt x="434980" y="1650999"/>
                </a:lnTo>
                <a:lnTo>
                  <a:pt x="1355584" y="1650999"/>
                </a:lnTo>
                <a:lnTo>
                  <a:pt x="1346124" y="1663699"/>
                </a:lnTo>
                <a:close/>
              </a:path>
              <a:path w="1790700" h="1778000">
                <a:moveTo>
                  <a:pt x="1327006" y="1676399"/>
                </a:moveTo>
                <a:lnTo>
                  <a:pt x="463558" y="1676399"/>
                </a:lnTo>
                <a:lnTo>
                  <a:pt x="453966" y="1663699"/>
                </a:lnTo>
                <a:lnTo>
                  <a:pt x="1336598" y="1663699"/>
                </a:lnTo>
                <a:lnTo>
                  <a:pt x="1327006" y="1676399"/>
                </a:lnTo>
                <a:close/>
              </a:path>
              <a:path w="1790700" h="1778000">
                <a:moveTo>
                  <a:pt x="1307624" y="1689099"/>
                </a:moveTo>
                <a:lnTo>
                  <a:pt x="482939" y="1689099"/>
                </a:lnTo>
                <a:lnTo>
                  <a:pt x="473217" y="1676399"/>
                </a:lnTo>
                <a:lnTo>
                  <a:pt x="1317347" y="1676399"/>
                </a:lnTo>
                <a:lnTo>
                  <a:pt x="1307624" y="1689099"/>
                </a:lnTo>
                <a:close/>
              </a:path>
              <a:path w="1790700" h="1778000">
                <a:moveTo>
                  <a:pt x="1278093" y="1701799"/>
                </a:moveTo>
                <a:lnTo>
                  <a:pt x="512470" y="1701799"/>
                </a:lnTo>
                <a:lnTo>
                  <a:pt x="502566" y="1689099"/>
                </a:lnTo>
                <a:lnTo>
                  <a:pt x="1287998" y="1689099"/>
                </a:lnTo>
                <a:lnTo>
                  <a:pt x="1278093" y="1701799"/>
                </a:lnTo>
                <a:close/>
              </a:path>
              <a:path w="1790700" h="1778000">
                <a:moveTo>
                  <a:pt x="1248043" y="1714499"/>
                </a:moveTo>
                <a:lnTo>
                  <a:pt x="542520" y="1714499"/>
                </a:lnTo>
                <a:lnTo>
                  <a:pt x="532449" y="1701799"/>
                </a:lnTo>
                <a:lnTo>
                  <a:pt x="1258115" y="1701799"/>
                </a:lnTo>
                <a:lnTo>
                  <a:pt x="1248043" y="1714499"/>
                </a:lnTo>
                <a:close/>
              </a:path>
              <a:path w="1790700" h="1778000">
                <a:moveTo>
                  <a:pt x="1217514" y="1727199"/>
                </a:moveTo>
                <a:lnTo>
                  <a:pt x="573050" y="1727199"/>
                </a:lnTo>
                <a:lnTo>
                  <a:pt x="562824" y="1714499"/>
                </a:lnTo>
                <a:lnTo>
                  <a:pt x="1227740" y="1714499"/>
                </a:lnTo>
                <a:lnTo>
                  <a:pt x="1217514" y="1727199"/>
                </a:lnTo>
                <a:close/>
              </a:path>
              <a:path w="1790700" h="1778000">
                <a:moveTo>
                  <a:pt x="1186548" y="1739899"/>
                </a:moveTo>
                <a:lnTo>
                  <a:pt x="604016" y="1739899"/>
                </a:lnTo>
                <a:lnTo>
                  <a:pt x="593648" y="1727199"/>
                </a:lnTo>
                <a:lnTo>
                  <a:pt x="1196916" y="1727199"/>
                </a:lnTo>
                <a:lnTo>
                  <a:pt x="1186548" y="1739899"/>
                </a:lnTo>
                <a:close/>
              </a:path>
              <a:path w="1790700" h="1778000">
                <a:moveTo>
                  <a:pt x="1144654" y="1752599"/>
                </a:moveTo>
                <a:lnTo>
                  <a:pt x="645910" y="1752599"/>
                </a:lnTo>
                <a:lnTo>
                  <a:pt x="635376" y="1739899"/>
                </a:lnTo>
                <a:lnTo>
                  <a:pt x="1155188" y="1739899"/>
                </a:lnTo>
                <a:lnTo>
                  <a:pt x="1144654" y="1752599"/>
                </a:lnTo>
                <a:close/>
              </a:path>
              <a:path w="1790700" h="1778000">
                <a:moveTo>
                  <a:pt x="1102159" y="1765299"/>
                </a:moveTo>
                <a:lnTo>
                  <a:pt x="688405" y="1765299"/>
                </a:lnTo>
                <a:lnTo>
                  <a:pt x="677730" y="1752599"/>
                </a:lnTo>
                <a:lnTo>
                  <a:pt x="1112834" y="1752599"/>
                </a:lnTo>
                <a:lnTo>
                  <a:pt x="1102159" y="1765299"/>
                </a:lnTo>
                <a:close/>
              </a:path>
              <a:path w="1790700" h="1778000">
                <a:moveTo>
                  <a:pt x="1037516" y="1777999"/>
                </a:moveTo>
                <a:lnTo>
                  <a:pt x="753047" y="1777999"/>
                </a:lnTo>
                <a:lnTo>
                  <a:pt x="742211" y="1765299"/>
                </a:lnTo>
                <a:lnTo>
                  <a:pt x="1048353" y="1765299"/>
                </a:lnTo>
                <a:lnTo>
                  <a:pt x="1037516" y="1777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68544" y="220412"/>
            <a:ext cx="1695449" cy="1695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3772" y="1992682"/>
            <a:ext cx="6057899" cy="3590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5694" y="346362"/>
            <a:ext cx="724217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10"/>
              </a:lnSpc>
              <a:spcBef>
                <a:spcPts val="100"/>
              </a:spcBef>
            </a:pPr>
            <a:r>
              <a:rPr sz="4800" spc="-310" dirty="0"/>
              <a:t>IMPORTANCE </a:t>
            </a:r>
            <a:r>
              <a:rPr sz="4800" spc="-360" dirty="0"/>
              <a:t>OF</a:t>
            </a:r>
            <a:r>
              <a:rPr sz="4800" spc="-114" dirty="0"/>
              <a:t> </a:t>
            </a:r>
            <a:r>
              <a:rPr sz="4800" spc="-360" dirty="0"/>
              <a:t>BLOOD</a:t>
            </a:r>
            <a:endParaRPr sz="4800"/>
          </a:p>
          <a:p>
            <a:pPr marL="12700">
              <a:lnSpc>
                <a:spcPts val="4690"/>
              </a:lnSpc>
            </a:pPr>
            <a:r>
              <a:rPr sz="4200" b="0" spc="-105" dirty="0">
                <a:solidFill>
                  <a:srgbClr val="BD2540"/>
                </a:solidFill>
                <a:latin typeface="Arial"/>
                <a:cs typeface="Arial"/>
              </a:rPr>
              <a:t>SAFETY </a:t>
            </a:r>
            <a:r>
              <a:rPr sz="4200" b="0" spc="70" dirty="0">
                <a:solidFill>
                  <a:srgbClr val="BD2540"/>
                </a:solidFill>
                <a:latin typeface="Arial"/>
                <a:cs typeface="Arial"/>
              </a:rPr>
              <a:t>AND</a:t>
            </a:r>
            <a:r>
              <a:rPr sz="4200" b="0" spc="-125" dirty="0">
                <a:solidFill>
                  <a:srgbClr val="BD2540"/>
                </a:solidFill>
                <a:latin typeface="Arial"/>
                <a:cs typeface="Arial"/>
              </a:rPr>
              <a:t> </a:t>
            </a:r>
            <a:r>
              <a:rPr sz="4200" b="0" spc="5" dirty="0">
                <a:solidFill>
                  <a:srgbClr val="BD2540"/>
                </a:solidFill>
                <a:latin typeface="Arial"/>
                <a:cs typeface="Arial"/>
              </a:rPr>
              <a:t>AVAILABLITY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1574" y="5983776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574" y="6821975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1574" y="7660175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1574" y="8498375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1574" y="9336575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12180" y="5755811"/>
            <a:ext cx="6791959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725">
              <a:lnSpc>
                <a:spcPct val="114599"/>
              </a:lnSpc>
              <a:spcBef>
                <a:spcPts val="100"/>
              </a:spcBef>
            </a:pPr>
            <a:r>
              <a:rPr sz="2400" spc="45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patient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spc="60" dirty="0">
                <a:latin typeface="Gill Sans MT"/>
                <a:cs typeface="Gill Sans MT"/>
              </a:rPr>
              <a:t>lost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105" dirty="0">
                <a:latin typeface="Gill Sans MT"/>
                <a:cs typeface="Gill Sans MT"/>
              </a:rPr>
              <a:t>30%</a:t>
            </a:r>
            <a:r>
              <a:rPr sz="2400" b="1" spc="-55" dirty="0">
                <a:latin typeface="Gill Sans MT"/>
                <a:cs typeface="Gill Sans MT"/>
              </a:rPr>
              <a:t> </a:t>
            </a:r>
            <a:r>
              <a:rPr sz="2400" spc="10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her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total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blood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volume  </a:t>
            </a:r>
            <a:r>
              <a:rPr sz="2400" spc="90" dirty="0">
                <a:latin typeface="Arial"/>
                <a:cs typeface="Arial"/>
              </a:rPr>
              <a:t>while </a:t>
            </a:r>
            <a:r>
              <a:rPr sz="2400" spc="70" dirty="0">
                <a:latin typeface="Arial"/>
                <a:cs typeface="Arial"/>
              </a:rPr>
              <a:t>giving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birth</a:t>
            </a:r>
            <a:endParaRPr sz="2400">
              <a:latin typeface="Arial"/>
              <a:cs typeface="Arial"/>
            </a:endParaRPr>
          </a:p>
          <a:p>
            <a:pPr marL="12700" marR="103505">
              <a:lnSpc>
                <a:spcPct val="114599"/>
              </a:lnSpc>
            </a:pPr>
            <a:r>
              <a:rPr sz="2400" spc="45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hospital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spc="110" dirty="0">
                <a:latin typeface="Gill Sans MT"/>
                <a:cs typeface="Gill Sans MT"/>
              </a:rPr>
              <a:t>does</a:t>
            </a:r>
            <a:r>
              <a:rPr sz="2400" b="1" spc="-100" dirty="0">
                <a:latin typeface="Gill Sans MT"/>
                <a:cs typeface="Gill Sans MT"/>
              </a:rPr>
              <a:t> </a:t>
            </a:r>
            <a:r>
              <a:rPr sz="2400" b="1" spc="5" dirty="0">
                <a:latin typeface="Gill Sans MT"/>
                <a:cs typeface="Gill Sans MT"/>
              </a:rPr>
              <a:t>not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90" dirty="0">
                <a:latin typeface="Gill Sans MT"/>
                <a:cs typeface="Gill Sans MT"/>
              </a:rPr>
              <a:t>have</a:t>
            </a:r>
            <a:r>
              <a:rPr sz="2400" b="1" spc="-100" dirty="0">
                <a:latin typeface="Gill Sans MT"/>
                <a:cs typeface="Gill Sans MT"/>
              </a:rPr>
              <a:t> </a:t>
            </a:r>
            <a:r>
              <a:rPr sz="2400" b="1" spc="114" dirty="0">
                <a:latin typeface="Gill Sans MT"/>
                <a:cs typeface="Gill Sans MT"/>
              </a:rPr>
              <a:t>supply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95" dirty="0">
                <a:latin typeface="Gill Sans MT"/>
                <a:cs typeface="Gill Sans MT"/>
              </a:rPr>
              <a:t>of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85" dirty="0">
                <a:latin typeface="Gill Sans MT"/>
                <a:cs typeface="Gill Sans MT"/>
              </a:rPr>
              <a:t>blood</a:t>
            </a:r>
            <a:r>
              <a:rPr sz="2400" b="1" spc="-60" dirty="0">
                <a:latin typeface="Gill Sans MT"/>
                <a:cs typeface="Gill Sans MT"/>
              </a:rPr>
              <a:t> </a:t>
            </a:r>
            <a:r>
              <a:rPr sz="2400" spc="75" dirty="0">
                <a:latin typeface="Arial"/>
                <a:cs typeface="Arial"/>
              </a:rPr>
              <a:t>on  </a:t>
            </a:r>
            <a:r>
              <a:rPr sz="2400" spc="65" dirty="0">
                <a:latin typeface="Arial"/>
                <a:cs typeface="Arial"/>
              </a:rPr>
              <a:t>hand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z="2400" spc="75" dirty="0">
                <a:latin typeface="Arial"/>
                <a:cs typeface="Arial"/>
              </a:rPr>
              <a:t>Medical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personnel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put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out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call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woman's  </a:t>
            </a:r>
            <a:r>
              <a:rPr sz="2400" spc="85" dirty="0">
                <a:latin typeface="Arial"/>
                <a:cs typeface="Arial"/>
              </a:rPr>
              <a:t>family for </a:t>
            </a:r>
            <a:r>
              <a:rPr sz="2400" b="1" spc="70" dirty="0">
                <a:latin typeface="Gill Sans MT"/>
                <a:cs typeface="Gill Sans MT"/>
              </a:rPr>
              <a:t>emergency</a:t>
            </a:r>
            <a:r>
              <a:rPr sz="2400" b="1" spc="-385" dirty="0">
                <a:latin typeface="Gill Sans MT"/>
                <a:cs typeface="Gill Sans MT"/>
              </a:rPr>
              <a:t> </a:t>
            </a:r>
            <a:r>
              <a:rPr sz="2400" b="1" spc="50" dirty="0">
                <a:latin typeface="Gill Sans MT"/>
                <a:cs typeface="Gill Sans MT"/>
              </a:rPr>
              <a:t>donations</a:t>
            </a:r>
            <a:endParaRPr sz="2400">
              <a:latin typeface="Gill Sans MT"/>
              <a:cs typeface="Gill Sans MT"/>
            </a:endParaRPr>
          </a:p>
          <a:p>
            <a:pPr marL="12700" marR="474980">
              <a:lnSpc>
                <a:spcPct val="114599"/>
              </a:lnSpc>
            </a:pPr>
            <a:r>
              <a:rPr sz="2400" spc="55" dirty="0">
                <a:latin typeface="Arial"/>
                <a:cs typeface="Arial"/>
              </a:rPr>
              <a:t>They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were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only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raise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spc="75" dirty="0">
                <a:latin typeface="Gill Sans MT"/>
                <a:cs typeface="Gill Sans MT"/>
              </a:rPr>
              <a:t>several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40" dirty="0">
                <a:latin typeface="Gill Sans MT"/>
                <a:cs typeface="Gill Sans MT"/>
              </a:rPr>
              <a:t>units</a:t>
            </a:r>
            <a:r>
              <a:rPr sz="2400" b="1" spc="-90" dirty="0">
                <a:latin typeface="Gill Sans MT"/>
                <a:cs typeface="Gill Sans MT"/>
              </a:rPr>
              <a:t> </a:t>
            </a:r>
            <a:r>
              <a:rPr sz="2400" b="1" spc="95" dirty="0">
                <a:latin typeface="Gill Sans MT"/>
                <a:cs typeface="Gill Sans MT"/>
              </a:rPr>
              <a:t>of  </a:t>
            </a:r>
            <a:r>
              <a:rPr sz="2400" b="1" spc="85" dirty="0">
                <a:latin typeface="Gill Sans MT"/>
                <a:cs typeface="Gill Sans MT"/>
              </a:rPr>
              <a:t>blood </a:t>
            </a:r>
            <a:r>
              <a:rPr sz="2400" dirty="0">
                <a:latin typeface="Arial"/>
                <a:cs typeface="Arial"/>
              </a:rPr>
              <a:t>(was </a:t>
            </a:r>
            <a:r>
              <a:rPr sz="2400" spc="95" dirty="0">
                <a:latin typeface="Arial"/>
                <a:cs typeface="Arial"/>
              </a:rPr>
              <a:t>not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enough)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4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spc="110" dirty="0">
                <a:latin typeface="Gill Sans MT"/>
                <a:cs typeface="Gill Sans MT"/>
              </a:rPr>
              <a:t>baby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40" dirty="0">
                <a:latin typeface="Gill Sans MT"/>
                <a:cs typeface="Gill Sans MT"/>
              </a:rPr>
              <a:t>survived</a:t>
            </a:r>
            <a:r>
              <a:rPr sz="2400" spc="40" dirty="0">
                <a:latin typeface="Arial"/>
                <a:cs typeface="Arial"/>
              </a:rPr>
              <a:t>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but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BD2540"/>
                </a:solidFill>
                <a:latin typeface="Gill Sans MT"/>
                <a:cs typeface="Gill Sans MT"/>
              </a:rPr>
              <a:t>women</a:t>
            </a:r>
            <a:r>
              <a:rPr sz="2400" b="1" spc="-95" dirty="0">
                <a:solidFill>
                  <a:srgbClr val="BD2540"/>
                </a:solidFill>
                <a:latin typeface="Gill Sans MT"/>
                <a:cs typeface="Gill Sans MT"/>
              </a:rPr>
              <a:t> </a:t>
            </a:r>
            <a:r>
              <a:rPr sz="2400" b="1" spc="85" dirty="0">
                <a:solidFill>
                  <a:srgbClr val="BD2540"/>
                </a:solidFill>
                <a:latin typeface="Gill Sans MT"/>
                <a:cs typeface="Gill Sans MT"/>
              </a:rPr>
              <a:t>did</a:t>
            </a:r>
            <a:r>
              <a:rPr sz="2400" b="1" spc="-95" dirty="0">
                <a:solidFill>
                  <a:srgbClr val="BD2540"/>
                </a:solidFill>
                <a:latin typeface="Gill Sans MT"/>
                <a:cs typeface="Gill Sans MT"/>
              </a:rPr>
              <a:t> </a:t>
            </a:r>
            <a:r>
              <a:rPr sz="2400" b="1" spc="-50" dirty="0">
                <a:solidFill>
                  <a:srgbClr val="BD2540"/>
                </a:solidFill>
                <a:latin typeface="Gill Sans MT"/>
                <a:cs typeface="Gill Sans MT"/>
              </a:rPr>
              <a:t>not</a:t>
            </a:r>
            <a:r>
              <a:rPr sz="2400" spc="-5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0" y="1457661"/>
            <a:ext cx="133350" cy="2753360"/>
          </a:xfrm>
          <a:custGeom>
            <a:avLst/>
            <a:gdLst/>
            <a:ahLst/>
            <a:cxnLst/>
            <a:rect l="l" t="t" r="r" b="b"/>
            <a:pathLst>
              <a:path w="133350" h="2753360">
                <a:moveTo>
                  <a:pt x="0" y="2753095"/>
                </a:moveTo>
                <a:lnTo>
                  <a:pt x="133349" y="2753095"/>
                </a:lnTo>
                <a:lnTo>
                  <a:pt x="133349" y="0"/>
                </a:lnTo>
                <a:lnTo>
                  <a:pt x="0" y="0"/>
                </a:lnTo>
                <a:lnTo>
                  <a:pt x="0" y="2753095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0" y="4210756"/>
            <a:ext cx="133350" cy="5048250"/>
          </a:xfrm>
          <a:custGeom>
            <a:avLst/>
            <a:gdLst/>
            <a:ahLst/>
            <a:cxnLst/>
            <a:rect l="l" t="t" r="r" b="b"/>
            <a:pathLst>
              <a:path w="133350" h="5048250">
                <a:moveTo>
                  <a:pt x="0" y="0"/>
                </a:moveTo>
                <a:lnTo>
                  <a:pt x="133349" y="0"/>
                </a:lnTo>
                <a:lnTo>
                  <a:pt x="133349" y="5048249"/>
                </a:lnTo>
                <a:lnTo>
                  <a:pt x="0" y="5048249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780" cy="10287000"/>
          </a:xfrm>
          <a:custGeom>
            <a:avLst/>
            <a:gdLst/>
            <a:ahLst/>
            <a:cxnLst/>
            <a:rect l="l" t="t" r="r" b="b"/>
            <a:pathLst>
              <a:path w="271780" h="10287000">
                <a:moveTo>
                  <a:pt x="0" y="10286999"/>
                </a:moveTo>
                <a:lnTo>
                  <a:pt x="0" y="0"/>
                </a:lnTo>
                <a:lnTo>
                  <a:pt x="271527" y="0"/>
                </a:lnTo>
                <a:lnTo>
                  <a:pt x="271527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85735" y="308461"/>
            <a:ext cx="1790700" cy="1778000"/>
          </a:xfrm>
          <a:custGeom>
            <a:avLst/>
            <a:gdLst/>
            <a:ahLst/>
            <a:cxnLst/>
            <a:rect l="l" t="t" r="r" b="b"/>
            <a:pathLst>
              <a:path w="1790700" h="1778000">
                <a:moveTo>
                  <a:pt x="1048353" y="12699"/>
                </a:moveTo>
                <a:lnTo>
                  <a:pt x="742211" y="12699"/>
                </a:lnTo>
                <a:lnTo>
                  <a:pt x="753047" y="0"/>
                </a:lnTo>
                <a:lnTo>
                  <a:pt x="1037516" y="0"/>
                </a:lnTo>
                <a:lnTo>
                  <a:pt x="1048353" y="12699"/>
                </a:lnTo>
                <a:close/>
              </a:path>
              <a:path w="1790700" h="1778000">
                <a:moveTo>
                  <a:pt x="1112834" y="25399"/>
                </a:moveTo>
                <a:lnTo>
                  <a:pt x="677730" y="25399"/>
                </a:lnTo>
                <a:lnTo>
                  <a:pt x="688405" y="12699"/>
                </a:lnTo>
                <a:lnTo>
                  <a:pt x="1102159" y="12699"/>
                </a:lnTo>
                <a:lnTo>
                  <a:pt x="1112834" y="25399"/>
                </a:lnTo>
                <a:close/>
              </a:path>
              <a:path w="1790700" h="1778000">
                <a:moveTo>
                  <a:pt x="1155188" y="38099"/>
                </a:moveTo>
                <a:lnTo>
                  <a:pt x="635376" y="38099"/>
                </a:lnTo>
                <a:lnTo>
                  <a:pt x="645910" y="25399"/>
                </a:lnTo>
                <a:lnTo>
                  <a:pt x="1144654" y="25399"/>
                </a:lnTo>
                <a:lnTo>
                  <a:pt x="1155188" y="38099"/>
                </a:lnTo>
                <a:close/>
              </a:path>
              <a:path w="1790700" h="1778000">
                <a:moveTo>
                  <a:pt x="1196916" y="50799"/>
                </a:moveTo>
                <a:lnTo>
                  <a:pt x="593648" y="50799"/>
                </a:lnTo>
                <a:lnTo>
                  <a:pt x="604016" y="38099"/>
                </a:lnTo>
                <a:lnTo>
                  <a:pt x="1186548" y="38099"/>
                </a:lnTo>
                <a:lnTo>
                  <a:pt x="1196916" y="50799"/>
                </a:lnTo>
                <a:close/>
              </a:path>
              <a:path w="1790700" h="1778000">
                <a:moveTo>
                  <a:pt x="1227740" y="63499"/>
                </a:moveTo>
                <a:lnTo>
                  <a:pt x="562824" y="63499"/>
                </a:lnTo>
                <a:lnTo>
                  <a:pt x="573050" y="50799"/>
                </a:lnTo>
                <a:lnTo>
                  <a:pt x="1217514" y="50799"/>
                </a:lnTo>
                <a:lnTo>
                  <a:pt x="1227740" y="63499"/>
                </a:lnTo>
                <a:close/>
              </a:path>
              <a:path w="1790700" h="1778000">
                <a:moveTo>
                  <a:pt x="1258115" y="76199"/>
                </a:moveTo>
                <a:lnTo>
                  <a:pt x="532449" y="76199"/>
                </a:lnTo>
                <a:lnTo>
                  <a:pt x="542520" y="63499"/>
                </a:lnTo>
                <a:lnTo>
                  <a:pt x="1248043" y="63499"/>
                </a:lnTo>
                <a:lnTo>
                  <a:pt x="1258115" y="76199"/>
                </a:lnTo>
                <a:close/>
              </a:path>
              <a:path w="1790700" h="1778000">
                <a:moveTo>
                  <a:pt x="1287998" y="88899"/>
                </a:moveTo>
                <a:lnTo>
                  <a:pt x="502566" y="88899"/>
                </a:lnTo>
                <a:lnTo>
                  <a:pt x="512470" y="76199"/>
                </a:lnTo>
                <a:lnTo>
                  <a:pt x="1278094" y="76199"/>
                </a:lnTo>
                <a:lnTo>
                  <a:pt x="1287998" y="88899"/>
                </a:lnTo>
                <a:close/>
              </a:path>
              <a:path w="1790700" h="1778000">
                <a:moveTo>
                  <a:pt x="1317347" y="101599"/>
                </a:moveTo>
                <a:lnTo>
                  <a:pt x="473217" y="101599"/>
                </a:lnTo>
                <a:lnTo>
                  <a:pt x="482939" y="88899"/>
                </a:lnTo>
                <a:lnTo>
                  <a:pt x="1307625" y="88899"/>
                </a:lnTo>
                <a:lnTo>
                  <a:pt x="1317347" y="101599"/>
                </a:lnTo>
                <a:close/>
              </a:path>
              <a:path w="1790700" h="1778000">
                <a:moveTo>
                  <a:pt x="1336598" y="114299"/>
                </a:moveTo>
                <a:lnTo>
                  <a:pt x="453966" y="114299"/>
                </a:lnTo>
                <a:lnTo>
                  <a:pt x="463558" y="101599"/>
                </a:lnTo>
                <a:lnTo>
                  <a:pt x="1327006" y="101599"/>
                </a:lnTo>
                <a:lnTo>
                  <a:pt x="1336598" y="114299"/>
                </a:lnTo>
                <a:close/>
              </a:path>
              <a:path w="1790700" h="1778000">
                <a:moveTo>
                  <a:pt x="1355584" y="126999"/>
                </a:moveTo>
                <a:lnTo>
                  <a:pt x="434980" y="126999"/>
                </a:lnTo>
                <a:lnTo>
                  <a:pt x="444440" y="114299"/>
                </a:lnTo>
                <a:lnTo>
                  <a:pt x="1346124" y="114299"/>
                </a:lnTo>
                <a:lnTo>
                  <a:pt x="1355584" y="126999"/>
                </a:lnTo>
                <a:close/>
              </a:path>
              <a:path w="1790700" h="1778000">
                <a:moveTo>
                  <a:pt x="1383538" y="139699"/>
                </a:moveTo>
                <a:lnTo>
                  <a:pt x="407026" y="139699"/>
                </a:lnTo>
                <a:lnTo>
                  <a:pt x="416272" y="126999"/>
                </a:lnTo>
                <a:lnTo>
                  <a:pt x="1374292" y="126999"/>
                </a:lnTo>
                <a:lnTo>
                  <a:pt x="1383538" y="139699"/>
                </a:lnTo>
                <a:close/>
              </a:path>
              <a:path w="1790700" h="1778000">
                <a:moveTo>
                  <a:pt x="1401810" y="152399"/>
                </a:moveTo>
                <a:lnTo>
                  <a:pt x="388753" y="152399"/>
                </a:lnTo>
                <a:lnTo>
                  <a:pt x="397852" y="139699"/>
                </a:lnTo>
                <a:lnTo>
                  <a:pt x="1392712" y="139699"/>
                </a:lnTo>
                <a:lnTo>
                  <a:pt x="1401810" y="152399"/>
                </a:lnTo>
                <a:close/>
              </a:path>
              <a:path w="1790700" h="1778000">
                <a:moveTo>
                  <a:pt x="1419775" y="165099"/>
                </a:moveTo>
                <a:lnTo>
                  <a:pt x="370788" y="165099"/>
                </a:lnTo>
                <a:lnTo>
                  <a:pt x="379732" y="152399"/>
                </a:lnTo>
                <a:lnTo>
                  <a:pt x="1410832" y="152399"/>
                </a:lnTo>
                <a:lnTo>
                  <a:pt x="1419775" y="165099"/>
                </a:lnTo>
                <a:close/>
              </a:path>
              <a:path w="1790700" h="1778000">
                <a:moveTo>
                  <a:pt x="1437427" y="177799"/>
                </a:moveTo>
                <a:lnTo>
                  <a:pt x="353137" y="177799"/>
                </a:lnTo>
                <a:lnTo>
                  <a:pt x="361923" y="165099"/>
                </a:lnTo>
                <a:lnTo>
                  <a:pt x="1428641" y="165099"/>
                </a:lnTo>
                <a:lnTo>
                  <a:pt x="1437427" y="177799"/>
                </a:lnTo>
                <a:close/>
              </a:path>
              <a:path w="1790700" h="1778000">
                <a:moveTo>
                  <a:pt x="1463286" y="203199"/>
                </a:moveTo>
                <a:lnTo>
                  <a:pt x="327278" y="203199"/>
                </a:lnTo>
                <a:lnTo>
                  <a:pt x="335815" y="190499"/>
                </a:lnTo>
                <a:lnTo>
                  <a:pt x="344434" y="177799"/>
                </a:lnTo>
                <a:lnTo>
                  <a:pt x="1446129" y="177799"/>
                </a:lnTo>
                <a:lnTo>
                  <a:pt x="1454749" y="190499"/>
                </a:lnTo>
                <a:lnTo>
                  <a:pt x="1463286" y="203199"/>
                </a:lnTo>
                <a:close/>
              </a:path>
              <a:path w="1790700" h="1778000">
                <a:moveTo>
                  <a:pt x="1480100" y="215899"/>
                </a:moveTo>
                <a:lnTo>
                  <a:pt x="310464" y="215899"/>
                </a:lnTo>
                <a:lnTo>
                  <a:pt x="318827" y="203199"/>
                </a:lnTo>
                <a:lnTo>
                  <a:pt x="1471737" y="203199"/>
                </a:lnTo>
                <a:lnTo>
                  <a:pt x="1480100" y="215899"/>
                </a:lnTo>
                <a:close/>
              </a:path>
              <a:path w="1790700" h="1778000">
                <a:moveTo>
                  <a:pt x="1496562" y="228599"/>
                </a:moveTo>
                <a:lnTo>
                  <a:pt x="294002" y="228599"/>
                </a:lnTo>
                <a:lnTo>
                  <a:pt x="302189" y="215899"/>
                </a:lnTo>
                <a:lnTo>
                  <a:pt x="1488375" y="215899"/>
                </a:lnTo>
                <a:lnTo>
                  <a:pt x="1496562" y="228599"/>
                </a:lnTo>
                <a:close/>
              </a:path>
              <a:path w="1790700" h="1778000">
                <a:moveTo>
                  <a:pt x="1520573" y="253999"/>
                </a:moveTo>
                <a:lnTo>
                  <a:pt x="269991" y="253999"/>
                </a:lnTo>
                <a:lnTo>
                  <a:pt x="277902" y="241299"/>
                </a:lnTo>
                <a:lnTo>
                  <a:pt x="285905" y="228599"/>
                </a:lnTo>
                <a:lnTo>
                  <a:pt x="1504659" y="228599"/>
                </a:lnTo>
                <a:lnTo>
                  <a:pt x="1512662" y="241299"/>
                </a:lnTo>
                <a:lnTo>
                  <a:pt x="1520573" y="253999"/>
                </a:lnTo>
                <a:close/>
              </a:path>
              <a:path w="1790700" h="1778000">
                <a:moveTo>
                  <a:pt x="1536112" y="266699"/>
                </a:moveTo>
                <a:lnTo>
                  <a:pt x="254452" y="266699"/>
                </a:lnTo>
                <a:lnTo>
                  <a:pt x="262174" y="253999"/>
                </a:lnTo>
                <a:lnTo>
                  <a:pt x="1528390" y="253999"/>
                </a:lnTo>
                <a:lnTo>
                  <a:pt x="1536112" y="266699"/>
                </a:lnTo>
                <a:close/>
              </a:path>
              <a:path w="1790700" h="1778000">
                <a:moveTo>
                  <a:pt x="1558693" y="292099"/>
                </a:moveTo>
                <a:lnTo>
                  <a:pt x="231871" y="292099"/>
                </a:lnTo>
                <a:lnTo>
                  <a:pt x="239301" y="279399"/>
                </a:lnTo>
                <a:lnTo>
                  <a:pt x="246827" y="266699"/>
                </a:lnTo>
                <a:lnTo>
                  <a:pt x="1543737" y="266699"/>
                </a:lnTo>
                <a:lnTo>
                  <a:pt x="1551263" y="279399"/>
                </a:lnTo>
                <a:lnTo>
                  <a:pt x="1558693" y="292099"/>
                </a:lnTo>
                <a:close/>
              </a:path>
              <a:path w="1790700" h="1778000">
                <a:moveTo>
                  <a:pt x="1580374" y="317499"/>
                </a:moveTo>
                <a:lnTo>
                  <a:pt x="210190" y="317499"/>
                </a:lnTo>
                <a:lnTo>
                  <a:pt x="217315" y="304799"/>
                </a:lnTo>
                <a:lnTo>
                  <a:pt x="224542" y="292099"/>
                </a:lnTo>
                <a:lnTo>
                  <a:pt x="1566022" y="292099"/>
                </a:lnTo>
                <a:lnTo>
                  <a:pt x="1573249" y="304799"/>
                </a:lnTo>
                <a:lnTo>
                  <a:pt x="1580374" y="317499"/>
                </a:lnTo>
                <a:close/>
              </a:path>
              <a:path w="1790700" h="1778000">
                <a:moveTo>
                  <a:pt x="1601128" y="342899"/>
                </a:moveTo>
                <a:lnTo>
                  <a:pt x="189436" y="342899"/>
                </a:lnTo>
                <a:lnTo>
                  <a:pt x="196248" y="330199"/>
                </a:lnTo>
                <a:lnTo>
                  <a:pt x="203167" y="317499"/>
                </a:lnTo>
                <a:lnTo>
                  <a:pt x="1587397" y="317499"/>
                </a:lnTo>
                <a:lnTo>
                  <a:pt x="1594315" y="330199"/>
                </a:lnTo>
                <a:lnTo>
                  <a:pt x="1601128" y="342899"/>
                </a:lnTo>
                <a:close/>
              </a:path>
              <a:path w="1790700" h="1778000">
                <a:moveTo>
                  <a:pt x="1620925" y="368299"/>
                </a:moveTo>
                <a:lnTo>
                  <a:pt x="169639" y="368299"/>
                </a:lnTo>
                <a:lnTo>
                  <a:pt x="176130" y="355599"/>
                </a:lnTo>
                <a:lnTo>
                  <a:pt x="182730" y="342899"/>
                </a:lnTo>
                <a:lnTo>
                  <a:pt x="1607834" y="342899"/>
                </a:lnTo>
                <a:lnTo>
                  <a:pt x="1614434" y="355599"/>
                </a:lnTo>
                <a:lnTo>
                  <a:pt x="1620925" y="368299"/>
                </a:lnTo>
                <a:close/>
              </a:path>
              <a:path w="1790700" h="1778000">
                <a:moveTo>
                  <a:pt x="1645787" y="406399"/>
                </a:moveTo>
                <a:lnTo>
                  <a:pt x="144777" y="406399"/>
                </a:lnTo>
                <a:lnTo>
                  <a:pt x="150826" y="393699"/>
                </a:lnTo>
                <a:lnTo>
                  <a:pt x="156986" y="380999"/>
                </a:lnTo>
                <a:lnTo>
                  <a:pt x="163257" y="368299"/>
                </a:lnTo>
                <a:lnTo>
                  <a:pt x="1627306" y="368299"/>
                </a:lnTo>
                <a:lnTo>
                  <a:pt x="1633577" y="380999"/>
                </a:lnTo>
                <a:lnTo>
                  <a:pt x="1639738" y="393699"/>
                </a:lnTo>
                <a:lnTo>
                  <a:pt x="1645787" y="406399"/>
                </a:lnTo>
                <a:close/>
              </a:path>
              <a:path w="1790700" h="1778000">
                <a:moveTo>
                  <a:pt x="1668840" y="444499"/>
                </a:moveTo>
                <a:lnTo>
                  <a:pt x="121724" y="444499"/>
                </a:lnTo>
                <a:lnTo>
                  <a:pt x="127315" y="431799"/>
                </a:lnTo>
                <a:lnTo>
                  <a:pt x="133022" y="419099"/>
                </a:lnTo>
                <a:lnTo>
                  <a:pt x="138842" y="406399"/>
                </a:lnTo>
                <a:lnTo>
                  <a:pt x="1651721" y="406399"/>
                </a:lnTo>
                <a:lnTo>
                  <a:pt x="1657542" y="419099"/>
                </a:lnTo>
                <a:lnTo>
                  <a:pt x="1663249" y="431799"/>
                </a:lnTo>
                <a:lnTo>
                  <a:pt x="1668840" y="444499"/>
                </a:lnTo>
                <a:close/>
              </a:path>
              <a:path w="1790700" h="1778000">
                <a:moveTo>
                  <a:pt x="1690030" y="482599"/>
                </a:moveTo>
                <a:lnTo>
                  <a:pt x="100534" y="482599"/>
                </a:lnTo>
                <a:lnTo>
                  <a:pt x="105654" y="469899"/>
                </a:lnTo>
                <a:lnTo>
                  <a:pt x="110893" y="457199"/>
                </a:lnTo>
                <a:lnTo>
                  <a:pt x="116250" y="444499"/>
                </a:lnTo>
                <a:lnTo>
                  <a:pt x="1674314" y="444499"/>
                </a:lnTo>
                <a:lnTo>
                  <a:pt x="1679671" y="457199"/>
                </a:lnTo>
                <a:lnTo>
                  <a:pt x="1684910" y="469899"/>
                </a:lnTo>
                <a:lnTo>
                  <a:pt x="1690030" y="482599"/>
                </a:lnTo>
                <a:close/>
              </a:path>
              <a:path w="1790700" h="1778000">
                <a:moveTo>
                  <a:pt x="1709306" y="520699"/>
                </a:moveTo>
                <a:lnTo>
                  <a:pt x="81258" y="520699"/>
                </a:lnTo>
                <a:lnTo>
                  <a:pt x="85895" y="507999"/>
                </a:lnTo>
                <a:lnTo>
                  <a:pt x="90654" y="495299"/>
                </a:lnTo>
                <a:lnTo>
                  <a:pt x="95534" y="482599"/>
                </a:lnTo>
                <a:lnTo>
                  <a:pt x="1695030" y="482599"/>
                </a:lnTo>
                <a:lnTo>
                  <a:pt x="1699910" y="495299"/>
                </a:lnTo>
                <a:lnTo>
                  <a:pt x="1704668" y="507999"/>
                </a:lnTo>
                <a:lnTo>
                  <a:pt x="1709306" y="520699"/>
                </a:lnTo>
                <a:close/>
              </a:path>
              <a:path w="1790700" h="1778000">
                <a:moveTo>
                  <a:pt x="1730637" y="571499"/>
                </a:moveTo>
                <a:lnTo>
                  <a:pt x="59927" y="571499"/>
                </a:lnTo>
                <a:lnTo>
                  <a:pt x="63944" y="558799"/>
                </a:lnTo>
                <a:lnTo>
                  <a:pt x="68086" y="546099"/>
                </a:lnTo>
                <a:lnTo>
                  <a:pt x="72354" y="533399"/>
                </a:lnTo>
                <a:lnTo>
                  <a:pt x="76744" y="520699"/>
                </a:lnTo>
                <a:lnTo>
                  <a:pt x="1713819" y="520699"/>
                </a:lnTo>
                <a:lnTo>
                  <a:pt x="1718210" y="533399"/>
                </a:lnTo>
                <a:lnTo>
                  <a:pt x="1722477" y="546099"/>
                </a:lnTo>
                <a:lnTo>
                  <a:pt x="1726620" y="558799"/>
                </a:lnTo>
                <a:lnTo>
                  <a:pt x="1730637" y="571499"/>
                </a:lnTo>
                <a:close/>
              </a:path>
              <a:path w="1790700" h="1778000">
                <a:moveTo>
                  <a:pt x="1752078" y="634999"/>
                </a:moveTo>
                <a:lnTo>
                  <a:pt x="38486" y="634999"/>
                </a:lnTo>
                <a:lnTo>
                  <a:pt x="41740" y="622299"/>
                </a:lnTo>
                <a:lnTo>
                  <a:pt x="45122" y="609599"/>
                </a:lnTo>
                <a:lnTo>
                  <a:pt x="48632" y="596899"/>
                </a:lnTo>
                <a:lnTo>
                  <a:pt x="52271" y="584199"/>
                </a:lnTo>
                <a:lnTo>
                  <a:pt x="56036" y="571499"/>
                </a:lnTo>
                <a:lnTo>
                  <a:pt x="1734528" y="571499"/>
                </a:lnTo>
                <a:lnTo>
                  <a:pt x="1745442" y="609599"/>
                </a:lnTo>
                <a:lnTo>
                  <a:pt x="1752078" y="634999"/>
                </a:lnTo>
                <a:close/>
              </a:path>
              <a:path w="1790700" h="1778000">
                <a:moveTo>
                  <a:pt x="1768877" y="698499"/>
                </a:moveTo>
                <a:lnTo>
                  <a:pt x="21687" y="698499"/>
                </a:lnTo>
                <a:lnTo>
                  <a:pt x="24160" y="685799"/>
                </a:lnTo>
                <a:lnTo>
                  <a:pt x="26765" y="673099"/>
                </a:lnTo>
                <a:lnTo>
                  <a:pt x="29500" y="660399"/>
                </a:lnTo>
                <a:lnTo>
                  <a:pt x="32365" y="647699"/>
                </a:lnTo>
                <a:lnTo>
                  <a:pt x="35360" y="634999"/>
                </a:lnTo>
                <a:lnTo>
                  <a:pt x="1755204" y="634999"/>
                </a:lnTo>
                <a:lnTo>
                  <a:pt x="1763799" y="673099"/>
                </a:lnTo>
                <a:lnTo>
                  <a:pt x="1768877" y="698499"/>
                </a:lnTo>
                <a:close/>
              </a:path>
              <a:path w="1790700" h="1778000">
                <a:moveTo>
                  <a:pt x="1782487" y="774699"/>
                </a:moveTo>
                <a:lnTo>
                  <a:pt x="8077" y="774699"/>
                </a:lnTo>
                <a:lnTo>
                  <a:pt x="9623" y="761999"/>
                </a:lnTo>
                <a:lnTo>
                  <a:pt x="15058" y="723899"/>
                </a:lnTo>
                <a:lnTo>
                  <a:pt x="19346" y="698499"/>
                </a:lnTo>
                <a:lnTo>
                  <a:pt x="1771218" y="698499"/>
                </a:lnTo>
                <a:lnTo>
                  <a:pt x="1777450" y="736599"/>
                </a:lnTo>
                <a:lnTo>
                  <a:pt x="1782487" y="774699"/>
                </a:lnTo>
                <a:close/>
              </a:path>
              <a:path w="1790700" h="1778000">
                <a:moveTo>
                  <a:pt x="1789553" y="850899"/>
                </a:moveTo>
                <a:lnTo>
                  <a:pt x="1011" y="850899"/>
                </a:lnTo>
                <a:lnTo>
                  <a:pt x="1617" y="838199"/>
                </a:lnTo>
                <a:lnTo>
                  <a:pt x="4243" y="800099"/>
                </a:lnTo>
                <a:lnTo>
                  <a:pt x="6666" y="774699"/>
                </a:lnTo>
                <a:lnTo>
                  <a:pt x="1783898" y="774699"/>
                </a:lnTo>
                <a:lnTo>
                  <a:pt x="1787331" y="812799"/>
                </a:lnTo>
                <a:lnTo>
                  <a:pt x="1789553" y="850899"/>
                </a:lnTo>
                <a:close/>
              </a:path>
              <a:path w="1790700" h="1778000">
                <a:moveTo>
                  <a:pt x="1790025" y="927099"/>
                </a:moveTo>
                <a:lnTo>
                  <a:pt x="539" y="927099"/>
                </a:lnTo>
                <a:lnTo>
                  <a:pt x="202" y="914399"/>
                </a:lnTo>
                <a:lnTo>
                  <a:pt x="0" y="901699"/>
                </a:lnTo>
                <a:lnTo>
                  <a:pt x="0" y="876299"/>
                </a:lnTo>
                <a:lnTo>
                  <a:pt x="202" y="863599"/>
                </a:lnTo>
                <a:lnTo>
                  <a:pt x="539" y="850899"/>
                </a:lnTo>
                <a:lnTo>
                  <a:pt x="1790025" y="850899"/>
                </a:lnTo>
                <a:lnTo>
                  <a:pt x="1790362" y="863599"/>
                </a:lnTo>
                <a:lnTo>
                  <a:pt x="1790565" y="876299"/>
                </a:lnTo>
                <a:lnTo>
                  <a:pt x="1790565" y="901699"/>
                </a:lnTo>
                <a:lnTo>
                  <a:pt x="1790362" y="914399"/>
                </a:lnTo>
                <a:lnTo>
                  <a:pt x="1790025" y="927099"/>
                </a:lnTo>
                <a:close/>
              </a:path>
              <a:path w="1790700" h="1778000">
                <a:moveTo>
                  <a:pt x="1783898" y="1003299"/>
                </a:moveTo>
                <a:lnTo>
                  <a:pt x="6666" y="1003299"/>
                </a:lnTo>
                <a:lnTo>
                  <a:pt x="5388" y="990599"/>
                </a:lnTo>
                <a:lnTo>
                  <a:pt x="2358" y="952499"/>
                </a:lnTo>
                <a:lnTo>
                  <a:pt x="1011" y="927099"/>
                </a:lnTo>
                <a:lnTo>
                  <a:pt x="1789553" y="927099"/>
                </a:lnTo>
                <a:lnTo>
                  <a:pt x="1787330" y="965199"/>
                </a:lnTo>
                <a:lnTo>
                  <a:pt x="1783898" y="1003299"/>
                </a:lnTo>
                <a:close/>
              </a:path>
              <a:path w="1790700" h="1778000">
                <a:moveTo>
                  <a:pt x="1771218" y="1079499"/>
                </a:moveTo>
                <a:lnTo>
                  <a:pt x="19346" y="1079499"/>
                </a:lnTo>
                <a:lnTo>
                  <a:pt x="17136" y="1066799"/>
                </a:lnTo>
                <a:lnTo>
                  <a:pt x="11302" y="1028699"/>
                </a:lnTo>
                <a:lnTo>
                  <a:pt x="8077" y="1003299"/>
                </a:lnTo>
                <a:lnTo>
                  <a:pt x="1782487" y="1003299"/>
                </a:lnTo>
                <a:lnTo>
                  <a:pt x="1777450" y="1041399"/>
                </a:lnTo>
                <a:lnTo>
                  <a:pt x="1771218" y="1079499"/>
                </a:lnTo>
                <a:close/>
              </a:path>
              <a:path w="1790700" h="1778000">
                <a:moveTo>
                  <a:pt x="1755203" y="1142999"/>
                </a:moveTo>
                <a:lnTo>
                  <a:pt x="35360" y="1142999"/>
                </a:lnTo>
                <a:lnTo>
                  <a:pt x="32365" y="1130299"/>
                </a:lnTo>
                <a:lnTo>
                  <a:pt x="29500" y="1117599"/>
                </a:lnTo>
                <a:lnTo>
                  <a:pt x="26765" y="1104899"/>
                </a:lnTo>
                <a:lnTo>
                  <a:pt x="24160" y="1092199"/>
                </a:lnTo>
                <a:lnTo>
                  <a:pt x="21687" y="1079499"/>
                </a:lnTo>
                <a:lnTo>
                  <a:pt x="1768877" y="1079499"/>
                </a:lnTo>
                <a:lnTo>
                  <a:pt x="1761064" y="1117599"/>
                </a:lnTo>
                <a:lnTo>
                  <a:pt x="1755203" y="1142999"/>
                </a:lnTo>
                <a:close/>
              </a:path>
              <a:path w="1790700" h="1778000">
                <a:moveTo>
                  <a:pt x="1734528" y="1206499"/>
                </a:moveTo>
                <a:lnTo>
                  <a:pt x="56036" y="1206499"/>
                </a:lnTo>
                <a:lnTo>
                  <a:pt x="52271" y="1193799"/>
                </a:lnTo>
                <a:lnTo>
                  <a:pt x="48632" y="1181099"/>
                </a:lnTo>
                <a:lnTo>
                  <a:pt x="45122" y="1168399"/>
                </a:lnTo>
                <a:lnTo>
                  <a:pt x="41740" y="1155699"/>
                </a:lnTo>
                <a:lnTo>
                  <a:pt x="38486" y="1142999"/>
                </a:lnTo>
                <a:lnTo>
                  <a:pt x="1752078" y="1142999"/>
                </a:lnTo>
                <a:lnTo>
                  <a:pt x="1741931" y="1181099"/>
                </a:lnTo>
                <a:lnTo>
                  <a:pt x="1734528" y="1206499"/>
                </a:lnTo>
                <a:close/>
              </a:path>
              <a:path w="1790700" h="1778000">
                <a:moveTo>
                  <a:pt x="1713819" y="1257299"/>
                </a:moveTo>
                <a:lnTo>
                  <a:pt x="76744" y="1257299"/>
                </a:lnTo>
                <a:lnTo>
                  <a:pt x="72354" y="1244599"/>
                </a:lnTo>
                <a:lnTo>
                  <a:pt x="68086" y="1231899"/>
                </a:lnTo>
                <a:lnTo>
                  <a:pt x="63944" y="1219199"/>
                </a:lnTo>
                <a:lnTo>
                  <a:pt x="59927" y="1206499"/>
                </a:lnTo>
                <a:lnTo>
                  <a:pt x="1730637" y="1206499"/>
                </a:lnTo>
                <a:lnTo>
                  <a:pt x="1726620" y="1219199"/>
                </a:lnTo>
                <a:lnTo>
                  <a:pt x="1722477" y="1231899"/>
                </a:lnTo>
                <a:lnTo>
                  <a:pt x="1718210" y="1244599"/>
                </a:lnTo>
                <a:lnTo>
                  <a:pt x="1713819" y="1257299"/>
                </a:lnTo>
                <a:close/>
              </a:path>
              <a:path w="1790700" h="1778000">
                <a:moveTo>
                  <a:pt x="1695030" y="1295399"/>
                </a:moveTo>
                <a:lnTo>
                  <a:pt x="95534" y="1295399"/>
                </a:lnTo>
                <a:lnTo>
                  <a:pt x="90654" y="1282699"/>
                </a:lnTo>
                <a:lnTo>
                  <a:pt x="85895" y="1269999"/>
                </a:lnTo>
                <a:lnTo>
                  <a:pt x="81258" y="1257299"/>
                </a:lnTo>
                <a:lnTo>
                  <a:pt x="1709306" y="1257299"/>
                </a:lnTo>
                <a:lnTo>
                  <a:pt x="1704668" y="1269999"/>
                </a:lnTo>
                <a:lnTo>
                  <a:pt x="1699910" y="1282699"/>
                </a:lnTo>
                <a:lnTo>
                  <a:pt x="1695030" y="1295399"/>
                </a:lnTo>
                <a:close/>
              </a:path>
              <a:path w="1790700" h="1778000">
                <a:moveTo>
                  <a:pt x="1674314" y="1333499"/>
                </a:moveTo>
                <a:lnTo>
                  <a:pt x="116250" y="1333499"/>
                </a:lnTo>
                <a:lnTo>
                  <a:pt x="110893" y="1320799"/>
                </a:lnTo>
                <a:lnTo>
                  <a:pt x="105654" y="1308099"/>
                </a:lnTo>
                <a:lnTo>
                  <a:pt x="100534" y="1295399"/>
                </a:lnTo>
                <a:lnTo>
                  <a:pt x="1690030" y="1295399"/>
                </a:lnTo>
                <a:lnTo>
                  <a:pt x="1684910" y="1308099"/>
                </a:lnTo>
                <a:lnTo>
                  <a:pt x="1679671" y="1320799"/>
                </a:lnTo>
                <a:lnTo>
                  <a:pt x="1674314" y="1333499"/>
                </a:lnTo>
                <a:close/>
              </a:path>
              <a:path w="1790700" h="1778000">
                <a:moveTo>
                  <a:pt x="1651721" y="1371599"/>
                </a:moveTo>
                <a:lnTo>
                  <a:pt x="138842" y="1371599"/>
                </a:lnTo>
                <a:lnTo>
                  <a:pt x="133022" y="1358899"/>
                </a:lnTo>
                <a:lnTo>
                  <a:pt x="127315" y="1346199"/>
                </a:lnTo>
                <a:lnTo>
                  <a:pt x="121723" y="1333499"/>
                </a:lnTo>
                <a:lnTo>
                  <a:pt x="1668840" y="1333499"/>
                </a:lnTo>
                <a:lnTo>
                  <a:pt x="1663249" y="1346199"/>
                </a:lnTo>
                <a:lnTo>
                  <a:pt x="1657542" y="1358899"/>
                </a:lnTo>
                <a:lnTo>
                  <a:pt x="1651721" y="1371599"/>
                </a:lnTo>
                <a:close/>
              </a:path>
              <a:path w="1790700" h="1778000">
                <a:moveTo>
                  <a:pt x="1627306" y="1409699"/>
                </a:moveTo>
                <a:lnTo>
                  <a:pt x="163257" y="1409699"/>
                </a:lnTo>
                <a:lnTo>
                  <a:pt x="156986" y="1396999"/>
                </a:lnTo>
                <a:lnTo>
                  <a:pt x="150826" y="1384299"/>
                </a:lnTo>
                <a:lnTo>
                  <a:pt x="144777" y="1371599"/>
                </a:lnTo>
                <a:lnTo>
                  <a:pt x="1645787" y="1371599"/>
                </a:lnTo>
                <a:lnTo>
                  <a:pt x="1639738" y="1384299"/>
                </a:lnTo>
                <a:lnTo>
                  <a:pt x="1633577" y="1396999"/>
                </a:lnTo>
                <a:lnTo>
                  <a:pt x="1627306" y="1409699"/>
                </a:lnTo>
                <a:close/>
              </a:path>
              <a:path w="1790700" h="1778000">
                <a:moveTo>
                  <a:pt x="1607834" y="1435099"/>
                </a:moveTo>
                <a:lnTo>
                  <a:pt x="182730" y="1435099"/>
                </a:lnTo>
                <a:lnTo>
                  <a:pt x="176130" y="1422399"/>
                </a:lnTo>
                <a:lnTo>
                  <a:pt x="169639" y="1409699"/>
                </a:lnTo>
                <a:lnTo>
                  <a:pt x="1620925" y="1409699"/>
                </a:lnTo>
                <a:lnTo>
                  <a:pt x="1614433" y="1422399"/>
                </a:lnTo>
                <a:lnTo>
                  <a:pt x="1607834" y="1435099"/>
                </a:lnTo>
                <a:close/>
              </a:path>
              <a:path w="1790700" h="1778000">
                <a:moveTo>
                  <a:pt x="1587397" y="1460499"/>
                </a:moveTo>
                <a:lnTo>
                  <a:pt x="203167" y="1460499"/>
                </a:lnTo>
                <a:lnTo>
                  <a:pt x="196248" y="1447799"/>
                </a:lnTo>
                <a:lnTo>
                  <a:pt x="189436" y="1435099"/>
                </a:lnTo>
                <a:lnTo>
                  <a:pt x="1601128" y="1435099"/>
                </a:lnTo>
                <a:lnTo>
                  <a:pt x="1594315" y="1447799"/>
                </a:lnTo>
                <a:lnTo>
                  <a:pt x="1587397" y="1460499"/>
                </a:lnTo>
                <a:close/>
              </a:path>
              <a:path w="1790700" h="1778000">
                <a:moveTo>
                  <a:pt x="1566022" y="1485899"/>
                </a:moveTo>
                <a:lnTo>
                  <a:pt x="224542" y="1485899"/>
                </a:lnTo>
                <a:lnTo>
                  <a:pt x="217315" y="1473199"/>
                </a:lnTo>
                <a:lnTo>
                  <a:pt x="210190" y="1460499"/>
                </a:lnTo>
                <a:lnTo>
                  <a:pt x="1580374" y="1460499"/>
                </a:lnTo>
                <a:lnTo>
                  <a:pt x="1573249" y="1473199"/>
                </a:lnTo>
                <a:lnTo>
                  <a:pt x="1566022" y="1485899"/>
                </a:lnTo>
                <a:close/>
              </a:path>
              <a:path w="1790700" h="1778000">
                <a:moveTo>
                  <a:pt x="1543737" y="1511299"/>
                </a:moveTo>
                <a:lnTo>
                  <a:pt x="246827" y="1511299"/>
                </a:lnTo>
                <a:lnTo>
                  <a:pt x="239301" y="1498599"/>
                </a:lnTo>
                <a:lnTo>
                  <a:pt x="231871" y="1485899"/>
                </a:lnTo>
                <a:lnTo>
                  <a:pt x="1558693" y="1485899"/>
                </a:lnTo>
                <a:lnTo>
                  <a:pt x="1551263" y="1498599"/>
                </a:lnTo>
                <a:lnTo>
                  <a:pt x="1543737" y="1511299"/>
                </a:lnTo>
                <a:close/>
              </a:path>
              <a:path w="1790700" h="1778000">
                <a:moveTo>
                  <a:pt x="1528390" y="1523999"/>
                </a:moveTo>
                <a:lnTo>
                  <a:pt x="262174" y="1523999"/>
                </a:lnTo>
                <a:lnTo>
                  <a:pt x="254452" y="1511299"/>
                </a:lnTo>
                <a:lnTo>
                  <a:pt x="1536112" y="1511299"/>
                </a:lnTo>
                <a:lnTo>
                  <a:pt x="1528390" y="1523999"/>
                </a:lnTo>
                <a:close/>
              </a:path>
              <a:path w="1790700" h="1778000">
                <a:moveTo>
                  <a:pt x="1504659" y="1549399"/>
                </a:moveTo>
                <a:lnTo>
                  <a:pt x="285905" y="1549399"/>
                </a:lnTo>
                <a:lnTo>
                  <a:pt x="277902" y="1536699"/>
                </a:lnTo>
                <a:lnTo>
                  <a:pt x="269991" y="1523999"/>
                </a:lnTo>
                <a:lnTo>
                  <a:pt x="1520573" y="1523999"/>
                </a:lnTo>
                <a:lnTo>
                  <a:pt x="1512662" y="1536699"/>
                </a:lnTo>
                <a:lnTo>
                  <a:pt x="1504659" y="1549399"/>
                </a:lnTo>
                <a:close/>
              </a:path>
              <a:path w="1790700" h="1778000">
                <a:moveTo>
                  <a:pt x="1488375" y="1562099"/>
                </a:moveTo>
                <a:lnTo>
                  <a:pt x="302189" y="1562099"/>
                </a:lnTo>
                <a:lnTo>
                  <a:pt x="294002" y="1549399"/>
                </a:lnTo>
                <a:lnTo>
                  <a:pt x="1496562" y="1549399"/>
                </a:lnTo>
                <a:lnTo>
                  <a:pt x="1488375" y="1562099"/>
                </a:lnTo>
                <a:close/>
              </a:path>
              <a:path w="1790700" h="1778000">
                <a:moveTo>
                  <a:pt x="1471737" y="1574799"/>
                </a:moveTo>
                <a:lnTo>
                  <a:pt x="318827" y="1574799"/>
                </a:lnTo>
                <a:lnTo>
                  <a:pt x="310464" y="1562099"/>
                </a:lnTo>
                <a:lnTo>
                  <a:pt x="1480100" y="1562099"/>
                </a:lnTo>
                <a:lnTo>
                  <a:pt x="1471737" y="1574799"/>
                </a:lnTo>
                <a:close/>
              </a:path>
              <a:path w="1790700" h="1778000">
                <a:moveTo>
                  <a:pt x="1446129" y="1600199"/>
                </a:moveTo>
                <a:lnTo>
                  <a:pt x="344434" y="1600199"/>
                </a:lnTo>
                <a:lnTo>
                  <a:pt x="335815" y="1587499"/>
                </a:lnTo>
                <a:lnTo>
                  <a:pt x="327278" y="1574799"/>
                </a:lnTo>
                <a:lnTo>
                  <a:pt x="1463286" y="1574799"/>
                </a:lnTo>
                <a:lnTo>
                  <a:pt x="1454749" y="1587499"/>
                </a:lnTo>
                <a:lnTo>
                  <a:pt x="1446129" y="1600199"/>
                </a:lnTo>
                <a:close/>
              </a:path>
              <a:path w="1790700" h="1778000">
                <a:moveTo>
                  <a:pt x="1428641" y="1612899"/>
                </a:moveTo>
                <a:lnTo>
                  <a:pt x="361923" y="1612899"/>
                </a:lnTo>
                <a:lnTo>
                  <a:pt x="353137" y="1600199"/>
                </a:lnTo>
                <a:lnTo>
                  <a:pt x="1437427" y="1600199"/>
                </a:lnTo>
                <a:lnTo>
                  <a:pt x="1428641" y="1612899"/>
                </a:lnTo>
                <a:close/>
              </a:path>
              <a:path w="1790700" h="1778000">
                <a:moveTo>
                  <a:pt x="1410832" y="1625599"/>
                </a:moveTo>
                <a:lnTo>
                  <a:pt x="379732" y="1625599"/>
                </a:lnTo>
                <a:lnTo>
                  <a:pt x="370788" y="1612899"/>
                </a:lnTo>
                <a:lnTo>
                  <a:pt x="1419775" y="1612899"/>
                </a:lnTo>
                <a:lnTo>
                  <a:pt x="1410832" y="1625599"/>
                </a:lnTo>
                <a:close/>
              </a:path>
              <a:path w="1790700" h="1778000">
                <a:moveTo>
                  <a:pt x="1392712" y="1638299"/>
                </a:moveTo>
                <a:lnTo>
                  <a:pt x="397852" y="1638299"/>
                </a:lnTo>
                <a:lnTo>
                  <a:pt x="388753" y="1625599"/>
                </a:lnTo>
                <a:lnTo>
                  <a:pt x="1401810" y="1625599"/>
                </a:lnTo>
                <a:lnTo>
                  <a:pt x="1392712" y="1638299"/>
                </a:lnTo>
                <a:close/>
              </a:path>
              <a:path w="1790700" h="1778000">
                <a:moveTo>
                  <a:pt x="1374292" y="1650999"/>
                </a:moveTo>
                <a:lnTo>
                  <a:pt x="416272" y="1650999"/>
                </a:lnTo>
                <a:lnTo>
                  <a:pt x="407026" y="1638299"/>
                </a:lnTo>
                <a:lnTo>
                  <a:pt x="1383538" y="1638299"/>
                </a:lnTo>
                <a:lnTo>
                  <a:pt x="1374292" y="1650999"/>
                </a:lnTo>
                <a:close/>
              </a:path>
              <a:path w="1790700" h="1778000">
                <a:moveTo>
                  <a:pt x="1346124" y="1663699"/>
                </a:moveTo>
                <a:lnTo>
                  <a:pt x="444440" y="1663699"/>
                </a:lnTo>
                <a:lnTo>
                  <a:pt x="434980" y="1650999"/>
                </a:lnTo>
                <a:lnTo>
                  <a:pt x="1355584" y="1650999"/>
                </a:lnTo>
                <a:lnTo>
                  <a:pt x="1346124" y="1663699"/>
                </a:lnTo>
                <a:close/>
              </a:path>
              <a:path w="1790700" h="1778000">
                <a:moveTo>
                  <a:pt x="1327006" y="1676399"/>
                </a:moveTo>
                <a:lnTo>
                  <a:pt x="463558" y="1676399"/>
                </a:lnTo>
                <a:lnTo>
                  <a:pt x="453966" y="1663699"/>
                </a:lnTo>
                <a:lnTo>
                  <a:pt x="1336598" y="1663699"/>
                </a:lnTo>
                <a:lnTo>
                  <a:pt x="1327006" y="1676399"/>
                </a:lnTo>
                <a:close/>
              </a:path>
              <a:path w="1790700" h="1778000">
                <a:moveTo>
                  <a:pt x="1307624" y="1689099"/>
                </a:moveTo>
                <a:lnTo>
                  <a:pt x="482939" y="1689099"/>
                </a:lnTo>
                <a:lnTo>
                  <a:pt x="473217" y="1676399"/>
                </a:lnTo>
                <a:lnTo>
                  <a:pt x="1317347" y="1676399"/>
                </a:lnTo>
                <a:lnTo>
                  <a:pt x="1307624" y="1689099"/>
                </a:lnTo>
                <a:close/>
              </a:path>
              <a:path w="1790700" h="1778000">
                <a:moveTo>
                  <a:pt x="1278093" y="1701799"/>
                </a:moveTo>
                <a:lnTo>
                  <a:pt x="512470" y="1701799"/>
                </a:lnTo>
                <a:lnTo>
                  <a:pt x="502566" y="1689099"/>
                </a:lnTo>
                <a:lnTo>
                  <a:pt x="1287998" y="1689099"/>
                </a:lnTo>
                <a:lnTo>
                  <a:pt x="1278093" y="1701799"/>
                </a:lnTo>
                <a:close/>
              </a:path>
              <a:path w="1790700" h="1778000">
                <a:moveTo>
                  <a:pt x="1248043" y="1714499"/>
                </a:moveTo>
                <a:lnTo>
                  <a:pt x="542520" y="1714499"/>
                </a:lnTo>
                <a:lnTo>
                  <a:pt x="532449" y="1701799"/>
                </a:lnTo>
                <a:lnTo>
                  <a:pt x="1258115" y="1701799"/>
                </a:lnTo>
                <a:lnTo>
                  <a:pt x="1248043" y="1714499"/>
                </a:lnTo>
                <a:close/>
              </a:path>
              <a:path w="1790700" h="1778000">
                <a:moveTo>
                  <a:pt x="1217514" y="1727199"/>
                </a:moveTo>
                <a:lnTo>
                  <a:pt x="573050" y="1727199"/>
                </a:lnTo>
                <a:lnTo>
                  <a:pt x="562824" y="1714499"/>
                </a:lnTo>
                <a:lnTo>
                  <a:pt x="1227740" y="1714499"/>
                </a:lnTo>
                <a:lnTo>
                  <a:pt x="1217514" y="1727199"/>
                </a:lnTo>
                <a:close/>
              </a:path>
              <a:path w="1790700" h="1778000">
                <a:moveTo>
                  <a:pt x="1186548" y="1739899"/>
                </a:moveTo>
                <a:lnTo>
                  <a:pt x="604016" y="1739899"/>
                </a:lnTo>
                <a:lnTo>
                  <a:pt x="593648" y="1727199"/>
                </a:lnTo>
                <a:lnTo>
                  <a:pt x="1196916" y="1727199"/>
                </a:lnTo>
                <a:lnTo>
                  <a:pt x="1186548" y="1739899"/>
                </a:lnTo>
                <a:close/>
              </a:path>
              <a:path w="1790700" h="1778000">
                <a:moveTo>
                  <a:pt x="1144654" y="1752599"/>
                </a:moveTo>
                <a:lnTo>
                  <a:pt x="645910" y="1752599"/>
                </a:lnTo>
                <a:lnTo>
                  <a:pt x="635376" y="1739899"/>
                </a:lnTo>
                <a:lnTo>
                  <a:pt x="1155188" y="1739899"/>
                </a:lnTo>
                <a:lnTo>
                  <a:pt x="1144654" y="1752599"/>
                </a:lnTo>
                <a:close/>
              </a:path>
              <a:path w="1790700" h="1778000">
                <a:moveTo>
                  <a:pt x="1102159" y="1765299"/>
                </a:moveTo>
                <a:lnTo>
                  <a:pt x="688405" y="1765299"/>
                </a:lnTo>
                <a:lnTo>
                  <a:pt x="677730" y="1752599"/>
                </a:lnTo>
                <a:lnTo>
                  <a:pt x="1112834" y="1752599"/>
                </a:lnTo>
                <a:lnTo>
                  <a:pt x="1102159" y="1765299"/>
                </a:lnTo>
                <a:close/>
              </a:path>
              <a:path w="1790700" h="1778000">
                <a:moveTo>
                  <a:pt x="1037516" y="1777999"/>
                </a:moveTo>
                <a:lnTo>
                  <a:pt x="753047" y="1777999"/>
                </a:lnTo>
                <a:lnTo>
                  <a:pt x="742211" y="1765299"/>
                </a:lnTo>
                <a:lnTo>
                  <a:pt x="1048353" y="1765299"/>
                </a:lnTo>
                <a:lnTo>
                  <a:pt x="1037516" y="1777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68544" y="220411"/>
            <a:ext cx="1695449" cy="1695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3772" y="1992680"/>
            <a:ext cx="6057899" cy="3590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5694" y="346362"/>
            <a:ext cx="724217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10"/>
              </a:lnSpc>
              <a:spcBef>
                <a:spcPts val="100"/>
              </a:spcBef>
            </a:pPr>
            <a:r>
              <a:rPr sz="4800" spc="-310" dirty="0"/>
              <a:t>IMPORTANCE </a:t>
            </a:r>
            <a:r>
              <a:rPr sz="4800" spc="-360" dirty="0"/>
              <a:t>OF</a:t>
            </a:r>
            <a:r>
              <a:rPr sz="4800" spc="-114" dirty="0"/>
              <a:t> </a:t>
            </a:r>
            <a:r>
              <a:rPr sz="4800" spc="-360" dirty="0"/>
              <a:t>BLOOD</a:t>
            </a:r>
            <a:endParaRPr sz="4800"/>
          </a:p>
          <a:p>
            <a:pPr marL="12700">
              <a:lnSpc>
                <a:spcPts val="4690"/>
              </a:lnSpc>
            </a:pPr>
            <a:r>
              <a:rPr sz="4200" b="0" spc="-105" dirty="0">
                <a:solidFill>
                  <a:srgbClr val="BD2540"/>
                </a:solidFill>
                <a:latin typeface="Arial"/>
                <a:cs typeface="Arial"/>
              </a:rPr>
              <a:t>SAFETY </a:t>
            </a:r>
            <a:r>
              <a:rPr sz="4200" b="0" spc="70" dirty="0">
                <a:solidFill>
                  <a:srgbClr val="BD2540"/>
                </a:solidFill>
                <a:latin typeface="Arial"/>
                <a:cs typeface="Arial"/>
              </a:rPr>
              <a:t>AND</a:t>
            </a:r>
            <a:r>
              <a:rPr sz="4200" b="0" spc="-125" dirty="0">
                <a:solidFill>
                  <a:srgbClr val="BD2540"/>
                </a:solidFill>
                <a:latin typeface="Arial"/>
                <a:cs typeface="Arial"/>
              </a:rPr>
              <a:t> </a:t>
            </a:r>
            <a:r>
              <a:rPr sz="4200" b="0" spc="5" dirty="0">
                <a:solidFill>
                  <a:srgbClr val="BD2540"/>
                </a:solidFill>
                <a:latin typeface="Arial"/>
                <a:cs typeface="Arial"/>
              </a:rPr>
              <a:t>AVAILABLITY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1574" y="5983774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574" y="6821974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1574" y="7660174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1574" y="8498374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1574" y="9336574"/>
            <a:ext cx="95249" cy="9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12180" y="5755809"/>
            <a:ext cx="6791959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725">
              <a:lnSpc>
                <a:spcPct val="114599"/>
              </a:lnSpc>
              <a:spcBef>
                <a:spcPts val="100"/>
              </a:spcBef>
            </a:pPr>
            <a:r>
              <a:rPr sz="2400" spc="45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patient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spc="60" dirty="0">
                <a:latin typeface="Gill Sans MT"/>
                <a:cs typeface="Gill Sans MT"/>
              </a:rPr>
              <a:t>lost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105" dirty="0">
                <a:latin typeface="Gill Sans MT"/>
                <a:cs typeface="Gill Sans MT"/>
              </a:rPr>
              <a:t>30%</a:t>
            </a:r>
            <a:r>
              <a:rPr sz="2400" b="1" spc="-55" dirty="0">
                <a:latin typeface="Gill Sans MT"/>
                <a:cs typeface="Gill Sans MT"/>
              </a:rPr>
              <a:t> </a:t>
            </a:r>
            <a:r>
              <a:rPr sz="2400" spc="10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her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total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blood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volume  </a:t>
            </a:r>
            <a:r>
              <a:rPr sz="2400" spc="90" dirty="0">
                <a:latin typeface="Arial"/>
                <a:cs typeface="Arial"/>
              </a:rPr>
              <a:t>while </a:t>
            </a:r>
            <a:r>
              <a:rPr sz="2400" spc="70" dirty="0">
                <a:latin typeface="Arial"/>
                <a:cs typeface="Arial"/>
              </a:rPr>
              <a:t>giving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birth</a:t>
            </a:r>
            <a:endParaRPr sz="2400">
              <a:latin typeface="Arial"/>
              <a:cs typeface="Arial"/>
            </a:endParaRPr>
          </a:p>
          <a:p>
            <a:pPr marL="12700" marR="103505">
              <a:lnSpc>
                <a:spcPct val="114599"/>
              </a:lnSpc>
            </a:pPr>
            <a:r>
              <a:rPr sz="2400" spc="45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hospital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spc="110" dirty="0">
                <a:latin typeface="Gill Sans MT"/>
                <a:cs typeface="Gill Sans MT"/>
              </a:rPr>
              <a:t>does</a:t>
            </a:r>
            <a:r>
              <a:rPr sz="2400" b="1" spc="-100" dirty="0">
                <a:latin typeface="Gill Sans MT"/>
                <a:cs typeface="Gill Sans MT"/>
              </a:rPr>
              <a:t> </a:t>
            </a:r>
            <a:r>
              <a:rPr sz="2400" b="1" spc="5" dirty="0">
                <a:latin typeface="Gill Sans MT"/>
                <a:cs typeface="Gill Sans MT"/>
              </a:rPr>
              <a:t>not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90" dirty="0">
                <a:latin typeface="Gill Sans MT"/>
                <a:cs typeface="Gill Sans MT"/>
              </a:rPr>
              <a:t>have</a:t>
            </a:r>
            <a:r>
              <a:rPr sz="2400" b="1" spc="-100" dirty="0">
                <a:latin typeface="Gill Sans MT"/>
                <a:cs typeface="Gill Sans MT"/>
              </a:rPr>
              <a:t> </a:t>
            </a:r>
            <a:r>
              <a:rPr sz="2400" b="1" spc="114" dirty="0">
                <a:latin typeface="Gill Sans MT"/>
                <a:cs typeface="Gill Sans MT"/>
              </a:rPr>
              <a:t>supply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95" dirty="0">
                <a:latin typeface="Gill Sans MT"/>
                <a:cs typeface="Gill Sans MT"/>
              </a:rPr>
              <a:t>of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85" dirty="0">
                <a:latin typeface="Gill Sans MT"/>
                <a:cs typeface="Gill Sans MT"/>
              </a:rPr>
              <a:t>blood</a:t>
            </a:r>
            <a:r>
              <a:rPr sz="2400" b="1" spc="-60" dirty="0">
                <a:latin typeface="Gill Sans MT"/>
                <a:cs typeface="Gill Sans MT"/>
              </a:rPr>
              <a:t> </a:t>
            </a:r>
            <a:r>
              <a:rPr sz="2400" spc="75" dirty="0">
                <a:latin typeface="Arial"/>
                <a:cs typeface="Arial"/>
              </a:rPr>
              <a:t>on  </a:t>
            </a:r>
            <a:r>
              <a:rPr sz="2400" spc="65" dirty="0">
                <a:latin typeface="Arial"/>
                <a:cs typeface="Arial"/>
              </a:rPr>
              <a:t>hand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z="2400" spc="75" dirty="0">
                <a:latin typeface="Arial"/>
                <a:cs typeface="Arial"/>
              </a:rPr>
              <a:t>Medical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personnel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put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out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call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woman's  </a:t>
            </a:r>
            <a:r>
              <a:rPr sz="2400" spc="85" dirty="0">
                <a:latin typeface="Arial"/>
                <a:cs typeface="Arial"/>
              </a:rPr>
              <a:t>family for </a:t>
            </a:r>
            <a:r>
              <a:rPr sz="2400" b="1" spc="70" dirty="0">
                <a:latin typeface="Gill Sans MT"/>
                <a:cs typeface="Gill Sans MT"/>
              </a:rPr>
              <a:t>emergency</a:t>
            </a:r>
            <a:r>
              <a:rPr sz="2400" b="1" spc="-385" dirty="0">
                <a:latin typeface="Gill Sans MT"/>
                <a:cs typeface="Gill Sans MT"/>
              </a:rPr>
              <a:t> </a:t>
            </a:r>
            <a:r>
              <a:rPr sz="2400" b="1" spc="50" dirty="0">
                <a:latin typeface="Gill Sans MT"/>
                <a:cs typeface="Gill Sans MT"/>
              </a:rPr>
              <a:t>donations</a:t>
            </a:r>
            <a:endParaRPr sz="2400">
              <a:latin typeface="Gill Sans MT"/>
              <a:cs typeface="Gill Sans MT"/>
            </a:endParaRPr>
          </a:p>
          <a:p>
            <a:pPr marL="12700" marR="474980">
              <a:lnSpc>
                <a:spcPct val="114599"/>
              </a:lnSpc>
            </a:pPr>
            <a:r>
              <a:rPr sz="2400" spc="55" dirty="0">
                <a:latin typeface="Arial"/>
                <a:cs typeface="Arial"/>
              </a:rPr>
              <a:t>They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were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only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raise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spc="75" dirty="0">
                <a:latin typeface="Gill Sans MT"/>
                <a:cs typeface="Gill Sans MT"/>
              </a:rPr>
              <a:t>several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40" dirty="0">
                <a:latin typeface="Gill Sans MT"/>
                <a:cs typeface="Gill Sans MT"/>
              </a:rPr>
              <a:t>units</a:t>
            </a:r>
            <a:r>
              <a:rPr sz="2400" b="1" spc="-90" dirty="0">
                <a:latin typeface="Gill Sans MT"/>
                <a:cs typeface="Gill Sans MT"/>
              </a:rPr>
              <a:t> </a:t>
            </a:r>
            <a:r>
              <a:rPr sz="2400" b="1" spc="95" dirty="0">
                <a:latin typeface="Gill Sans MT"/>
                <a:cs typeface="Gill Sans MT"/>
              </a:rPr>
              <a:t>of  </a:t>
            </a:r>
            <a:r>
              <a:rPr sz="2400" b="1" spc="85" dirty="0">
                <a:latin typeface="Gill Sans MT"/>
                <a:cs typeface="Gill Sans MT"/>
              </a:rPr>
              <a:t>blood </a:t>
            </a:r>
            <a:r>
              <a:rPr sz="2400" dirty="0">
                <a:latin typeface="Arial"/>
                <a:cs typeface="Arial"/>
              </a:rPr>
              <a:t>(was </a:t>
            </a:r>
            <a:r>
              <a:rPr sz="2400" spc="95" dirty="0">
                <a:latin typeface="Arial"/>
                <a:cs typeface="Arial"/>
              </a:rPr>
              <a:t>not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enough)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4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spc="110" dirty="0">
                <a:latin typeface="Gill Sans MT"/>
                <a:cs typeface="Gill Sans MT"/>
              </a:rPr>
              <a:t>baby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b="1" spc="40" dirty="0">
                <a:latin typeface="Gill Sans MT"/>
                <a:cs typeface="Gill Sans MT"/>
              </a:rPr>
              <a:t>survived</a:t>
            </a:r>
            <a:r>
              <a:rPr sz="2400" spc="40" dirty="0">
                <a:latin typeface="Arial"/>
                <a:cs typeface="Arial"/>
              </a:rPr>
              <a:t>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but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BD2540"/>
                </a:solidFill>
                <a:latin typeface="Gill Sans MT"/>
                <a:cs typeface="Gill Sans MT"/>
              </a:rPr>
              <a:t>women</a:t>
            </a:r>
            <a:r>
              <a:rPr sz="2400" b="1" spc="-95" dirty="0">
                <a:solidFill>
                  <a:srgbClr val="BD2540"/>
                </a:solidFill>
                <a:latin typeface="Gill Sans MT"/>
                <a:cs typeface="Gill Sans MT"/>
              </a:rPr>
              <a:t> </a:t>
            </a:r>
            <a:r>
              <a:rPr sz="2400" b="1" spc="85" dirty="0">
                <a:solidFill>
                  <a:srgbClr val="BD2540"/>
                </a:solidFill>
                <a:latin typeface="Gill Sans MT"/>
                <a:cs typeface="Gill Sans MT"/>
              </a:rPr>
              <a:t>did</a:t>
            </a:r>
            <a:r>
              <a:rPr sz="2400" b="1" spc="-95" dirty="0">
                <a:solidFill>
                  <a:srgbClr val="BD2540"/>
                </a:solidFill>
                <a:latin typeface="Gill Sans MT"/>
                <a:cs typeface="Gill Sans MT"/>
              </a:rPr>
              <a:t> </a:t>
            </a:r>
            <a:r>
              <a:rPr sz="2400" b="1" spc="-50" dirty="0">
                <a:solidFill>
                  <a:srgbClr val="BD2540"/>
                </a:solidFill>
                <a:latin typeface="Gill Sans MT"/>
                <a:cs typeface="Gill Sans MT"/>
              </a:rPr>
              <a:t>not</a:t>
            </a:r>
            <a:r>
              <a:rPr sz="2400" spc="-5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0" y="1457658"/>
            <a:ext cx="133350" cy="2753360"/>
          </a:xfrm>
          <a:custGeom>
            <a:avLst/>
            <a:gdLst/>
            <a:ahLst/>
            <a:cxnLst/>
            <a:rect l="l" t="t" r="r" b="b"/>
            <a:pathLst>
              <a:path w="133350" h="2753360">
                <a:moveTo>
                  <a:pt x="0" y="2753096"/>
                </a:moveTo>
                <a:lnTo>
                  <a:pt x="133349" y="2753096"/>
                </a:lnTo>
                <a:lnTo>
                  <a:pt x="133349" y="0"/>
                </a:lnTo>
                <a:lnTo>
                  <a:pt x="0" y="0"/>
                </a:lnTo>
                <a:lnTo>
                  <a:pt x="0" y="2753096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0" y="4210755"/>
            <a:ext cx="133350" cy="5048250"/>
          </a:xfrm>
          <a:custGeom>
            <a:avLst/>
            <a:gdLst/>
            <a:ahLst/>
            <a:cxnLst/>
            <a:rect l="l" t="t" r="r" b="b"/>
            <a:pathLst>
              <a:path w="133350" h="5048250">
                <a:moveTo>
                  <a:pt x="0" y="0"/>
                </a:moveTo>
                <a:lnTo>
                  <a:pt x="133349" y="0"/>
                </a:lnTo>
                <a:lnTo>
                  <a:pt x="133349" y="5048249"/>
                </a:lnTo>
                <a:lnTo>
                  <a:pt x="0" y="5048249"/>
                </a:lnTo>
                <a:lnTo>
                  <a:pt x="0" y="0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29527" y="3189604"/>
            <a:ext cx="6980555" cy="374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307975" algn="ctr">
              <a:lnSpc>
                <a:spcPct val="116100"/>
              </a:lnSpc>
              <a:spcBef>
                <a:spcPts val="95"/>
              </a:spcBef>
            </a:pPr>
            <a:r>
              <a:rPr sz="4200" spc="35" dirty="0">
                <a:latin typeface="Arial"/>
                <a:cs typeface="Arial"/>
              </a:rPr>
              <a:t>Red </a:t>
            </a:r>
            <a:r>
              <a:rPr sz="4200" spc="-5" dirty="0">
                <a:latin typeface="Arial"/>
                <a:cs typeface="Arial"/>
              </a:rPr>
              <a:t>Cross </a:t>
            </a:r>
            <a:r>
              <a:rPr sz="4200" spc="5" dirty="0">
                <a:latin typeface="Arial"/>
                <a:cs typeface="Arial"/>
              </a:rPr>
              <a:t>says </a:t>
            </a:r>
            <a:r>
              <a:rPr sz="4200" spc="204" dirty="0">
                <a:latin typeface="Arial"/>
                <a:cs typeface="Arial"/>
              </a:rPr>
              <a:t>new</a:t>
            </a:r>
            <a:r>
              <a:rPr sz="4200" spc="-495" dirty="0">
                <a:latin typeface="Arial"/>
                <a:cs typeface="Arial"/>
              </a:rPr>
              <a:t> </a:t>
            </a:r>
            <a:r>
              <a:rPr sz="4200" spc="210" dirty="0">
                <a:latin typeface="Arial"/>
                <a:cs typeface="Arial"/>
              </a:rPr>
              <a:t>blood  </a:t>
            </a:r>
            <a:r>
              <a:rPr sz="4200" spc="155" dirty="0">
                <a:latin typeface="Arial"/>
                <a:cs typeface="Arial"/>
              </a:rPr>
              <a:t>donor</a:t>
            </a:r>
            <a:r>
              <a:rPr sz="4200" spc="-110" dirty="0">
                <a:latin typeface="Arial"/>
                <a:cs typeface="Arial"/>
              </a:rPr>
              <a:t> </a:t>
            </a:r>
            <a:r>
              <a:rPr sz="4200" spc="175" dirty="0">
                <a:latin typeface="Arial"/>
                <a:cs typeface="Arial"/>
              </a:rPr>
              <a:t>needed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7200" b="1" spc="160" dirty="0">
                <a:solidFill>
                  <a:srgbClr val="BD2540"/>
                </a:solidFill>
                <a:latin typeface="Gill Sans MT"/>
                <a:cs typeface="Gill Sans MT"/>
              </a:rPr>
              <a:t>every </a:t>
            </a:r>
            <a:r>
              <a:rPr sz="7200" b="1" spc="15" dirty="0">
                <a:solidFill>
                  <a:srgbClr val="BD2540"/>
                </a:solidFill>
                <a:latin typeface="Gill Sans MT"/>
                <a:cs typeface="Gill Sans MT"/>
              </a:rPr>
              <a:t>5</a:t>
            </a:r>
            <a:r>
              <a:rPr sz="7200" b="1" spc="-785" dirty="0">
                <a:solidFill>
                  <a:srgbClr val="BD2540"/>
                </a:solidFill>
                <a:latin typeface="Gill Sans MT"/>
                <a:cs typeface="Gill Sans MT"/>
              </a:rPr>
              <a:t> </a:t>
            </a:r>
            <a:r>
              <a:rPr sz="7200" b="1" spc="110" dirty="0">
                <a:solidFill>
                  <a:srgbClr val="BD2540"/>
                </a:solidFill>
                <a:latin typeface="Gill Sans MT"/>
                <a:cs typeface="Gill Sans MT"/>
              </a:rPr>
              <a:t>minutes</a:t>
            </a:r>
            <a:endParaRPr sz="7200">
              <a:latin typeface="Gill Sans MT"/>
              <a:cs typeface="Gill Sans MT"/>
            </a:endParaRPr>
          </a:p>
          <a:p>
            <a:pPr marR="168275" algn="ctr">
              <a:lnSpc>
                <a:spcPct val="100000"/>
              </a:lnSpc>
              <a:spcBef>
                <a:spcPts val="2950"/>
              </a:spcBef>
            </a:pPr>
            <a:r>
              <a:rPr sz="4200" spc="200" dirty="0">
                <a:latin typeface="Arial"/>
                <a:cs typeface="Arial"/>
              </a:rPr>
              <a:t>to </a:t>
            </a:r>
            <a:r>
              <a:rPr sz="4200" spc="215" dirty="0">
                <a:latin typeface="Arial"/>
                <a:cs typeface="Arial"/>
              </a:rPr>
              <a:t>meet </a:t>
            </a:r>
            <a:r>
              <a:rPr sz="4200" spc="175" dirty="0">
                <a:latin typeface="Arial"/>
                <a:cs typeface="Arial"/>
              </a:rPr>
              <a:t>growing</a:t>
            </a:r>
            <a:r>
              <a:rPr sz="4200" spc="-770" dirty="0">
                <a:latin typeface="Arial"/>
                <a:cs typeface="Arial"/>
              </a:rPr>
              <a:t> </a:t>
            </a:r>
            <a:r>
              <a:rPr sz="4200" spc="185" dirty="0">
                <a:latin typeface="Arial"/>
                <a:cs typeface="Arial"/>
              </a:rPr>
              <a:t>demand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338470"/>
            <a:ext cx="16129158" cy="761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271780" cy="10287000"/>
          </a:xfrm>
          <a:custGeom>
            <a:avLst/>
            <a:gdLst/>
            <a:ahLst/>
            <a:cxnLst/>
            <a:rect l="l" t="t" r="r" b="b"/>
            <a:pathLst>
              <a:path w="271780" h="10287000">
                <a:moveTo>
                  <a:pt x="0" y="10286996"/>
                </a:moveTo>
                <a:lnTo>
                  <a:pt x="0" y="0"/>
                </a:lnTo>
                <a:lnTo>
                  <a:pt x="271527" y="0"/>
                </a:lnTo>
                <a:lnTo>
                  <a:pt x="271527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PROBLEMS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338465"/>
            <a:ext cx="16129158" cy="761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71780" cy="10287000"/>
          </a:xfrm>
          <a:custGeom>
            <a:avLst/>
            <a:gdLst/>
            <a:ahLst/>
            <a:cxnLst/>
            <a:rect l="l" t="t" r="r" b="b"/>
            <a:pathLst>
              <a:path w="271780" h="10287000">
                <a:moveTo>
                  <a:pt x="0" y="10286999"/>
                </a:moveTo>
                <a:lnTo>
                  <a:pt x="0" y="0"/>
                </a:lnTo>
                <a:lnTo>
                  <a:pt x="271527" y="0"/>
                </a:lnTo>
                <a:lnTo>
                  <a:pt x="271527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2725" y="3714190"/>
            <a:ext cx="4400549" cy="492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PROBLEMS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338465"/>
            <a:ext cx="16129158" cy="761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71780" cy="10287000"/>
          </a:xfrm>
          <a:custGeom>
            <a:avLst/>
            <a:gdLst/>
            <a:ahLst/>
            <a:cxnLst/>
            <a:rect l="l" t="t" r="r" b="b"/>
            <a:pathLst>
              <a:path w="271780" h="10287000">
                <a:moveTo>
                  <a:pt x="0" y="10286999"/>
                </a:moveTo>
                <a:lnTo>
                  <a:pt x="0" y="0"/>
                </a:lnTo>
                <a:lnTo>
                  <a:pt x="271527" y="0"/>
                </a:lnTo>
                <a:lnTo>
                  <a:pt x="271527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2725" y="3714190"/>
            <a:ext cx="4400549" cy="492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9467" y="3802243"/>
            <a:ext cx="4371974" cy="4419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338465"/>
            <a:ext cx="16129158" cy="761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71780" cy="10287000"/>
          </a:xfrm>
          <a:custGeom>
            <a:avLst/>
            <a:gdLst/>
            <a:ahLst/>
            <a:cxnLst/>
            <a:rect l="l" t="t" r="r" b="b"/>
            <a:pathLst>
              <a:path w="271780" h="10287000">
                <a:moveTo>
                  <a:pt x="0" y="10286999"/>
                </a:moveTo>
                <a:lnTo>
                  <a:pt x="0" y="0"/>
                </a:lnTo>
                <a:lnTo>
                  <a:pt x="271527" y="0"/>
                </a:lnTo>
                <a:lnTo>
                  <a:pt x="271527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BD25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2725" y="3714190"/>
            <a:ext cx="4400549" cy="492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9467" y="3802243"/>
            <a:ext cx="4371974" cy="4419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35707" y="3754618"/>
            <a:ext cx="4400550" cy="4286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01494" y="4586293"/>
            <a:ext cx="704849" cy="69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63921" y="5499931"/>
            <a:ext cx="638174" cy="6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63921" y="6539882"/>
            <a:ext cx="638174" cy="6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7658" y="1891641"/>
            <a:ext cx="1695449" cy="1695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09705" y="4570485"/>
            <a:ext cx="1300480" cy="252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 indent="-635" algn="ctr">
              <a:lnSpc>
                <a:spcPct val="114599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PHILIPPINE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238760" marR="260350" algn="ctr">
              <a:lnSpc>
                <a:spcPct val="11459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344838"/>
            <a:ext cx="4209415" cy="141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ts val="7145"/>
              </a:lnSpc>
              <a:spcBef>
                <a:spcPts val="100"/>
              </a:spcBef>
            </a:pPr>
            <a:r>
              <a:rPr spc="-455" dirty="0"/>
              <a:t>SOLUTION</a:t>
            </a:r>
          </a:p>
          <a:p>
            <a:pPr marL="12700">
              <a:lnSpc>
                <a:spcPts val="3785"/>
              </a:lnSpc>
            </a:pPr>
            <a:r>
              <a:rPr sz="3600" b="0" spc="105" dirty="0">
                <a:solidFill>
                  <a:srgbClr val="BD2540"/>
                </a:solidFill>
                <a:latin typeface="Arial"/>
                <a:cs typeface="Arial"/>
              </a:rPr>
              <a:t>HOW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IT</a:t>
            </a:r>
            <a:r>
              <a:rPr sz="3600" b="0" spc="-290" dirty="0">
                <a:solidFill>
                  <a:srgbClr val="BD2540"/>
                </a:solidFill>
                <a:latin typeface="Arial"/>
                <a:cs typeface="Arial"/>
              </a:rPr>
              <a:t> </a:t>
            </a:r>
            <a:r>
              <a:rPr sz="3600" b="0" spc="-60" dirty="0">
                <a:solidFill>
                  <a:srgbClr val="BD2540"/>
                </a:solidFill>
                <a:latin typeface="Arial"/>
                <a:cs typeface="Arial"/>
              </a:rPr>
              <a:t>WORKS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63921" y="7570577"/>
            <a:ext cx="666749" cy="666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26926" y="7642286"/>
            <a:ext cx="106489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5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DIALYSIS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418</Words>
  <Application>Microsoft Office PowerPoint</Application>
  <PresentationFormat>Custom</PresentationFormat>
  <Paragraphs>126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Office Theme</vt:lpstr>
      <vt:lpstr>PowerPoint Presentation</vt:lpstr>
      <vt:lpstr>IMPORTANCE OF BLOOD SAFETY AND AVAILABLITY</vt:lpstr>
      <vt:lpstr>IMPORTANCE OF BLOOD SAFETY AND AVAILABLITY</vt:lpstr>
      <vt:lpstr>IMPORTANCE OF BLOOD SAFETY AND AVAILABLITY</vt:lpstr>
      <vt:lpstr>PROBLEMS</vt:lpstr>
      <vt:lpstr>PROBLEMS</vt:lpstr>
      <vt:lpstr>PROBLEMS</vt:lpstr>
      <vt:lpstr>PROBLEMS</vt:lpstr>
      <vt:lpstr>SOLUTION HOW IT WORKS</vt:lpstr>
      <vt:lpstr>SOLUTION HOW IT WORKS</vt:lpstr>
      <vt:lpstr>SOLUTION HOW IT WORKS</vt:lpstr>
      <vt:lpstr>SOLUTION HOW IT WORKS</vt:lpstr>
      <vt:lpstr>SOLUTION HOW IT WORKS</vt:lpstr>
      <vt:lpstr>SOLUTION HOW IT WORKS</vt:lpstr>
      <vt:lpstr>OUR PRODUCT</vt:lpstr>
      <vt:lpstr>PowerPoint Presentation</vt:lpstr>
      <vt:lpstr>bChain System (Blood Bank Page)</vt:lpstr>
      <vt:lpstr>bChain System (Blood Bank Page)</vt:lpstr>
      <vt:lpstr>PowerPoint Presentation</vt:lpstr>
      <vt:lpstr>bChain System(PRC Page)</vt:lpstr>
      <vt:lpstr>bChain System(PRC Page)</vt:lpstr>
      <vt:lpstr>PowerPoint Presentation</vt:lpstr>
      <vt:lpstr>bChain System (PRC Page)</vt:lpstr>
      <vt:lpstr>PowerPoint Presentation</vt:lpstr>
      <vt:lpstr>bChain System (PRC Page)</vt:lpstr>
      <vt:lpstr>BUSINESS MODEL</vt:lpstr>
      <vt:lpstr>BUSINESS MODEL</vt:lpstr>
      <vt:lpstr>BUSINESS MODEL</vt:lpstr>
      <vt:lpstr>bChain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</dc:creator>
  <cp:lastModifiedBy>Roxanne Pagaduan</cp:lastModifiedBy>
  <cp:revision>2</cp:revision>
  <dcterms:created xsi:type="dcterms:W3CDTF">2020-01-31T10:17:52Z</dcterms:created>
  <dcterms:modified xsi:type="dcterms:W3CDTF">2020-02-01T02:21:11Z</dcterms:modified>
</cp:coreProperties>
</file>