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1" r:id="rId4"/>
    <p:sldId id="257" r:id="rId5"/>
    <p:sldId id="259" r:id="rId6"/>
    <p:sldId id="266" r:id="rId7"/>
    <p:sldId id="267" r:id="rId8"/>
    <p:sldId id="262" r:id="rId9"/>
    <p:sldId id="263" r:id="rId10"/>
    <p:sldId id="268" r:id="rId11"/>
    <p:sldId id="269" r:id="rId12"/>
    <p:sldId id="264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0"/>
    <p:restoredTop sz="94743"/>
  </p:normalViewPr>
  <p:slideViewPr>
    <p:cSldViewPr snapToGrid="0" snapToObjects="1">
      <p:cViewPr varScale="1">
        <p:scale>
          <a:sx n="139" d="100"/>
          <a:sy n="139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CCE1-23EE-7745-A5DC-0762704F6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55D6-7F18-C442-8651-E7D274566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704D-B54F-9040-9A18-3FF0458C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EECE-5AB6-F54D-AAAD-4A7EDE09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4EB2-451F-854C-A095-941C43F6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9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7107-B32E-AE40-9E4A-FD02B0AA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B5595-70EE-BA42-9869-0574E68E4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915C-8C13-544D-8BE9-322FF50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B465-8515-3A4B-89EF-1EC706BE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24C68-79F8-7D49-84AC-5A5531E1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6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F3668-59D5-A94F-BD2F-B09CDB4BA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E8033-15FC-7549-9CAB-1BC8526A3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208C-6CB5-D347-80C1-C4EEECFF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FC75-C087-FF4F-AE0F-3E6C13BB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48DA-6D43-9644-8F79-AF2496FF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9435-EAF5-5B4C-8CB7-211ED294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58DC-7079-B947-A174-54ECDBD2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06B59-2E25-1F43-814E-85DDF354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E106-D7E7-6E4C-B7BD-A5EDDB9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6B69-8311-0B4C-8210-E67616F6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E302-4ADC-1B49-9177-1320B471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C4DA1-5560-A245-99B4-94E216005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7B3F-F0DB-1A4B-95DC-BFD97A35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9260-F085-6A43-B157-58EDC9FE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2DAC-9ACB-894D-94DC-3FC98714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3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069F-6202-6B47-A8A5-4B49E100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7595-60CC-CF49-8BB3-3ABF75170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5CAE4-CB32-5D49-9DB8-34BAF7FCD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89EC7-FA1D-794D-B70A-7393CBDE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3DB75-031D-5646-AC07-83185DA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DD063-7D45-1B45-A69F-4772702F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7F0F-37DE-8D42-BB14-0510F00D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B7F75-56D9-9C41-BEA7-0D9A99022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AFB7-DCCD-3643-92E7-7DCD33EBD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22EBD-A67A-FC47-AFD7-FF868126B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8164D-6658-D644-8972-1BE3D663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35E31-C14A-3148-9269-37692690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DAC76-9265-F441-8285-7102D97B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A8D92-BE69-7A41-B05C-74E5850C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2C34-2113-A944-BA0E-9124A3E5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1E3-564E-EC48-994C-6A9CB75F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8B9D-F3EF-394D-BE2F-C685316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D6F6D-D121-8947-90A1-E935A88A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5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6D5BF-9027-354A-8CDE-CC9BDDCA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679E0-87FF-9843-B60C-6ABF5C00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A7F5C-1387-364F-B600-D03E2AB8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334A-22F4-6F47-8D42-9C68BB15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1DD9-7369-8844-8C43-A17F5A11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668BD-9841-F644-8D44-0E17B1EFC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FDA1-56E0-A94F-AC71-27710E8F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630C-903E-974F-945D-F56C5DC0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90A62-4299-D745-ACBF-16E5CF51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547D-8DC4-3B4C-96BB-1387CAB9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62EA2-D81B-AD4E-8D6D-18B7FB26C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7F0A-A6B4-7B47-BA0E-DA9D260B3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4CC8-B110-824F-9D16-92FF97B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91B97-FBA3-7742-A8A3-F63277BE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A091-3909-924D-B61C-7CEDE9B4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2F34-79F2-9F45-99E7-FA9A9FB6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4E44A-0673-4343-8553-4FF135AD2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9E20-7816-CF4E-8CD9-E428C0527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835F0-D9E5-7247-9432-475268E01BDA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FE189-2DE6-B348-BC54-F67958793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4811-34D5-3F47-8624-7007ECF09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587F-36C6-B544-9654-E316D64A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6BC10-E70C-4849-A0AD-07D949E86FEA}"/>
              </a:ext>
            </a:extLst>
          </p:cNvPr>
          <p:cNvSpPr txBox="1"/>
          <p:nvPr/>
        </p:nvSpPr>
        <p:spPr>
          <a:xfrm>
            <a:off x="660356" y="365760"/>
            <a:ext cx="7673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PSD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97F61-7013-D247-8C1E-5A2C50DCEF7B}"/>
              </a:ext>
            </a:extLst>
          </p:cNvPr>
          <p:cNvSpPr txBox="1"/>
          <p:nvPr/>
        </p:nvSpPr>
        <p:spPr>
          <a:xfrm>
            <a:off x="1618488" y="1746504"/>
            <a:ext cx="5138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</a:t>
            </a:r>
            <a:r>
              <a:rPr lang="en-US" dirty="0"/>
              <a:t>(stim durations)</a:t>
            </a:r>
            <a:r>
              <a:rPr lang="en-US" b="1" dirty="0"/>
              <a:t>	</a:t>
            </a:r>
          </a:p>
          <a:p>
            <a:endParaRPr lang="en-US" dirty="0"/>
          </a:p>
          <a:p>
            <a:r>
              <a:rPr lang="en-US" dirty="0"/>
              <a:t>OFF (total) – 1536 mins</a:t>
            </a:r>
          </a:p>
          <a:p>
            <a:endParaRPr lang="en-US" dirty="0"/>
          </a:p>
          <a:p>
            <a:r>
              <a:rPr lang="en-US" dirty="0"/>
              <a:t>.1A (~100mins)</a:t>
            </a:r>
          </a:p>
          <a:p>
            <a:r>
              <a:rPr lang="en-US" dirty="0"/>
              <a:t>.5A (~100mins)</a:t>
            </a:r>
          </a:p>
          <a:p>
            <a:r>
              <a:rPr lang="en-US" dirty="0"/>
              <a:t>.7A (~150mins)</a:t>
            </a:r>
          </a:p>
          <a:p>
            <a:r>
              <a:rPr lang="en-US" dirty="0"/>
              <a:t>.8A (~600mins)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10CCA-5684-704A-AE5B-04ECF2FAE2FA}"/>
              </a:ext>
            </a:extLst>
          </p:cNvPr>
          <p:cNvSpPr txBox="1"/>
          <p:nvPr/>
        </p:nvSpPr>
        <p:spPr>
          <a:xfrm>
            <a:off x="1618488" y="4194048"/>
            <a:ext cx="5138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</a:t>
            </a:r>
            <a:r>
              <a:rPr lang="en-US" dirty="0"/>
              <a:t> (stim durations)</a:t>
            </a:r>
          </a:p>
          <a:p>
            <a:endParaRPr lang="en-US" dirty="0"/>
          </a:p>
          <a:p>
            <a:r>
              <a:rPr lang="en-US" dirty="0"/>
              <a:t>OFF (total) – 1520 mins</a:t>
            </a:r>
          </a:p>
          <a:p>
            <a:endParaRPr lang="en-US" dirty="0"/>
          </a:p>
          <a:p>
            <a:r>
              <a:rPr lang="en-US" dirty="0"/>
              <a:t>.2A (~120mins)</a:t>
            </a:r>
          </a:p>
          <a:p>
            <a:r>
              <a:rPr lang="en-US" dirty="0"/>
              <a:t>.5A (~110mins)</a:t>
            </a:r>
          </a:p>
          <a:p>
            <a:r>
              <a:rPr lang="en-US" dirty="0"/>
              <a:t>.7A (~144mins)</a:t>
            </a:r>
          </a:p>
          <a:p>
            <a:r>
              <a:rPr lang="en-US" dirty="0"/>
              <a:t>.8A (~40mins)</a:t>
            </a:r>
          </a:p>
        </p:txBody>
      </p:sp>
    </p:spTree>
    <p:extLst>
      <p:ext uri="{BB962C8B-B14F-4D97-AF65-F5344CB8AC3E}">
        <p14:creationId xmlns:p14="http://schemas.microsoft.com/office/powerpoint/2010/main" val="312225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995437E-04A6-2544-BA9B-58592094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10" y="1803221"/>
            <a:ext cx="8039608" cy="40198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10-11 LEFT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60BC-D7BF-D541-B6E1-418FAD639D0D}"/>
              </a:ext>
            </a:extLst>
          </p:cNvPr>
          <p:cNvSpPr txBox="1"/>
          <p:nvPr/>
        </p:nvSpPr>
        <p:spPr>
          <a:xfrm>
            <a:off x="1490176" y="2170323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F0AA-A17D-DC4E-B884-D9B58E3FD15E}"/>
              </a:ext>
            </a:extLst>
          </p:cNvPr>
          <p:cNvSpPr txBox="1"/>
          <p:nvPr/>
        </p:nvSpPr>
        <p:spPr>
          <a:xfrm>
            <a:off x="5153787" y="5823025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179044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1DF683-EC52-214C-9D64-D380FB0F5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99" y="1698629"/>
            <a:ext cx="8532563" cy="4266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10-11 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60BC-D7BF-D541-B6E1-418FAD639D0D}"/>
              </a:ext>
            </a:extLst>
          </p:cNvPr>
          <p:cNvSpPr txBox="1"/>
          <p:nvPr/>
        </p:nvSpPr>
        <p:spPr>
          <a:xfrm>
            <a:off x="1490176" y="2170323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F0AA-A17D-DC4E-B884-D9B58E3FD15E}"/>
              </a:ext>
            </a:extLst>
          </p:cNvPr>
          <p:cNvSpPr txBox="1"/>
          <p:nvPr/>
        </p:nvSpPr>
        <p:spPr>
          <a:xfrm>
            <a:off x="5153787" y="5823025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265103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D06FE00-79AD-1946-910A-5BDFA560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24" y="1657193"/>
            <a:ext cx="6847840" cy="3423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MOTOR 10-11 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50031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A959E79-D1A2-C84D-B191-A35D8156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02" y="1560651"/>
            <a:ext cx="7008852" cy="3504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MOTOR 10-11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247919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F1E7-5F31-0948-A0B8-DB3840AD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1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ECA8A647-AFB0-BC4C-9FA5-91E6B20B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8" y="544830"/>
            <a:ext cx="3431032" cy="2573274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A45B1165-1811-9C4E-A2C8-A9DFE10B0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970" y="544830"/>
            <a:ext cx="3431032" cy="2573274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F9BF5A1-9592-F64A-8DA4-CB9D7E482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484" y="3586734"/>
            <a:ext cx="3431032" cy="2573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73BE4B-39F2-844B-9ABB-62F528F75589}"/>
              </a:ext>
            </a:extLst>
          </p:cNvPr>
          <p:cNvSpPr txBox="1"/>
          <p:nvPr/>
        </p:nvSpPr>
        <p:spPr>
          <a:xfrm>
            <a:off x="2428875" y="3013865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C8613-40C1-C640-A862-08E1004F395E}"/>
              </a:ext>
            </a:extLst>
          </p:cNvPr>
          <p:cNvSpPr txBox="1"/>
          <p:nvPr/>
        </p:nvSpPr>
        <p:spPr>
          <a:xfrm>
            <a:off x="8517826" y="3013865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2FF6B-29B8-ED45-95F8-EE04029F86C6}"/>
              </a:ext>
            </a:extLst>
          </p:cNvPr>
          <p:cNvSpPr txBox="1"/>
          <p:nvPr/>
        </p:nvSpPr>
        <p:spPr>
          <a:xfrm>
            <a:off x="5498211" y="6055769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20BAB-ED5A-D544-8CFB-2FFB5DEAC68D}"/>
              </a:ext>
            </a:extLst>
          </p:cNvPr>
          <p:cNvSpPr txBox="1"/>
          <p:nvPr/>
        </p:nvSpPr>
        <p:spPr>
          <a:xfrm>
            <a:off x="-639268" y="463677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0-2 &amp; 8-9 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068D5-C30E-F24B-86FB-594FE01607E7}"/>
              </a:ext>
            </a:extLst>
          </p:cNvPr>
          <p:cNvSpPr txBox="1"/>
          <p:nvPr/>
        </p:nvSpPr>
        <p:spPr>
          <a:xfrm>
            <a:off x="5331916" y="539877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0-2 &amp; 10-11 LEFT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FC010-4588-EB44-992E-5D8418E9DB39}"/>
              </a:ext>
            </a:extLst>
          </p:cNvPr>
          <p:cNvSpPr txBox="1"/>
          <p:nvPr/>
        </p:nvSpPr>
        <p:spPr>
          <a:xfrm>
            <a:off x="2428875" y="3352419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10-11 &amp; 8-9 LEFT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0BDA5-88D7-754D-8B17-EBF698213C20}"/>
              </a:ext>
            </a:extLst>
          </p:cNvPr>
          <p:cNvCxnSpPr>
            <a:cxnSpLocks/>
          </p:cNvCxnSpPr>
          <p:nvPr/>
        </p:nvCxnSpPr>
        <p:spPr>
          <a:xfrm>
            <a:off x="3858768" y="1117159"/>
            <a:ext cx="52171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F5E839-5D8B-064B-90FB-2CE901E6602A}"/>
              </a:ext>
            </a:extLst>
          </p:cNvPr>
          <p:cNvCxnSpPr>
            <a:cxnSpLocks/>
          </p:cNvCxnSpPr>
          <p:nvPr/>
        </p:nvCxnSpPr>
        <p:spPr>
          <a:xfrm>
            <a:off x="3858768" y="1278703"/>
            <a:ext cx="5217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6F2673-A5B7-224E-B557-BACA0D9B1CF7}"/>
              </a:ext>
            </a:extLst>
          </p:cNvPr>
          <p:cNvSpPr txBox="1"/>
          <p:nvPr/>
        </p:nvSpPr>
        <p:spPr>
          <a:xfrm>
            <a:off x="4340276" y="970927"/>
            <a:ext cx="61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7592C-09D2-C742-88F4-0F1F328D644D}"/>
              </a:ext>
            </a:extLst>
          </p:cNvPr>
          <p:cNvSpPr txBox="1"/>
          <p:nvPr/>
        </p:nvSpPr>
        <p:spPr>
          <a:xfrm>
            <a:off x="4340276" y="1163326"/>
            <a:ext cx="61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OFF</a:t>
            </a:r>
          </a:p>
        </p:txBody>
      </p: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AE03F1-326C-9D40-A2AC-29308FC37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284" y="833009"/>
            <a:ext cx="1214809" cy="801608"/>
          </a:xfrm>
          <a:prstGeom prst="rect">
            <a:avLst/>
          </a:prstGeom>
        </p:spPr>
      </p:pic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F5795A-2DB4-DF4E-BDD6-E6B622B1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436" y="3746984"/>
            <a:ext cx="1214809" cy="8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17114ED7-9708-1E4D-8FBA-86F81D742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08" y="3621181"/>
            <a:ext cx="3431032" cy="2573274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DD1E6029-001A-3146-A350-723BB200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890" y="648343"/>
            <a:ext cx="3431032" cy="257327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A792CA5-A75E-3841-A866-2F6DF45B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440" y="589294"/>
            <a:ext cx="3431032" cy="2573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73BE4B-39F2-844B-9ABB-62F528F75589}"/>
              </a:ext>
            </a:extLst>
          </p:cNvPr>
          <p:cNvSpPr txBox="1"/>
          <p:nvPr/>
        </p:nvSpPr>
        <p:spPr>
          <a:xfrm>
            <a:off x="2428875" y="3013865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C8613-40C1-C640-A862-08E1004F395E}"/>
              </a:ext>
            </a:extLst>
          </p:cNvPr>
          <p:cNvSpPr txBox="1"/>
          <p:nvPr/>
        </p:nvSpPr>
        <p:spPr>
          <a:xfrm>
            <a:off x="8517826" y="3013865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2FF6B-29B8-ED45-95F8-EE04029F86C6}"/>
              </a:ext>
            </a:extLst>
          </p:cNvPr>
          <p:cNvSpPr txBox="1"/>
          <p:nvPr/>
        </p:nvSpPr>
        <p:spPr>
          <a:xfrm>
            <a:off x="5498211" y="6055769"/>
            <a:ext cx="249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Frequency (Hz)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20BAB-ED5A-D544-8CFB-2FFB5DEAC68D}"/>
              </a:ext>
            </a:extLst>
          </p:cNvPr>
          <p:cNvSpPr txBox="1"/>
          <p:nvPr/>
        </p:nvSpPr>
        <p:spPr>
          <a:xfrm>
            <a:off x="-639268" y="463677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0-2 &amp; 8-9 RIGHT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068D5-C30E-F24B-86FB-594FE01607E7}"/>
              </a:ext>
            </a:extLst>
          </p:cNvPr>
          <p:cNvSpPr txBox="1"/>
          <p:nvPr/>
        </p:nvSpPr>
        <p:spPr>
          <a:xfrm>
            <a:off x="5331916" y="539877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0-2 &amp; 10-11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FC010-4588-EB44-992E-5D8418E9DB39}"/>
              </a:ext>
            </a:extLst>
          </p:cNvPr>
          <p:cNvSpPr txBox="1"/>
          <p:nvPr/>
        </p:nvSpPr>
        <p:spPr>
          <a:xfrm>
            <a:off x="2428875" y="3352419"/>
            <a:ext cx="786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RCS04 10-11 &amp; 8-9 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10BDA5-88D7-754D-8B17-EBF698213C20}"/>
              </a:ext>
            </a:extLst>
          </p:cNvPr>
          <p:cNvCxnSpPr>
            <a:cxnSpLocks/>
          </p:cNvCxnSpPr>
          <p:nvPr/>
        </p:nvCxnSpPr>
        <p:spPr>
          <a:xfrm>
            <a:off x="3858768" y="1117159"/>
            <a:ext cx="52171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F5E839-5D8B-064B-90FB-2CE901E6602A}"/>
              </a:ext>
            </a:extLst>
          </p:cNvPr>
          <p:cNvCxnSpPr>
            <a:cxnSpLocks/>
          </p:cNvCxnSpPr>
          <p:nvPr/>
        </p:nvCxnSpPr>
        <p:spPr>
          <a:xfrm>
            <a:off x="3858768" y="1278703"/>
            <a:ext cx="52171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6F2673-A5B7-224E-B557-BACA0D9B1CF7}"/>
              </a:ext>
            </a:extLst>
          </p:cNvPr>
          <p:cNvSpPr txBox="1"/>
          <p:nvPr/>
        </p:nvSpPr>
        <p:spPr>
          <a:xfrm>
            <a:off x="4340276" y="970927"/>
            <a:ext cx="61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7592C-09D2-C742-88F4-0F1F328D644D}"/>
              </a:ext>
            </a:extLst>
          </p:cNvPr>
          <p:cNvSpPr txBox="1"/>
          <p:nvPr/>
        </p:nvSpPr>
        <p:spPr>
          <a:xfrm>
            <a:off x="4340276" y="1163326"/>
            <a:ext cx="61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OFF</a:t>
            </a:r>
          </a:p>
        </p:txBody>
      </p: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AE03F1-326C-9D40-A2AC-29308FC37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284" y="833009"/>
            <a:ext cx="1214809" cy="801608"/>
          </a:xfrm>
          <a:prstGeom prst="rect">
            <a:avLst/>
          </a:prstGeom>
        </p:spPr>
      </p:pic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F5795A-2DB4-DF4E-BDD6-E6B622B1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436" y="3746984"/>
            <a:ext cx="1214809" cy="80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7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EBC8-9983-294C-BF71-D4BFA90B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Bursts (need </a:t>
            </a:r>
            <a:r>
              <a:rPr lang="en-US"/>
              <a:t>to re-plot)</a:t>
            </a: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6BCC182-AEFE-B645-BDB3-44F7EAB3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64" y="1787398"/>
            <a:ext cx="4622800" cy="26797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856E9E64-4623-EE44-B94C-B904711F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52" y="1787398"/>
            <a:ext cx="46228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9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FF3BB5B-8A07-D14E-8E18-49E7BF64B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13854"/>
            <a:ext cx="10160000" cy="5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0-2 LEFT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</p:spTree>
    <p:extLst>
      <p:ext uri="{BB962C8B-B14F-4D97-AF65-F5344CB8AC3E}">
        <p14:creationId xmlns:p14="http://schemas.microsoft.com/office/powerpoint/2010/main" val="387393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2BD9BF3-3E11-9540-A3BE-BBED1583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76" y="1698629"/>
            <a:ext cx="8540742" cy="4270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0-2 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60BC-D7BF-D541-B6E1-418FAD639D0D}"/>
              </a:ext>
            </a:extLst>
          </p:cNvPr>
          <p:cNvSpPr txBox="1"/>
          <p:nvPr/>
        </p:nvSpPr>
        <p:spPr>
          <a:xfrm>
            <a:off x="1490176" y="2170323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F0AA-A17D-DC4E-B884-D9B58E3FD15E}"/>
              </a:ext>
            </a:extLst>
          </p:cNvPr>
          <p:cNvSpPr txBox="1"/>
          <p:nvPr/>
        </p:nvSpPr>
        <p:spPr>
          <a:xfrm>
            <a:off x="5153787" y="5823025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233269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F323FF5A-2831-C54C-8523-587CE213A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1658441"/>
            <a:ext cx="6847840" cy="3423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0-2 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175334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BCCBCE2-ECBD-524A-B6CE-216557FE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16" y="1560651"/>
            <a:ext cx="7008864" cy="3504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0-2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95980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136EC60-08B7-5E4E-BA06-B17A575B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9" y="1768097"/>
            <a:ext cx="8540742" cy="4270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8-9 LEFT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60BC-D7BF-D541-B6E1-418FAD639D0D}"/>
              </a:ext>
            </a:extLst>
          </p:cNvPr>
          <p:cNvSpPr txBox="1"/>
          <p:nvPr/>
        </p:nvSpPr>
        <p:spPr>
          <a:xfrm>
            <a:off x="1490176" y="2170323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F0AA-A17D-DC4E-B884-D9B58E3FD15E}"/>
              </a:ext>
            </a:extLst>
          </p:cNvPr>
          <p:cNvSpPr txBox="1"/>
          <p:nvPr/>
        </p:nvSpPr>
        <p:spPr>
          <a:xfrm>
            <a:off x="5153787" y="5823025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174739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EEA9F2C-6738-5C4D-B91D-88CF4703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76" y="1698629"/>
            <a:ext cx="8717197" cy="4358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1D465-4E4F-3D4D-BD7D-F72CF1562B68}"/>
              </a:ext>
            </a:extLst>
          </p:cNvPr>
          <p:cNvSpPr txBox="1"/>
          <p:nvPr/>
        </p:nvSpPr>
        <p:spPr>
          <a:xfrm>
            <a:off x="2161082" y="1113854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STN 8-9 RIGHT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0B1DCD-1AB0-A446-A0D1-57002D1D1CF4}"/>
              </a:ext>
            </a:extLst>
          </p:cNvPr>
          <p:cNvCxnSpPr/>
          <p:nvPr/>
        </p:nvCxnSpPr>
        <p:spPr>
          <a:xfrm>
            <a:off x="7943162" y="2170323"/>
            <a:ext cx="9474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D23B11-08C1-C84B-9F8F-0D85E7D475B2}"/>
              </a:ext>
            </a:extLst>
          </p:cNvPr>
          <p:cNvSpPr txBox="1"/>
          <p:nvPr/>
        </p:nvSpPr>
        <p:spPr>
          <a:xfrm>
            <a:off x="8931619" y="1985657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760BC-D7BF-D541-B6E1-418FAD639D0D}"/>
              </a:ext>
            </a:extLst>
          </p:cNvPr>
          <p:cNvSpPr txBox="1"/>
          <p:nvPr/>
        </p:nvSpPr>
        <p:spPr>
          <a:xfrm>
            <a:off x="1490176" y="2170323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F0AA-A17D-DC4E-B884-D9B58E3FD15E}"/>
              </a:ext>
            </a:extLst>
          </p:cNvPr>
          <p:cNvSpPr txBox="1"/>
          <p:nvPr/>
        </p:nvSpPr>
        <p:spPr>
          <a:xfrm>
            <a:off x="5153787" y="5823025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416273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3821E02-E28D-5A4C-B6F4-1B761D81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18" y="1658441"/>
            <a:ext cx="6847840" cy="3423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MOTOR 8-9 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255700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C73A13F-0064-6D48-BB07-9625089B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39" y="1577929"/>
            <a:ext cx="7008864" cy="3504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FC8C-1635-F54B-985A-A4973C72B989}"/>
              </a:ext>
            </a:extLst>
          </p:cNvPr>
          <p:cNvSpPr txBox="1"/>
          <p:nvPr/>
        </p:nvSpPr>
        <p:spPr>
          <a:xfrm>
            <a:off x="942644" y="705583"/>
            <a:ext cx="786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RCS04 MOTOR 8-9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E262B-137D-4B4D-967C-0F99CDDE4A65}"/>
              </a:ext>
            </a:extLst>
          </p:cNvPr>
          <p:cNvSpPr txBox="1"/>
          <p:nvPr/>
        </p:nvSpPr>
        <p:spPr>
          <a:xfrm>
            <a:off x="1172615" y="1560651"/>
            <a:ext cx="861774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200" b="1" dirty="0"/>
              <a:t>Power (log</a:t>
            </a:r>
            <a:r>
              <a:rPr lang="el-GR" sz="2200" b="1" dirty="0"/>
              <a:t> </a:t>
            </a:r>
            <a:r>
              <a:rPr lang="en-US" sz="2200" b="1" baseline="-25000" dirty="0"/>
              <a:t>10 </a:t>
            </a:r>
            <a:r>
              <a:rPr lang="el-GR" sz="2200" b="1" dirty="0"/>
              <a:t>μ </a:t>
            </a:r>
            <a:r>
              <a:rPr lang="en-US" sz="2200" b="1" dirty="0"/>
              <a:t>V</a:t>
            </a:r>
            <a:r>
              <a:rPr lang="el-GR" sz="2200" b="1" dirty="0"/>
              <a:t> </a:t>
            </a:r>
            <a:r>
              <a:rPr lang="en-US" sz="2200" b="1" baseline="30000" dirty="0"/>
              <a:t>2</a:t>
            </a:r>
            <a:r>
              <a:rPr lang="en-US" sz="2200" b="1" dirty="0"/>
              <a:t>/Hz)</a:t>
            </a:r>
          </a:p>
          <a:p>
            <a:endParaRPr lang="en-US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F47EA-3856-D647-97E7-D2280DC1A459}"/>
              </a:ext>
            </a:extLst>
          </p:cNvPr>
          <p:cNvSpPr txBox="1"/>
          <p:nvPr/>
        </p:nvSpPr>
        <p:spPr>
          <a:xfrm>
            <a:off x="3864483" y="5082361"/>
            <a:ext cx="3044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Frequency (Hz)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0188CB-59EE-C345-AE77-C3F4A59AAC60}"/>
              </a:ext>
            </a:extLst>
          </p:cNvPr>
          <p:cNvCxnSpPr/>
          <p:nvPr/>
        </p:nvCxnSpPr>
        <p:spPr>
          <a:xfrm>
            <a:off x="7863840" y="1473775"/>
            <a:ext cx="84124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3E10A-65ED-8C4C-939E-6B58665DE662}"/>
              </a:ext>
            </a:extLst>
          </p:cNvPr>
          <p:cNvCxnSpPr/>
          <p:nvPr/>
        </p:nvCxnSpPr>
        <p:spPr>
          <a:xfrm>
            <a:off x="7863840" y="1745317"/>
            <a:ext cx="8595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48D8-BA63-F045-A8E0-16F1331780CB}"/>
              </a:ext>
            </a:extLst>
          </p:cNvPr>
          <p:cNvCxnSpPr/>
          <p:nvPr/>
        </p:nvCxnSpPr>
        <p:spPr>
          <a:xfrm>
            <a:off x="7854696" y="1996658"/>
            <a:ext cx="8595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E6CB00-791E-634A-B51F-68204DA36482}"/>
              </a:ext>
            </a:extLst>
          </p:cNvPr>
          <p:cNvCxnSpPr/>
          <p:nvPr/>
        </p:nvCxnSpPr>
        <p:spPr>
          <a:xfrm>
            <a:off x="7863840" y="2250948"/>
            <a:ext cx="859536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E936C4-8A71-BB49-83F3-FDE6B6E33D19}"/>
              </a:ext>
            </a:extLst>
          </p:cNvPr>
          <p:cNvSpPr txBox="1"/>
          <p:nvPr/>
        </p:nvSpPr>
        <p:spPr>
          <a:xfrm>
            <a:off x="8723376" y="1289109"/>
            <a:ext cx="61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C6315-975A-4241-9EC1-BEA7E4765684}"/>
              </a:ext>
            </a:extLst>
          </p:cNvPr>
          <p:cNvSpPr txBox="1"/>
          <p:nvPr/>
        </p:nvSpPr>
        <p:spPr>
          <a:xfrm>
            <a:off x="8723376" y="1560651"/>
            <a:ext cx="84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C0625-CCC8-1141-8228-CFA90CCA6BB8}"/>
              </a:ext>
            </a:extLst>
          </p:cNvPr>
          <p:cNvSpPr txBox="1"/>
          <p:nvPr/>
        </p:nvSpPr>
        <p:spPr>
          <a:xfrm>
            <a:off x="8723376" y="1819121"/>
            <a:ext cx="85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.7A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3A79D4-69D4-CA47-9916-7EAFF5C15928}"/>
              </a:ext>
            </a:extLst>
          </p:cNvPr>
          <p:cNvSpPr txBox="1"/>
          <p:nvPr/>
        </p:nvSpPr>
        <p:spPr>
          <a:xfrm>
            <a:off x="8683614" y="2070461"/>
            <a:ext cx="69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.8A</a:t>
            </a:r>
          </a:p>
        </p:txBody>
      </p:sp>
    </p:spTree>
    <p:extLst>
      <p:ext uri="{BB962C8B-B14F-4D97-AF65-F5344CB8AC3E}">
        <p14:creationId xmlns:p14="http://schemas.microsoft.com/office/powerpoint/2010/main" val="14812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394</Words>
  <Application>Microsoft Macintosh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Coherence </vt:lpstr>
      <vt:lpstr>PowerPoint Presentation</vt:lpstr>
      <vt:lpstr>PowerPoint Presentation</vt:lpstr>
      <vt:lpstr>Bursts (need to re-plot)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Vinith</dc:creator>
  <cp:lastModifiedBy>Johnson, Vinith</cp:lastModifiedBy>
  <cp:revision>15</cp:revision>
  <dcterms:created xsi:type="dcterms:W3CDTF">2020-12-03T23:37:07Z</dcterms:created>
  <dcterms:modified xsi:type="dcterms:W3CDTF">2020-12-07T01:52:58Z</dcterms:modified>
</cp:coreProperties>
</file>