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B79B-17F5-0B41-8C16-E8987DDD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D732D-6EBE-C048-91D5-C8EF35D6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C2CB-95CE-0249-BE63-A5DDBDB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2518-6D63-DA44-9E36-B29066CF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CE5F-EF8C-0542-901F-F582013A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AE7-05A2-C646-9EDE-E2CD4C5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229E5-685D-4443-A752-25716E04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DFF2-0ED7-2B49-94D7-FE9F91EF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8352-7F24-D444-9D80-0210C556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FA9C-70E2-9248-9801-CA4168C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A48F9-7B33-BA45-84D8-302D1329A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5BC2C-F396-F041-86EB-B645DC4EB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BB9B-CA42-5E41-A20C-22C20D40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E0B9-D837-C346-8AC9-F91AA551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0468-CA11-FF41-8CA3-74DCAB48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C406-9C3D-F24E-82E9-E9B1D799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040F-CFC8-4045-BC7B-B899CDFD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8C7F-46E0-614F-87CD-A1624FCB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A930-AAC2-4445-8B51-87BD702C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F566-C9AD-E947-A1DA-0EF274F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CA15-0E6B-974F-AF5F-241DD7C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EFB46-757C-7345-82F3-40CACA23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8606-DBF1-A945-8775-30CA6B1D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F771-9FCA-954A-97EF-22E00AC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BA8-D47B-984B-910C-71A5840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1236-B36E-6349-AA83-848D7F2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3B40-0839-A948-83F4-AB12C9B6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78F5A-BCCF-1440-91F4-882160AF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E2EBC-281C-2A4A-BBB9-73525B1F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70CD-595F-FA45-99D0-A1641A94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FD3D-8FA1-D544-9E58-21A4E7E2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D457-C661-5849-97A4-6E239DCE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C392-14CF-4C40-AEFF-29736230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D65B5-953B-764E-91A7-E0FCB913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7AC92-E450-9A4D-A00D-886181F3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1E79-A17C-F24A-9C77-558D4DB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A434-8834-0147-8BB4-6A4C894A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9B825-CCFE-B146-98AB-A454FD91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9E362-21F7-0840-9CE2-ACC5356F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5784-B7D0-4143-80C5-39359E3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863A-38CA-8648-A4B6-00A39034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6E1D-3125-5741-83D6-BC143EB3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9F1B-4BEA-F849-B078-CF78744F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35FB1-79F1-1943-8009-B816FF49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FBF42-635D-6840-9B0D-C03C702E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02C9-70DA-014B-8185-0F950ACE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E1F6-5942-1445-9BEB-A759369D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AF07-46FB-384E-8549-9A1D7545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0E77-0184-CF42-9091-5BB28879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EAC3-EBA8-7946-BC73-4822EA65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C7CA-47EA-7340-B1F5-88ADABE4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0613-8E4B-A448-B134-F9A8267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A20-B01D-6B46-8B63-10A9FD12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E729B-EAFA-0F4D-B806-903F1804D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B318-24B5-504F-8529-DF4441A3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8A36-9632-0E45-86C1-5E158EA0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2606-D297-1B4D-9607-1B59D90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1E608-9C4A-384F-A133-F0303B2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B77A6-59A9-7648-A0DD-579BCFB0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91D8-2FF0-A94B-B4B4-1172D9E2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E30F-F6B7-B24C-8916-13FAD5BD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160A-1A70-0741-ACAF-68DA6FDBCC0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C47C-BBEA-FD46-82A0-4C21A3B91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1689-9E97-2146-84D1-81309382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09E0-9086-5F4F-961D-A58E648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5561AA2-634E-7B4E-A888-2BF5D00D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572"/>
            <a:ext cx="12192000" cy="1567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A2A38-49C9-314C-9669-B0597B77EE54}"/>
              </a:ext>
            </a:extLst>
          </p:cNvPr>
          <p:cNvSpPr txBox="1"/>
          <p:nvPr/>
        </p:nvSpPr>
        <p:spPr>
          <a:xfrm>
            <a:off x="5268948" y="2501570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573F5-9B70-B04F-83F7-A1C38D105C84}"/>
              </a:ext>
            </a:extLst>
          </p:cNvPr>
          <p:cNvSpPr txBox="1"/>
          <p:nvPr/>
        </p:nvSpPr>
        <p:spPr>
          <a:xfrm>
            <a:off x="5268949" y="4990217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62C09-BDE1-AA49-BE8E-A4397C6FC1EC}"/>
              </a:ext>
            </a:extLst>
          </p:cNvPr>
          <p:cNvSpPr txBox="1"/>
          <p:nvPr/>
        </p:nvSpPr>
        <p:spPr>
          <a:xfrm>
            <a:off x="4798825" y="564600"/>
            <a:ext cx="321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Raw LFP STN 0-2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8867-3351-EE4E-AA1F-44774A823944}"/>
              </a:ext>
            </a:extLst>
          </p:cNvPr>
          <p:cNvSpPr txBox="1"/>
          <p:nvPr/>
        </p:nvSpPr>
        <p:spPr>
          <a:xfrm>
            <a:off x="4798824" y="2951398"/>
            <a:ext cx="321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Theta STN 0-2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8C0FE-B640-EE42-9439-2181C6F1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617"/>
            <a:ext cx="12192000" cy="15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81DD3A0-8A6C-BB40-BC92-F63027B2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44"/>
            <a:ext cx="12192000" cy="1558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A2A38-49C9-314C-9669-B0597B77EE54}"/>
              </a:ext>
            </a:extLst>
          </p:cNvPr>
          <p:cNvSpPr txBox="1"/>
          <p:nvPr/>
        </p:nvSpPr>
        <p:spPr>
          <a:xfrm>
            <a:off x="5226908" y="2446639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573F5-9B70-B04F-83F7-A1C38D105C84}"/>
              </a:ext>
            </a:extLst>
          </p:cNvPr>
          <p:cNvSpPr txBox="1"/>
          <p:nvPr/>
        </p:nvSpPr>
        <p:spPr>
          <a:xfrm>
            <a:off x="5268949" y="4990217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62C09-BDE1-AA49-BE8E-A4397C6FC1EC}"/>
              </a:ext>
            </a:extLst>
          </p:cNvPr>
          <p:cNvSpPr txBox="1"/>
          <p:nvPr/>
        </p:nvSpPr>
        <p:spPr>
          <a:xfrm>
            <a:off x="4798825" y="564600"/>
            <a:ext cx="321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Raw LFP Motor 8-9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8867-3351-EE4E-AA1F-44774A823944}"/>
              </a:ext>
            </a:extLst>
          </p:cNvPr>
          <p:cNvSpPr txBox="1"/>
          <p:nvPr/>
        </p:nvSpPr>
        <p:spPr>
          <a:xfrm>
            <a:off x="4798824" y="2951398"/>
            <a:ext cx="321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Theta Motor 8-9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EAA83-4044-1E47-AD71-8211C425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0730"/>
            <a:ext cx="12192000" cy="1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ky, antenna&#10;&#10;Description automatically generated">
            <a:extLst>
              <a:ext uri="{FF2B5EF4-FFF2-40B4-BE49-F238E27FC236}">
                <a16:creationId xmlns:a16="http://schemas.microsoft.com/office/drawing/2014/main" id="{D7E0CC00-CD27-764D-B9F4-29F3497D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622"/>
            <a:ext cx="12192000" cy="154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A2A38-49C9-314C-9669-B0597B77EE54}"/>
              </a:ext>
            </a:extLst>
          </p:cNvPr>
          <p:cNvSpPr txBox="1"/>
          <p:nvPr/>
        </p:nvSpPr>
        <p:spPr>
          <a:xfrm>
            <a:off x="5226908" y="2446639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573F5-9B70-B04F-83F7-A1C38D105C84}"/>
              </a:ext>
            </a:extLst>
          </p:cNvPr>
          <p:cNvSpPr txBox="1"/>
          <p:nvPr/>
        </p:nvSpPr>
        <p:spPr>
          <a:xfrm>
            <a:off x="5268949" y="4990217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62C09-BDE1-AA49-BE8E-A4397C6FC1EC}"/>
              </a:ext>
            </a:extLst>
          </p:cNvPr>
          <p:cNvSpPr txBox="1"/>
          <p:nvPr/>
        </p:nvSpPr>
        <p:spPr>
          <a:xfrm>
            <a:off x="4798825" y="564600"/>
            <a:ext cx="331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Raw LFP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Motor 10-11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8867-3351-EE4E-AA1F-44774A823944}"/>
              </a:ext>
            </a:extLst>
          </p:cNvPr>
          <p:cNvSpPr txBox="1"/>
          <p:nvPr/>
        </p:nvSpPr>
        <p:spPr>
          <a:xfrm>
            <a:off x="4798824" y="2951398"/>
            <a:ext cx="321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Theta Motor 10-11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83675-781F-A640-93B8-80488AF6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063"/>
            <a:ext cx="12192000" cy="15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5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7</cp:revision>
  <dcterms:created xsi:type="dcterms:W3CDTF">2020-12-10T07:20:42Z</dcterms:created>
  <dcterms:modified xsi:type="dcterms:W3CDTF">2020-12-11T17:51:00Z</dcterms:modified>
</cp:coreProperties>
</file>