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32D3"/>
    <a:srgbClr val="A02493"/>
    <a:srgbClr val="95FF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B19-00F8-D346-AC02-238E99208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327896-9216-6440-B5BA-B288898EA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DE6A-962D-9E4F-9420-A8B6F90F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BAF9-7C75-9244-8B16-30D1C523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68331-A38A-7748-B8B4-FE27E8F2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0416-F3B5-5346-868E-8A5523A4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B52F2-1752-6E4F-9734-0819D89E2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49FE8-F15F-9041-AA6C-D80132D9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DCD1-C1D0-B747-8A1E-08EA049A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6D7EC-A9B4-E14D-859B-22F6FAC7D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74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18C00E-85D1-1D4B-856F-D9EDCDF9A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F7797-12E8-8644-A261-A9480D528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5F0EC-F03C-4B44-A511-DAE68CCB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71AE2-A226-414D-93A0-EF3F8C09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7C931-AB1C-164A-92D4-F4F0EADB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4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8677-ADCD-5D41-9B22-93D21944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50BB5-0424-7E48-8CA1-FFF82392D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E3B6-3EA0-1745-AAF0-B5E067AC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8B94-0FE4-0545-BBEF-1AAB1699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60DD8-52AD-0E49-AA4E-0BD132207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57A0-7729-4B43-9A5B-7B01A5D9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66523-0004-324C-8025-AB5AD81F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77A49-3643-2844-ACBB-653436F8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3702F-784E-6A4D-B0D5-428F46CD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EA270-15AB-5B41-B0EA-8FCCB344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CF0A-E0DB-F741-ABF6-686372CA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29383-D1DC-7A4D-8C5C-03721985A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A3093-25D0-1C43-8E0D-6CA8FFECC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5463F-F9EF-C44B-B8AD-08EE76EE5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3C7DD-3B09-6C42-80C2-30DB46EB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423F-16C5-5947-A309-9728FF22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05D1-6DA4-3A41-916F-CB1BD3DF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562BD-C8C0-1D40-8ECA-57385E6A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BC206-5B18-ED46-9554-1E4BFB4AD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8B04D3-064B-2F44-A3ED-832FB7B95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CFC2C-B08D-454C-A80E-AFC483820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44035C-1A1A-0841-924C-11E348CB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57E28B-1914-B74A-9775-7186473E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2506-C183-914F-AD3F-72FFCF10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2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E513-4DFE-C04A-B7E2-F702B69E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BA01E-7DF3-1E49-9025-B8F887A9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8A32-2A0C-324D-877C-83ED6722B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F875-76ED-7E44-BEEE-AB0C5ED1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19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9B57D-25AA-4446-9A02-035096ED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40468-6995-9A4B-A7CD-52209181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B362D-A1AA-C741-ABC6-71D18A4C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D4DC-E429-A745-BB30-CE52DAD4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6F4CD-E4AD-3C45-9C3E-3E3632BA5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73947-739B-3D4F-8ADD-E8B99EF4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28FAE-6AF1-F145-BBDB-4D1707AB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AA6B-6268-9E44-8914-E439F7EF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073DF-A7E1-1143-B425-AA2D08E8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69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AC35-BF7B-264F-8FD0-B4E0FF32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096-2648-A749-A505-B36B6D05B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BA16A-083A-744C-A9B8-5D2EB6DD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1CC8D-0132-C74D-A8BD-B7535B2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10178-313D-F540-9D7F-CEA2C0D8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00505-BD63-4447-BC44-8819F90E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FA48A-76D7-6044-918A-4A73426E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60861-82DC-534B-85DE-89A10D1EB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A3751-8F0E-0B4B-BEFD-6A07FC1F9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ABAF-08B5-4C4C-8656-534F4CF936EE}" type="datetimeFigureOut">
              <a:rPr lang="en-US" smtClean="0"/>
              <a:t>12/12/20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82D1-D9E0-3E4A-95B8-6A442E198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92271-DEC6-FE4C-9803-9C198B950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BC01-63EC-D44F-B0A0-6B48DB3D0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hart, histogram&#10;&#10;Description automatically generated">
            <a:extLst>
              <a:ext uri="{FF2B5EF4-FFF2-40B4-BE49-F238E27FC236}">
                <a16:creationId xmlns:a16="http://schemas.microsoft.com/office/drawing/2014/main" id="{13D8070F-08DC-054F-A8B2-7F01B13B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191" y="3582045"/>
            <a:ext cx="5585260" cy="2792630"/>
          </a:xfrm>
          <a:prstGeom prst="rect">
            <a:avLst/>
          </a:prstGeom>
        </p:spPr>
      </p:pic>
      <p:pic>
        <p:nvPicPr>
          <p:cNvPr id="17" name="Picture 16" descr="Chart, histogram&#10;&#10;Description automatically generated">
            <a:extLst>
              <a:ext uri="{FF2B5EF4-FFF2-40B4-BE49-F238E27FC236}">
                <a16:creationId xmlns:a16="http://schemas.microsoft.com/office/drawing/2014/main" id="{ADDB78C6-1BB5-3749-B9E3-B411AF89E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5" y="3604268"/>
            <a:ext cx="5585258" cy="2792629"/>
          </a:xfrm>
          <a:prstGeom prst="rect">
            <a:avLst/>
          </a:prstGeom>
        </p:spPr>
      </p:pic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B25F73D0-0A29-0647-8659-A04D1C537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415" y="434272"/>
            <a:ext cx="5585254" cy="2792627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0E639A9F-9036-7D47-B6AD-AF49A4B29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35" y="364523"/>
            <a:ext cx="5585254" cy="27926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97AC11-F704-5D43-B59B-4EFAE28764C9}"/>
              </a:ext>
            </a:extLst>
          </p:cNvPr>
          <p:cNvSpPr txBox="1"/>
          <p:nvPr/>
        </p:nvSpPr>
        <p:spPr>
          <a:xfrm>
            <a:off x="2448910" y="3059668"/>
            <a:ext cx="20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Frequency (Hz)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EBF17-3D7F-784F-8F80-2715B6311DA9}"/>
              </a:ext>
            </a:extLst>
          </p:cNvPr>
          <p:cNvSpPr txBox="1"/>
          <p:nvPr/>
        </p:nvSpPr>
        <p:spPr>
          <a:xfrm>
            <a:off x="8234855" y="3057264"/>
            <a:ext cx="20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Frequency (Hz)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C9230-E141-4341-8285-625461C41CD1}"/>
              </a:ext>
            </a:extLst>
          </p:cNvPr>
          <p:cNvSpPr txBox="1"/>
          <p:nvPr/>
        </p:nvSpPr>
        <p:spPr>
          <a:xfrm>
            <a:off x="285576" y="-328342"/>
            <a:ext cx="800219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Power (log</a:t>
            </a:r>
            <a:r>
              <a:rPr lang="el-GR" b="1" dirty="0"/>
              <a:t> </a:t>
            </a:r>
            <a:r>
              <a:rPr lang="en-US" b="1" baseline="-25000" dirty="0"/>
              <a:t>10 </a:t>
            </a:r>
            <a:r>
              <a:rPr lang="el-GR" b="1" dirty="0"/>
              <a:t> </a:t>
            </a:r>
            <a:r>
              <a:rPr lang="en-US" b="1" dirty="0"/>
              <a:t>mV</a:t>
            </a:r>
            <a:r>
              <a:rPr lang="en-US" b="1" baseline="30000" dirty="0"/>
              <a:t>2</a:t>
            </a:r>
            <a:r>
              <a:rPr lang="en-US" b="1" dirty="0"/>
              <a:t>/Hz)</a:t>
            </a:r>
          </a:p>
          <a:p>
            <a:endParaRPr 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9DA9-FD2F-2243-BAA3-D2FB0492D0CA}"/>
              </a:ext>
            </a:extLst>
          </p:cNvPr>
          <p:cNvSpPr txBox="1"/>
          <p:nvPr/>
        </p:nvSpPr>
        <p:spPr>
          <a:xfrm>
            <a:off x="6014298" y="-328342"/>
            <a:ext cx="800219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Power (log</a:t>
            </a:r>
            <a:r>
              <a:rPr lang="el-GR" b="1" dirty="0"/>
              <a:t> </a:t>
            </a:r>
            <a:r>
              <a:rPr lang="en-US" b="1" baseline="-25000" dirty="0"/>
              <a:t>10 </a:t>
            </a:r>
            <a:r>
              <a:rPr lang="el-GR" b="1" dirty="0"/>
              <a:t> </a:t>
            </a:r>
            <a:r>
              <a:rPr lang="en-US" b="1" dirty="0"/>
              <a:t>mV</a:t>
            </a:r>
            <a:r>
              <a:rPr lang="en-US" b="1" baseline="30000" dirty="0"/>
              <a:t>2</a:t>
            </a:r>
            <a:r>
              <a:rPr lang="en-US" b="1" dirty="0"/>
              <a:t>/Hz)</a:t>
            </a:r>
          </a:p>
          <a:p>
            <a:endParaRPr lang="en-US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2B1B4-6F96-544B-A57E-411AF8FACD18}"/>
              </a:ext>
            </a:extLst>
          </p:cNvPr>
          <p:cNvSpPr txBox="1"/>
          <p:nvPr/>
        </p:nvSpPr>
        <p:spPr>
          <a:xfrm>
            <a:off x="4654231" y="77133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0-2</a:t>
            </a:r>
          </a:p>
          <a:p>
            <a:r>
              <a:rPr lang="en-US" sz="1200" b="1" dirty="0"/>
              <a:t>  8-9</a:t>
            </a:r>
          </a:p>
          <a:p>
            <a:r>
              <a:rPr lang="en-US" sz="1200" b="1" dirty="0"/>
              <a:t>  10-11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D25D91-A9E2-C149-A903-8B2B8FC0392D}"/>
              </a:ext>
            </a:extLst>
          </p:cNvPr>
          <p:cNvCxnSpPr>
            <a:cxnSpLocks/>
          </p:cNvCxnSpPr>
          <p:nvPr/>
        </p:nvCxnSpPr>
        <p:spPr>
          <a:xfrm>
            <a:off x="4351283" y="937516"/>
            <a:ext cx="31531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C9E1CE7-0C99-0F4E-9C83-97C5B6EB8149}"/>
              </a:ext>
            </a:extLst>
          </p:cNvPr>
          <p:cNvSpPr txBox="1"/>
          <p:nvPr/>
        </p:nvSpPr>
        <p:spPr>
          <a:xfrm>
            <a:off x="2569024" y="316892"/>
            <a:ext cx="1575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OFF LEFT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CBA2AC-934F-4A43-80AC-A902EFAB3719}"/>
              </a:ext>
            </a:extLst>
          </p:cNvPr>
          <p:cNvSpPr txBox="1"/>
          <p:nvPr/>
        </p:nvSpPr>
        <p:spPr>
          <a:xfrm>
            <a:off x="8355523" y="313432"/>
            <a:ext cx="2228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OFF RIGHT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33CAE4-7A98-BE4B-AE12-BCEF53BB3010}"/>
              </a:ext>
            </a:extLst>
          </p:cNvPr>
          <p:cNvSpPr txBox="1"/>
          <p:nvPr/>
        </p:nvSpPr>
        <p:spPr>
          <a:xfrm>
            <a:off x="2448910" y="6488668"/>
            <a:ext cx="20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Frequency (Hz)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75174C0-B83E-6444-A648-F77E05AC9E26}"/>
              </a:ext>
            </a:extLst>
          </p:cNvPr>
          <p:cNvSpPr txBox="1"/>
          <p:nvPr/>
        </p:nvSpPr>
        <p:spPr>
          <a:xfrm>
            <a:off x="8234855" y="6488668"/>
            <a:ext cx="2060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Frequency (Hz)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8A028A-41AB-3643-9F98-855DA2E71C59}"/>
              </a:ext>
            </a:extLst>
          </p:cNvPr>
          <p:cNvSpPr txBox="1"/>
          <p:nvPr/>
        </p:nvSpPr>
        <p:spPr>
          <a:xfrm>
            <a:off x="285576" y="2443722"/>
            <a:ext cx="461665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Coherence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0804A9-71A8-304A-8384-A4A2F16A1656}"/>
              </a:ext>
            </a:extLst>
          </p:cNvPr>
          <p:cNvSpPr txBox="1"/>
          <p:nvPr/>
        </p:nvSpPr>
        <p:spPr>
          <a:xfrm>
            <a:off x="5866896" y="2443722"/>
            <a:ext cx="461665" cy="30861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b="1" dirty="0"/>
              <a:t>Coherence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59D5975-E1C2-1B45-9D88-54D4150FF34B}"/>
              </a:ext>
            </a:extLst>
          </p:cNvPr>
          <p:cNvSpPr txBox="1"/>
          <p:nvPr/>
        </p:nvSpPr>
        <p:spPr>
          <a:xfrm>
            <a:off x="2566497" y="3530473"/>
            <a:ext cx="140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OFF LEFT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9E3862-AEED-1D40-B0C9-8A76CDD5C782}"/>
              </a:ext>
            </a:extLst>
          </p:cNvPr>
          <p:cNvSpPr txBox="1"/>
          <p:nvPr/>
        </p:nvSpPr>
        <p:spPr>
          <a:xfrm>
            <a:off x="8355523" y="3525107"/>
            <a:ext cx="1610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OFF RIGHT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CAC599-8805-AD4C-A0EB-207B7581EC5C}"/>
              </a:ext>
            </a:extLst>
          </p:cNvPr>
          <p:cNvSpPr txBox="1"/>
          <p:nvPr/>
        </p:nvSpPr>
        <p:spPr>
          <a:xfrm>
            <a:off x="4609647" y="4144394"/>
            <a:ext cx="1136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0-2 &amp; 8-9</a:t>
            </a:r>
          </a:p>
          <a:p>
            <a:endParaRPr lang="en-US" sz="1200" b="1" dirty="0"/>
          </a:p>
          <a:p>
            <a:r>
              <a:rPr lang="en-US" sz="1200" b="1" dirty="0"/>
              <a:t>  0-2 &amp; 10-11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B1858A4-6B8D-6B46-81C8-B2D1BF09B2E4}"/>
              </a:ext>
            </a:extLst>
          </p:cNvPr>
          <p:cNvCxnSpPr>
            <a:cxnSpLocks/>
          </p:cNvCxnSpPr>
          <p:nvPr/>
        </p:nvCxnSpPr>
        <p:spPr>
          <a:xfrm>
            <a:off x="4351283" y="4634769"/>
            <a:ext cx="315310" cy="0"/>
          </a:xfrm>
          <a:prstGeom prst="line">
            <a:avLst/>
          </a:prstGeom>
          <a:ln w="19050">
            <a:solidFill>
              <a:srgbClr val="E432D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607C8E-570D-6346-85A9-B6FC50ABC782}"/>
              </a:ext>
            </a:extLst>
          </p:cNvPr>
          <p:cNvCxnSpPr>
            <a:cxnSpLocks/>
          </p:cNvCxnSpPr>
          <p:nvPr/>
        </p:nvCxnSpPr>
        <p:spPr>
          <a:xfrm>
            <a:off x="4351283" y="1070836"/>
            <a:ext cx="31531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A8B4B9-0285-1747-9EA4-92AF790E7505}"/>
              </a:ext>
            </a:extLst>
          </p:cNvPr>
          <p:cNvCxnSpPr>
            <a:cxnSpLocks/>
          </p:cNvCxnSpPr>
          <p:nvPr/>
        </p:nvCxnSpPr>
        <p:spPr>
          <a:xfrm>
            <a:off x="4351283" y="1216234"/>
            <a:ext cx="3153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697779DB-73B4-D94C-8CF6-8FC732CB78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7541" y="719686"/>
            <a:ext cx="911091" cy="70229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5924F05-FA9C-D74B-A1A6-DDFD1EAC5BA9}"/>
              </a:ext>
            </a:extLst>
          </p:cNvPr>
          <p:cNvCxnSpPr>
            <a:cxnSpLocks/>
          </p:cNvCxnSpPr>
          <p:nvPr/>
        </p:nvCxnSpPr>
        <p:spPr>
          <a:xfrm>
            <a:off x="4351283" y="4303693"/>
            <a:ext cx="315310" cy="0"/>
          </a:xfrm>
          <a:prstGeom prst="line">
            <a:avLst/>
          </a:prstGeom>
          <a:ln w="19050">
            <a:solidFill>
              <a:srgbClr val="95FFF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picture containing text&#10;&#10;Description automatically generated">
            <a:extLst>
              <a:ext uri="{FF2B5EF4-FFF2-40B4-BE49-F238E27FC236}">
                <a16:creationId xmlns:a16="http://schemas.microsoft.com/office/drawing/2014/main" id="{18BD93EB-890B-4A49-B3B8-F1B2CA472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7639" y="4142221"/>
            <a:ext cx="1382609" cy="7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5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56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Johnson, Vinith</dc:creator>
  <cp:lastModifiedBy>Johnson, Vinith</cp:lastModifiedBy>
  <cp:revision>11</cp:revision>
  <dcterms:created xsi:type="dcterms:W3CDTF">2020-12-11T08:15:37Z</dcterms:created>
  <dcterms:modified xsi:type="dcterms:W3CDTF">2020-12-12T19:09:41Z</dcterms:modified>
</cp:coreProperties>
</file>