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08696-8D7B-A940-937E-739827D0AA84}" v="45" dt="2020-12-18T18:57:5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737"/>
  </p:normalViewPr>
  <p:slideViewPr>
    <p:cSldViewPr snapToGrid="0" snapToObjects="1">
      <p:cViewPr varScale="1">
        <p:scale>
          <a:sx n="139" d="100"/>
          <a:sy n="139" d="100"/>
        </p:scale>
        <p:origin x="1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Vinith" userId="13cbd0ff-7ac8-4c0d-8ebd-25ab027f1c88" providerId="ADAL" clId="{3A108696-8D7B-A940-937E-739827D0AA84}"/>
    <pc:docChg chg="undo custSel addSld modSld">
      <pc:chgData name="Johnson, Vinith" userId="13cbd0ff-7ac8-4c0d-8ebd-25ab027f1c88" providerId="ADAL" clId="{3A108696-8D7B-A940-937E-739827D0AA84}" dt="2020-12-18T18:58:36.805" v="295" actId="1076"/>
      <pc:docMkLst>
        <pc:docMk/>
      </pc:docMkLst>
      <pc:sldChg chg="addSp modSp mod">
        <pc:chgData name="Johnson, Vinith" userId="13cbd0ff-7ac8-4c0d-8ebd-25ab027f1c88" providerId="ADAL" clId="{3A108696-8D7B-A940-937E-739827D0AA84}" dt="2020-12-15T01:20:55.964" v="191" actId="1076"/>
        <pc:sldMkLst>
          <pc:docMk/>
          <pc:sldMk cId="2457499092" sldId="256"/>
        </pc:sldMkLst>
        <pc:spChg chg="add mod">
          <ac:chgData name="Johnson, Vinith" userId="13cbd0ff-7ac8-4c0d-8ebd-25ab027f1c88" providerId="ADAL" clId="{3A108696-8D7B-A940-937E-739827D0AA84}" dt="2020-12-15T01:15:29.344" v="80" actId="1076"/>
          <ac:spMkLst>
            <pc:docMk/>
            <pc:sldMk cId="2457499092" sldId="256"/>
            <ac:spMk id="4" creationId="{25888C6F-CE56-7D40-AE40-2A6615EE4541}"/>
          </ac:spMkLst>
        </pc:spChg>
        <pc:spChg chg="add mod">
          <ac:chgData name="Johnson, Vinith" userId="13cbd0ff-7ac8-4c0d-8ebd-25ab027f1c88" providerId="ADAL" clId="{3A108696-8D7B-A940-937E-739827D0AA84}" dt="2020-12-15T01:11:29.785" v="23" actId="1076"/>
          <ac:spMkLst>
            <pc:docMk/>
            <pc:sldMk cId="2457499092" sldId="256"/>
            <ac:spMk id="8" creationId="{5850B7C9-B649-3E47-AD5B-36429CDA09DE}"/>
          </ac:spMkLst>
        </pc:spChg>
        <pc:spChg chg="add mod">
          <ac:chgData name="Johnson, Vinith" userId="13cbd0ff-7ac8-4c0d-8ebd-25ab027f1c88" providerId="ADAL" clId="{3A108696-8D7B-A940-937E-739827D0AA84}" dt="2020-12-15T01:11:39.059" v="25" actId="1076"/>
          <ac:spMkLst>
            <pc:docMk/>
            <pc:sldMk cId="2457499092" sldId="256"/>
            <ac:spMk id="10" creationId="{0B1D2D1D-1B18-054B-8FA9-5778C1464D50}"/>
          </ac:spMkLst>
        </pc:spChg>
        <pc:spChg chg="add mod">
          <ac:chgData name="Johnson, Vinith" userId="13cbd0ff-7ac8-4c0d-8ebd-25ab027f1c88" providerId="ADAL" clId="{3A108696-8D7B-A940-937E-739827D0AA84}" dt="2020-12-15T01:11:52.295" v="28" actId="1076"/>
          <ac:spMkLst>
            <pc:docMk/>
            <pc:sldMk cId="2457499092" sldId="256"/>
            <ac:spMk id="12" creationId="{1B19807B-0178-834D-AAC5-9C91DE2D3D67}"/>
          </ac:spMkLst>
        </pc:spChg>
        <pc:spChg chg="add mod">
          <ac:chgData name="Johnson, Vinith" userId="13cbd0ff-7ac8-4c0d-8ebd-25ab027f1c88" providerId="ADAL" clId="{3A108696-8D7B-A940-937E-739827D0AA84}" dt="2020-12-15T01:12:04.361" v="30" actId="1076"/>
          <ac:spMkLst>
            <pc:docMk/>
            <pc:sldMk cId="2457499092" sldId="256"/>
            <ac:spMk id="14" creationId="{C25F2F3E-B9EA-D641-83BA-4BB2964190EA}"/>
          </ac:spMkLst>
        </pc:spChg>
        <pc:spChg chg="add mod">
          <ac:chgData name="Johnson, Vinith" userId="13cbd0ff-7ac8-4c0d-8ebd-25ab027f1c88" providerId="ADAL" clId="{3A108696-8D7B-A940-937E-739827D0AA84}" dt="2020-12-15T01:12:12.940" v="33" actId="1076"/>
          <ac:spMkLst>
            <pc:docMk/>
            <pc:sldMk cId="2457499092" sldId="256"/>
            <ac:spMk id="16" creationId="{82C03B6F-E2A0-7246-AFC3-15D9F240D614}"/>
          </ac:spMkLst>
        </pc:spChg>
        <pc:spChg chg="add mod">
          <ac:chgData name="Johnson, Vinith" userId="13cbd0ff-7ac8-4c0d-8ebd-25ab027f1c88" providerId="ADAL" clId="{3A108696-8D7B-A940-937E-739827D0AA84}" dt="2020-12-15T01:12:23.220" v="35" actId="1076"/>
          <ac:spMkLst>
            <pc:docMk/>
            <pc:sldMk cId="2457499092" sldId="256"/>
            <ac:spMk id="18" creationId="{420B2E7E-EEA7-084E-A94C-FFADD44A9437}"/>
          </ac:spMkLst>
        </pc:spChg>
        <pc:spChg chg="add mod">
          <ac:chgData name="Johnson, Vinith" userId="13cbd0ff-7ac8-4c0d-8ebd-25ab027f1c88" providerId="ADAL" clId="{3A108696-8D7B-A940-937E-739827D0AA84}" dt="2020-12-15T01:16:03.750" v="93" actId="1076"/>
          <ac:spMkLst>
            <pc:docMk/>
            <pc:sldMk cId="2457499092" sldId="256"/>
            <ac:spMk id="22" creationId="{D964AA64-F3CF-F843-B474-8D242FA248D6}"/>
          </ac:spMkLst>
        </pc:spChg>
        <pc:spChg chg="add mod">
          <ac:chgData name="Johnson, Vinith" userId="13cbd0ff-7ac8-4c0d-8ebd-25ab027f1c88" providerId="ADAL" clId="{3A108696-8D7B-A940-937E-739827D0AA84}" dt="2020-12-15T01:16:44.702" v="108" actId="20577"/>
          <ac:spMkLst>
            <pc:docMk/>
            <pc:sldMk cId="2457499092" sldId="256"/>
            <ac:spMk id="23" creationId="{C6008B16-6317-5348-B5CC-8D4B9792137C}"/>
          </ac:spMkLst>
        </pc:spChg>
        <pc:spChg chg="add mod">
          <ac:chgData name="Johnson, Vinith" userId="13cbd0ff-7ac8-4c0d-8ebd-25ab027f1c88" providerId="ADAL" clId="{3A108696-8D7B-A940-937E-739827D0AA84}" dt="2020-12-15T01:16:49.094" v="112" actId="20577"/>
          <ac:spMkLst>
            <pc:docMk/>
            <pc:sldMk cId="2457499092" sldId="256"/>
            <ac:spMk id="24" creationId="{3B5639FF-ADD5-9440-AEA9-D11928F1456F}"/>
          </ac:spMkLst>
        </pc:spChg>
        <pc:spChg chg="add mod">
          <ac:chgData name="Johnson, Vinith" userId="13cbd0ff-7ac8-4c0d-8ebd-25ab027f1c88" providerId="ADAL" clId="{3A108696-8D7B-A940-937E-739827D0AA84}" dt="2020-12-15T01:17:14.347" v="155" actId="20577"/>
          <ac:spMkLst>
            <pc:docMk/>
            <pc:sldMk cId="2457499092" sldId="256"/>
            <ac:spMk id="25" creationId="{6165A20D-AAB5-5143-9026-06EC70D8B77B}"/>
          </ac:spMkLst>
        </pc:spChg>
        <pc:spChg chg="add mod">
          <ac:chgData name="Johnson, Vinith" userId="13cbd0ff-7ac8-4c0d-8ebd-25ab027f1c88" providerId="ADAL" clId="{3A108696-8D7B-A940-937E-739827D0AA84}" dt="2020-12-15T01:17:08.320" v="146" actId="20577"/>
          <ac:spMkLst>
            <pc:docMk/>
            <pc:sldMk cId="2457499092" sldId="256"/>
            <ac:spMk id="26" creationId="{F9BC74EA-E3FE-D945-95E5-D3688D2F4A71}"/>
          </ac:spMkLst>
        </pc:spChg>
        <pc:spChg chg="add mod">
          <ac:chgData name="Johnson, Vinith" userId="13cbd0ff-7ac8-4c0d-8ebd-25ab027f1c88" providerId="ADAL" clId="{3A108696-8D7B-A940-937E-739827D0AA84}" dt="2020-12-15T01:16:59.877" v="133" actId="20577"/>
          <ac:spMkLst>
            <pc:docMk/>
            <pc:sldMk cId="2457499092" sldId="256"/>
            <ac:spMk id="27" creationId="{ED43CFD1-66A0-1B41-AC49-6E5C90F0B3A1}"/>
          </ac:spMkLst>
        </pc:spChg>
        <pc:spChg chg="add mod">
          <ac:chgData name="Johnson, Vinith" userId="13cbd0ff-7ac8-4c0d-8ebd-25ab027f1c88" providerId="ADAL" clId="{3A108696-8D7B-A940-937E-739827D0AA84}" dt="2020-12-15T01:19:57.676" v="178" actId="1076"/>
          <ac:spMkLst>
            <pc:docMk/>
            <pc:sldMk cId="2457499092" sldId="256"/>
            <ac:spMk id="32" creationId="{30A3A8BD-4CD6-6342-AE17-89D00290EA59}"/>
          </ac:spMkLst>
        </pc:spChg>
        <pc:spChg chg="add mod">
          <ac:chgData name="Johnson, Vinith" userId="13cbd0ff-7ac8-4c0d-8ebd-25ab027f1c88" providerId="ADAL" clId="{3A108696-8D7B-A940-937E-739827D0AA84}" dt="2020-12-15T01:20:03.588" v="180" actId="1076"/>
          <ac:spMkLst>
            <pc:docMk/>
            <pc:sldMk cId="2457499092" sldId="256"/>
            <ac:spMk id="33" creationId="{C286F541-73E1-5947-8ED5-E440FA5498FC}"/>
          </ac:spMkLst>
        </pc:spChg>
        <pc:spChg chg="add mod">
          <ac:chgData name="Johnson, Vinith" userId="13cbd0ff-7ac8-4c0d-8ebd-25ab027f1c88" providerId="ADAL" clId="{3A108696-8D7B-A940-937E-739827D0AA84}" dt="2020-12-15T01:20:13.794" v="182" actId="1076"/>
          <ac:spMkLst>
            <pc:docMk/>
            <pc:sldMk cId="2457499092" sldId="256"/>
            <ac:spMk id="34" creationId="{89F74358-ED21-C343-BBA1-412ECD1A010C}"/>
          </ac:spMkLst>
        </pc:spChg>
        <pc:spChg chg="add mod">
          <ac:chgData name="Johnson, Vinith" userId="13cbd0ff-7ac8-4c0d-8ebd-25ab027f1c88" providerId="ADAL" clId="{3A108696-8D7B-A940-937E-739827D0AA84}" dt="2020-12-15T01:20:27.981" v="185" actId="14100"/>
          <ac:spMkLst>
            <pc:docMk/>
            <pc:sldMk cId="2457499092" sldId="256"/>
            <ac:spMk id="35" creationId="{2652F654-4985-F74F-B16F-4BF8A1395EF6}"/>
          </ac:spMkLst>
        </pc:spChg>
        <pc:spChg chg="add mod">
          <ac:chgData name="Johnson, Vinith" userId="13cbd0ff-7ac8-4c0d-8ebd-25ab027f1c88" providerId="ADAL" clId="{3A108696-8D7B-A940-937E-739827D0AA84}" dt="2020-12-15T01:20:37.842" v="188" actId="14100"/>
          <ac:spMkLst>
            <pc:docMk/>
            <pc:sldMk cId="2457499092" sldId="256"/>
            <ac:spMk id="36" creationId="{2E4571DC-B218-904B-BD1D-F37AC8A30004}"/>
          </ac:spMkLst>
        </pc:spChg>
        <pc:spChg chg="add mod">
          <ac:chgData name="Johnson, Vinith" userId="13cbd0ff-7ac8-4c0d-8ebd-25ab027f1c88" providerId="ADAL" clId="{3A108696-8D7B-A940-937E-739827D0AA84}" dt="2020-12-15T01:20:55.964" v="191" actId="1076"/>
          <ac:spMkLst>
            <pc:docMk/>
            <pc:sldMk cId="2457499092" sldId="256"/>
            <ac:spMk id="37" creationId="{8B9FDC96-C595-2F41-A16B-4DD87F9A563A}"/>
          </ac:spMkLst>
        </pc:spChg>
        <pc:picChg chg="mod">
          <ac:chgData name="Johnson, Vinith" userId="13cbd0ff-7ac8-4c0d-8ebd-25ab027f1c88" providerId="ADAL" clId="{3A108696-8D7B-A940-937E-739827D0AA84}" dt="2020-12-15T01:15:26.004" v="79" actId="1076"/>
          <ac:picMkLst>
            <pc:docMk/>
            <pc:sldMk cId="2457499092" sldId="256"/>
            <ac:picMk id="5" creationId="{624B62F4-028A-AA45-B4BA-BEB15E648C5F}"/>
          </ac:picMkLst>
        </pc:picChg>
        <pc:picChg chg="add mod">
          <ac:chgData name="Johnson, Vinith" userId="13cbd0ff-7ac8-4c0d-8ebd-25ab027f1c88" providerId="ADAL" clId="{3A108696-8D7B-A940-937E-739827D0AA84}" dt="2020-12-15T01:17:46.177" v="160" actId="1076"/>
          <ac:picMkLst>
            <pc:docMk/>
            <pc:sldMk cId="2457499092" sldId="256"/>
            <ac:picMk id="7" creationId="{7462D4BD-1F44-6040-A5A8-BD82FE772FE3}"/>
          </ac:picMkLst>
        </pc:picChg>
        <pc:picChg chg="mod">
          <ac:chgData name="Johnson, Vinith" userId="13cbd0ff-7ac8-4c0d-8ebd-25ab027f1c88" providerId="ADAL" clId="{3A108696-8D7B-A940-937E-739827D0AA84}" dt="2020-12-15T01:10:37.286" v="14" actId="14100"/>
          <ac:picMkLst>
            <pc:docMk/>
            <pc:sldMk cId="2457499092" sldId="256"/>
            <ac:picMk id="9" creationId="{CC7513F5-D792-2243-ACC2-5499F68E4DC6}"/>
          </ac:picMkLst>
        </pc:picChg>
        <pc:picChg chg="mod">
          <ac:chgData name="Johnson, Vinith" userId="13cbd0ff-7ac8-4c0d-8ebd-25ab027f1c88" providerId="ADAL" clId="{3A108696-8D7B-A940-937E-739827D0AA84}" dt="2020-12-15T01:09:53.249" v="3" actId="1076"/>
          <ac:picMkLst>
            <pc:docMk/>
            <pc:sldMk cId="2457499092" sldId="256"/>
            <ac:picMk id="11" creationId="{CC4C79D4-92CA-4748-9BA6-9516BE6E5CC5}"/>
          </ac:picMkLst>
        </pc:picChg>
        <pc:picChg chg="mod">
          <ac:chgData name="Johnson, Vinith" userId="13cbd0ff-7ac8-4c0d-8ebd-25ab027f1c88" providerId="ADAL" clId="{3A108696-8D7B-A940-937E-739827D0AA84}" dt="2020-12-15T01:18:22.859" v="166" actId="1076"/>
          <ac:picMkLst>
            <pc:docMk/>
            <pc:sldMk cId="2457499092" sldId="256"/>
            <ac:picMk id="13" creationId="{511660C0-0267-9A4C-A4DE-63D717A55ABE}"/>
          </ac:picMkLst>
        </pc:picChg>
        <pc:picChg chg="mod">
          <ac:chgData name="Johnson, Vinith" userId="13cbd0ff-7ac8-4c0d-8ebd-25ab027f1c88" providerId="ADAL" clId="{3A108696-8D7B-A940-937E-739827D0AA84}" dt="2020-12-15T01:16:28.337" v="100" actId="1076"/>
          <ac:picMkLst>
            <pc:docMk/>
            <pc:sldMk cId="2457499092" sldId="256"/>
            <ac:picMk id="15" creationId="{A76E9264-6A31-AD41-8FA4-65CA34BD1143}"/>
          </ac:picMkLst>
        </pc:picChg>
        <pc:picChg chg="mod">
          <ac:chgData name="Johnson, Vinith" userId="13cbd0ff-7ac8-4c0d-8ebd-25ab027f1c88" providerId="ADAL" clId="{3A108696-8D7B-A940-937E-739827D0AA84}" dt="2020-12-15T01:10:16.977" v="10" actId="1076"/>
          <ac:picMkLst>
            <pc:docMk/>
            <pc:sldMk cId="2457499092" sldId="256"/>
            <ac:picMk id="17" creationId="{1A0157FC-25DE-B14B-9166-40AF8714EDB8}"/>
          </ac:picMkLst>
        </pc:picChg>
        <pc:picChg chg="add mod">
          <ac:chgData name="Johnson, Vinith" userId="13cbd0ff-7ac8-4c0d-8ebd-25ab027f1c88" providerId="ADAL" clId="{3A108696-8D7B-A940-937E-739827D0AA84}" dt="2020-12-15T01:17:57.809" v="163" actId="1076"/>
          <ac:picMkLst>
            <pc:docMk/>
            <pc:sldMk cId="2457499092" sldId="256"/>
            <ac:picMk id="28" creationId="{777EA99D-73D3-7149-9674-54B8F188AF49}"/>
          </ac:picMkLst>
        </pc:picChg>
        <pc:picChg chg="add mod">
          <ac:chgData name="Johnson, Vinith" userId="13cbd0ff-7ac8-4c0d-8ebd-25ab027f1c88" providerId="ADAL" clId="{3A108696-8D7B-A940-937E-739827D0AA84}" dt="2020-12-15T01:18:33.883" v="168" actId="1076"/>
          <ac:picMkLst>
            <pc:docMk/>
            <pc:sldMk cId="2457499092" sldId="256"/>
            <ac:picMk id="29" creationId="{58CF3827-BE60-DB46-9611-DD2DDB58B348}"/>
          </ac:picMkLst>
        </pc:picChg>
        <pc:picChg chg="add mod">
          <ac:chgData name="Johnson, Vinith" userId="13cbd0ff-7ac8-4c0d-8ebd-25ab027f1c88" providerId="ADAL" clId="{3A108696-8D7B-A940-937E-739827D0AA84}" dt="2020-12-15T01:18:42.511" v="170" actId="1076"/>
          <ac:picMkLst>
            <pc:docMk/>
            <pc:sldMk cId="2457499092" sldId="256"/>
            <ac:picMk id="30" creationId="{F0D3EF8A-2274-7E4B-B285-034DD8642002}"/>
          </ac:picMkLst>
        </pc:picChg>
        <pc:picChg chg="add mod">
          <ac:chgData name="Johnson, Vinith" userId="13cbd0ff-7ac8-4c0d-8ebd-25ab027f1c88" providerId="ADAL" clId="{3A108696-8D7B-A940-937E-739827D0AA84}" dt="2020-12-15T01:18:51.693" v="173" actId="1076"/>
          <ac:picMkLst>
            <pc:docMk/>
            <pc:sldMk cId="2457499092" sldId="256"/>
            <ac:picMk id="31" creationId="{D46DE77E-94EF-3A46-A509-BEACFFB4A1DA}"/>
          </ac:picMkLst>
        </pc:picChg>
        <pc:cxnChg chg="add mod">
          <ac:chgData name="Johnson, Vinith" userId="13cbd0ff-7ac8-4c0d-8ebd-25ab027f1c88" providerId="ADAL" clId="{3A108696-8D7B-A940-937E-739827D0AA84}" dt="2020-12-15T01:14:23.326" v="52" actId="208"/>
          <ac:cxnSpMkLst>
            <pc:docMk/>
            <pc:sldMk cId="2457499092" sldId="256"/>
            <ac:cxnSpMk id="3" creationId="{165E7167-6E10-2545-9AEF-7FCAC0C0746F}"/>
          </ac:cxnSpMkLst>
        </pc:cxnChg>
        <pc:cxnChg chg="add mod">
          <ac:chgData name="Johnson, Vinith" userId="13cbd0ff-7ac8-4c0d-8ebd-25ab027f1c88" providerId="ADAL" clId="{3A108696-8D7B-A940-937E-739827D0AA84}" dt="2020-12-15T01:14:27.159" v="53" actId="208"/>
          <ac:cxnSpMkLst>
            <pc:docMk/>
            <pc:sldMk cId="2457499092" sldId="256"/>
            <ac:cxnSpMk id="19" creationId="{15F10DC9-D3D3-964F-8166-CB511F07C9B2}"/>
          </ac:cxnSpMkLst>
        </pc:cxnChg>
        <pc:cxnChg chg="add mod">
          <ac:chgData name="Johnson, Vinith" userId="13cbd0ff-7ac8-4c0d-8ebd-25ab027f1c88" providerId="ADAL" clId="{3A108696-8D7B-A940-937E-739827D0AA84}" dt="2020-12-15T01:14:30.773" v="54" actId="208"/>
          <ac:cxnSpMkLst>
            <pc:docMk/>
            <pc:sldMk cId="2457499092" sldId="256"/>
            <ac:cxnSpMk id="20" creationId="{37E8EB8B-1259-6E43-9C9F-1FEA4179EFC1}"/>
          </ac:cxnSpMkLst>
        </pc:cxnChg>
        <pc:cxnChg chg="add mod">
          <ac:chgData name="Johnson, Vinith" userId="13cbd0ff-7ac8-4c0d-8ebd-25ab027f1c88" providerId="ADAL" clId="{3A108696-8D7B-A940-937E-739827D0AA84}" dt="2020-12-15T01:14:35.725" v="55" actId="208"/>
          <ac:cxnSpMkLst>
            <pc:docMk/>
            <pc:sldMk cId="2457499092" sldId="256"/>
            <ac:cxnSpMk id="21" creationId="{8DE8747E-B450-DF45-A16E-5E9A224A4471}"/>
          </ac:cxnSpMkLst>
        </pc:cxnChg>
      </pc:sldChg>
      <pc:sldChg chg="addSp delSp modSp add mod">
        <pc:chgData name="Johnson, Vinith" userId="13cbd0ff-7ac8-4c0d-8ebd-25ab027f1c88" providerId="ADAL" clId="{3A108696-8D7B-A940-937E-739827D0AA84}" dt="2020-12-18T18:58:36.805" v="295" actId="1076"/>
        <pc:sldMkLst>
          <pc:docMk/>
          <pc:sldMk cId="2137285527" sldId="257"/>
        </pc:sldMkLst>
        <pc:spChg chg="del mod">
          <ac:chgData name="Johnson, Vinith" userId="13cbd0ff-7ac8-4c0d-8ebd-25ab027f1c88" providerId="ADAL" clId="{3A108696-8D7B-A940-937E-739827D0AA84}" dt="2020-12-18T18:58:03.726" v="284" actId="478"/>
          <ac:spMkLst>
            <pc:docMk/>
            <pc:sldMk cId="2137285527" sldId="257"/>
            <ac:spMk id="4" creationId="{25888C6F-CE56-7D40-AE40-2A6615EE4541}"/>
          </ac:spMkLst>
        </pc:spChg>
        <pc:spChg chg="mod">
          <ac:chgData name="Johnson, Vinith" userId="13cbd0ff-7ac8-4c0d-8ebd-25ab027f1c88" providerId="ADAL" clId="{3A108696-8D7B-A940-937E-739827D0AA84}" dt="2020-12-18T18:54:21.998" v="258" actId="1076"/>
          <ac:spMkLst>
            <pc:docMk/>
            <pc:sldMk cId="2137285527" sldId="257"/>
            <ac:spMk id="18" creationId="{420B2E7E-EEA7-084E-A94C-FFADD44A9437}"/>
          </ac:spMkLst>
        </pc:spChg>
        <pc:picChg chg="del">
          <ac:chgData name="Johnson, Vinith" userId="13cbd0ff-7ac8-4c0d-8ebd-25ab027f1c88" providerId="ADAL" clId="{3A108696-8D7B-A940-937E-739827D0AA84}" dt="2020-12-18T18:49:27.216" v="200" actId="478"/>
          <ac:picMkLst>
            <pc:docMk/>
            <pc:sldMk cId="2137285527" sldId="257"/>
            <ac:picMk id="5" creationId="{624B62F4-028A-AA45-B4BA-BEB15E648C5F}"/>
          </ac:picMkLst>
        </pc:picChg>
        <pc:picChg chg="add mod">
          <ac:chgData name="Johnson, Vinith" userId="13cbd0ff-7ac8-4c0d-8ebd-25ab027f1c88" providerId="ADAL" clId="{3A108696-8D7B-A940-937E-739827D0AA84}" dt="2020-12-18T18:49:54.294" v="204" actId="1076"/>
          <ac:picMkLst>
            <pc:docMk/>
            <pc:sldMk cId="2137285527" sldId="257"/>
            <ac:picMk id="6" creationId="{8721FE51-15A0-5E44-91BE-CE9DB41C8DAD}"/>
          </ac:picMkLst>
        </pc:picChg>
        <pc:picChg chg="del">
          <ac:chgData name="Johnson, Vinith" userId="13cbd0ff-7ac8-4c0d-8ebd-25ab027f1c88" providerId="ADAL" clId="{3A108696-8D7B-A940-937E-739827D0AA84}" dt="2020-12-18T18:51:59.984" v="235" actId="478"/>
          <ac:picMkLst>
            <pc:docMk/>
            <pc:sldMk cId="2137285527" sldId="257"/>
            <ac:picMk id="7" creationId="{7462D4BD-1F44-6040-A5A8-BD82FE772FE3}"/>
          </ac:picMkLst>
        </pc:picChg>
        <pc:picChg chg="del">
          <ac:chgData name="Johnson, Vinith" userId="13cbd0ff-7ac8-4c0d-8ebd-25ab027f1c88" providerId="ADAL" clId="{3A108696-8D7B-A940-937E-739827D0AA84}" dt="2020-12-18T18:49:49.895" v="203" actId="478"/>
          <ac:picMkLst>
            <pc:docMk/>
            <pc:sldMk cId="2137285527" sldId="257"/>
            <ac:picMk id="9" creationId="{CC7513F5-D792-2243-ACC2-5499F68E4DC6}"/>
          </ac:picMkLst>
        </pc:picChg>
        <pc:picChg chg="del">
          <ac:chgData name="Johnson, Vinith" userId="13cbd0ff-7ac8-4c0d-8ebd-25ab027f1c88" providerId="ADAL" clId="{3A108696-8D7B-A940-937E-739827D0AA84}" dt="2020-12-18T18:51:35.106" v="233" actId="478"/>
          <ac:picMkLst>
            <pc:docMk/>
            <pc:sldMk cId="2137285527" sldId="257"/>
            <ac:picMk id="11" creationId="{CC4C79D4-92CA-4748-9BA6-9516BE6E5CC5}"/>
          </ac:picMkLst>
        </pc:picChg>
        <pc:picChg chg="del">
          <ac:chgData name="Johnson, Vinith" userId="13cbd0ff-7ac8-4c0d-8ebd-25ab027f1c88" providerId="ADAL" clId="{3A108696-8D7B-A940-937E-739827D0AA84}" dt="2020-12-18T18:53:42.354" v="250" actId="478"/>
          <ac:picMkLst>
            <pc:docMk/>
            <pc:sldMk cId="2137285527" sldId="257"/>
            <ac:picMk id="13" creationId="{511660C0-0267-9A4C-A4DE-63D717A55ABE}"/>
          </ac:picMkLst>
        </pc:picChg>
        <pc:picChg chg="del">
          <ac:chgData name="Johnson, Vinith" userId="13cbd0ff-7ac8-4c0d-8ebd-25ab027f1c88" providerId="ADAL" clId="{3A108696-8D7B-A940-937E-739827D0AA84}" dt="2020-12-18T18:54:37.967" v="264" actId="478"/>
          <ac:picMkLst>
            <pc:docMk/>
            <pc:sldMk cId="2137285527" sldId="257"/>
            <ac:picMk id="15" creationId="{A76E9264-6A31-AD41-8FA4-65CA34BD1143}"/>
          </ac:picMkLst>
        </pc:picChg>
        <pc:picChg chg="del">
          <ac:chgData name="Johnson, Vinith" userId="13cbd0ff-7ac8-4c0d-8ebd-25ab027f1c88" providerId="ADAL" clId="{3A108696-8D7B-A940-937E-739827D0AA84}" dt="2020-12-18T18:55:22.456" v="271" actId="478"/>
          <ac:picMkLst>
            <pc:docMk/>
            <pc:sldMk cId="2137285527" sldId="257"/>
            <ac:picMk id="17" creationId="{1A0157FC-25DE-B14B-9166-40AF8714EDB8}"/>
          </ac:picMkLst>
        </pc:picChg>
        <pc:picChg chg="del">
          <ac:chgData name="Johnson, Vinith" userId="13cbd0ff-7ac8-4c0d-8ebd-25ab027f1c88" providerId="ADAL" clId="{3A108696-8D7B-A940-937E-739827D0AA84}" dt="2020-12-18T18:52:42.346" v="242" actId="478"/>
          <ac:picMkLst>
            <pc:docMk/>
            <pc:sldMk cId="2137285527" sldId="257"/>
            <ac:picMk id="28" creationId="{777EA99D-73D3-7149-9674-54B8F188AF49}"/>
          </ac:picMkLst>
        </pc:picChg>
        <pc:picChg chg="del">
          <ac:chgData name="Johnson, Vinith" userId="13cbd0ff-7ac8-4c0d-8ebd-25ab027f1c88" providerId="ADAL" clId="{3A108696-8D7B-A940-937E-739827D0AA84}" dt="2020-12-18T18:53:57.094" v="254" actId="478"/>
          <ac:picMkLst>
            <pc:docMk/>
            <pc:sldMk cId="2137285527" sldId="257"/>
            <ac:picMk id="29" creationId="{58CF3827-BE60-DB46-9611-DD2DDB58B348}"/>
          </ac:picMkLst>
        </pc:picChg>
        <pc:picChg chg="del">
          <ac:chgData name="Johnson, Vinith" userId="13cbd0ff-7ac8-4c0d-8ebd-25ab027f1c88" providerId="ADAL" clId="{3A108696-8D7B-A940-937E-739827D0AA84}" dt="2020-12-18T18:54:47.023" v="267" actId="478"/>
          <ac:picMkLst>
            <pc:docMk/>
            <pc:sldMk cId="2137285527" sldId="257"/>
            <ac:picMk id="30" creationId="{F0D3EF8A-2274-7E4B-B285-034DD8642002}"/>
          </ac:picMkLst>
        </pc:picChg>
        <pc:picChg chg="del">
          <ac:chgData name="Johnson, Vinith" userId="13cbd0ff-7ac8-4c0d-8ebd-25ab027f1c88" providerId="ADAL" clId="{3A108696-8D7B-A940-937E-739827D0AA84}" dt="2020-12-18T18:55:25.506" v="272" actId="478"/>
          <ac:picMkLst>
            <pc:docMk/>
            <pc:sldMk cId="2137285527" sldId="257"/>
            <ac:picMk id="31" creationId="{D46DE77E-94EF-3A46-A509-BEACFFB4A1DA}"/>
          </ac:picMkLst>
        </pc:picChg>
        <pc:picChg chg="add mod">
          <ac:chgData name="Johnson, Vinith" userId="13cbd0ff-7ac8-4c0d-8ebd-25ab027f1c88" providerId="ADAL" clId="{3A108696-8D7B-A940-937E-739827D0AA84}" dt="2020-12-18T18:58:21.721" v="291" actId="1076"/>
          <ac:picMkLst>
            <pc:docMk/>
            <pc:sldMk cId="2137285527" sldId="257"/>
            <ac:picMk id="38" creationId="{66A98B02-9B03-304B-BDD6-23464BB2D26F}"/>
          </ac:picMkLst>
        </pc:picChg>
        <pc:picChg chg="add mod">
          <ac:chgData name="Johnson, Vinith" userId="13cbd0ff-7ac8-4c0d-8ebd-25ab027f1c88" providerId="ADAL" clId="{3A108696-8D7B-A940-937E-739827D0AA84}" dt="2020-12-18T18:58:06.715" v="286" actId="1076"/>
          <ac:picMkLst>
            <pc:docMk/>
            <pc:sldMk cId="2137285527" sldId="257"/>
            <ac:picMk id="39" creationId="{C1EC2D14-19D0-8248-AE78-E61B75CB9B43}"/>
          </ac:picMkLst>
        </pc:picChg>
        <pc:picChg chg="add mod">
          <ac:chgData name="Johnson, Vinith" userId="13cbd0ff-7ac8-4c0d-8ebd-25ab027f1c88" providerId="ADAL" clId="{3A108696-8D7B-A940-937E-739827D0AA84}" dt="2020-12-18T18:51:38.701" v="234" actId="1076"/>
          <ac:picMkLst>
            <pc:docMk/>
            <pc:sldMk cId="2137285527" sldId="257"/>
            <ac:picMk id="41" creationId="{EA347E1C-8D11-2C48-B0E1-FB80CE885A8F}"/>
          </ac:picMkLst>
        </pc:picChg>
        <pc:picChg chg="add mod">
          <ac:chgData name="Johnson, Vinith" userId="13cbd0ff-7ac8-4c0d-8ebd-25ab027f1c88" providerId="ADAL" clId="{3A108696-8D7B-A940-937E-739827D0AA84}" dt="2020-12-18T18:52:33.620" v="240" actId="14100"/>
          <ac:picMkLst>
            <pc:docMk/>
            <pc:sldMk cId="2137285527" sldId="257"/>
            <ac:picMk id="43" creationId="{D5AAA271-4E3A-C446-91EC-C3366622162E}"/>
          </ac:picMkLst>
        </pc:picChg>
        <pc:picChg chg="add mod">
          <ac:chgData name="Johnson, Vinith" userId="13cbd0ff-7ac8-4c0d-8ebd-25ab027f1c88" providerId="ADAL" clId="{3A108696-8D7B-A940-937E-739827D0AA84}" dt="2020-12-18T18:58:29.196" v="293" actId="1076"/>
          <ac:picMkLst>
            <pc:docMk/>
            <pc:sldMk cId="2137285527" sldId="257"/>
            <ac:picMk id="44" creationId="{BC2CDCB2-7C48-264C-A9B0-3609BD250776}"/>
          </ac:picMkLst>
        </pc:picChg>
        <pc:picChg chg="add mod">
          <ac:chgData name="Johnson, Vinith" userId="13cbd0ff-7ac8-4c0d-8ebd-25ab027f1c88" providerId="ADAL" clId="{3A108696-8D7B-A940-937E-739827D0AA84}" dt="2020-12-18T18:53:54.111" v="253" actId="1076"/>
          <ac:picMkLst>
            <pc:docMk/>
            <pc:sldMk cId="2137285527" sldId="257"/>
            <ac:picMk id="46" creationId="{7B70E7AC-0B29-CC4B-8445-98BBACF63A1F}"/>
          </ac:picMkLst>
        </pc:picChg>
        <pc:picChg chg="add mod">
          <ac:chgData name="Johnson, Vinith" userId="13cbd0ff-7ac8-4c0d-8ebd-25ab027f1c88" providerId="ADAL" clId="{3A108696-8D7B-A940-937E-739827D0AA84}" dt="2020-12-18T18:58:36.805" v="295" actId="1076"/>
          <ac:picMkLst>
            <pc:docMk/>
            <pc:sldMk cId="2137285527" sldId="257"/>
            <ac:picMk id="47" creationId="{8828CA03-A24D-1E42-8695-07AAD0C55438}"/>
          </ac:picMkLst>
        </pc:picChg>
        <pc:picChg chg="add mod">
          <ac:chgData name="Johnson, Vinith" userId="13cbd0ff-7ac8-4c0d-8ebd-25ab027f1c88" providerId="ADAL" clId="{3A108696-8D7B-A940-937E-739827D0AA84}" dt="2020-12-18T18:54:49.702" v="268" actId="1076"/>
          <ac:picMkLst>
            <pc:docMk/>
            <pc:sldMk cId="2137285527" sldId="257"/>
            <ac:picMk id="49" creationId="{FE25B089-77C5-074C-B361-67431B277B15}"/>
          </ac:picMkLst>
        </pc:picChg>
        <pc:picChg chg="add mod">
          <ac:chgData name="Johnson, Vinith" userId="13cbd0ff-7ac8-4c0d-8ebd-25ab027f1c88" providerId="ADAL" clId="{3A108696-8D7B-A940-937E-739827D0AA84}" dt="2020-12-18T18:55:04.871" v="270" actId="1076"/>
          <ac:picMkLst>
            <pc:docMk/>
            <pc:sldMk cId="2137285527" sldId="257"/>
            <ac:picMk id="50" creationId="{3F16B82D-3C8E-DF42-937C-02629B8DA061}"/>
          </ac:picMkLst>
        </pc:picChg>
        <pc:picChg chg="add mod">
          <ac:chgData name="Johnson, Vinith" userId="13cbd0ff-7ac8-4c0d-8ebd-25ab027f1c88" providerId="ADAL" clId="{3A108696-8D7B-A940-937E-739827D0AA84}" dt="2020-12-18T18:55:47.824" v="279" actId="1076"/>
          <ac:picMkLst>
            <pc:docMk/>
            <pc:sldMk cId="2137285527" sldId="257"/>
            <ac:picMk id="52" creationId="{C21C4740-245E-0D41-8F05-D8829DAA7AC7}"/>
          </ac:picMkLst>
        </pc:picChg>
        <pc:picChg chg="add mod">
          <ac:chgData name="Johnson, Vinith" userId="13cbd0ff-7ac8-4c0d-8ebd-25ab027f1c88" providerId="ADAL" clId="{3A108696-8D7B-A940-937E-739827D0AA84}" dt="2020-12-18T18:58:32.154" v="294" actId="1076"/>
          <ac:picMkLst>
            <pc:docMk/>
            <pc:sldMk cId="2137285527" sldId="257"/>
            <ac:picMk id="53" creationId="{CBCF6110-7A67-254A-9A5B-52B6713EA8C1}"/>
          </ac:picMkLst>
        </pc:picChg>
        <pc:cxnChg chg="del">
          <ac:chgData name="Johnson, Vinith" userId="13cbd0ff-7ac8-4c0d-8ebd-25ab027f1c88" providerId="ADAL" clId="{3A108696-8D7B-A940-937E-739827D0AA84}" dt="2020-12-18T18:58:12.151" v="288" actId="478"/>
          <ac:cxnSpMkLst>
            <pc:docMk/>
            <pc:sldMk cId="2137285527" sldId="257"/>
            <ac:cxnSpMk id="3" creationId="{165E7167-6E10-2545-9AEF-7FCAC0C0746F}"/>
          </ac:cxnSpMkLst>
        </pc:cxnChg>
        <pc:cxnChg chg="del mod">
          <ac:chgData name="Johnson, Vinith" userId="13cbd0ff-7ac8-4c0d-8ebd-25ab027f1c88" providerId="ADAL" clId="{3A108696-8D7B-A940-937E-739827D0AA84}" dt="2020-12-18T18:58:17.631" v="290" actId="478"/>
          <ac:cxnSpMkLst>
            <pc:docMk/>
            <pc:sldMk cId="2137285527" sldId="257"/>
            <ac:cxnSpMk id="19" creationId="{15F10DC9-D3D3-964F-8166-CB511F07C9B2}"/>
          </ac:cxnSpMkLst>
        </pc:cxnChg>
        <pc:cxnChg chg="del">
          <ac:chgData name="Johnson, Vinith" userId="13cbd0ff-7ac8-4c0d-8ebd-25ab027f1c88" providerId="ADAL" clId="{3A108696-8D7B-A940-937E-739827D0AA84}" dt="2020-12-18T18:50:18.297" v="214" actId="478"/>
          <ac:cxnSpMkLst>
            <pc:docMk/>
            <pc:sldMk cId="2137285527" sldId="257"/>
            <ac:cxnSpMk id="20" creationId="{37E8EB8B-1259-6E43-9C9F-1FEA4179EFC1}"/>
          </ac:cxnSpMkLst>
        </pc:cxnChg>
        <pc:cxnChg chg="del">
          <ac:chgData name="Johnson, Vinith" userId="13cbd0ff-7ac8-4c0d-8ebd-25ab027f1c88" providerId="ADAL" clId="{3A108696-8D7B-A940-937E-739827D0AA84}" dt="2020-12-18T18:50:24.330" v="218" actId="478"/>
          <ac:cxnSpMkLst>
            <pc:docMk/>
            <pc:sldMk cId="2137285527" sldId="257"/>
            <ac:cxnSpMk id="21" creationId="{8DE8747E-B450-DF45-A16E-5E9A224A447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45D2-A58E-5243-8C3E-340C6DFEF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3F537-CED4-F64C-AE15-37A069C0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0A61-E4EA-D940-80E7-AB5C79AF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B4CD-D635-1949-96C2-5834369F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CB19-156B-3B40-B757-5972B7C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9DF1-CE4F-3C4E-91B2-899330D3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52D1-DCAB-4B40-98C6-BC43685F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63A4-503F-8E44-8BC3-45C080B3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2CBA-D10B-5F44-8D7A-2F29DDCA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365B-29D1-C14E-B11F-9D780DD1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9CEE4-1427-E645-9442-FD577398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D089D-6B47-C04E-873A-6F812354F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56DD-60A1-7E4F-9909-4A8AC349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485F-2CD7-4743-B86A-1263A5F8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D9CC-FBF7-CC46-9468-E5F4D452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A3B-37A0-E740-AA15-1C676367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33E3-36B7-804E-BC25-1E7B5442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A99C-6017-CD4E-A379-0D0A166F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FAEA-E6CF-CC4A-BB69-E8DCFE94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E0FD-0795-8642-A8D4-BF560DF3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A90C-E36B-6D49-A304-EEC82B34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755D-680B-424E-955F-E9BDCAD2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043D-A470-7040-AD63-C1EBA6B8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8491-7365-9F43-AAFA-C91F8620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A927-5B3C-8849-9D36-FD2F7576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702F-A782-F747-ADBD-337F9ADE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970A-A109-D147-807B-8331F2D23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D1279-9433-7E4E-8141-BE42FFF5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9A13-D748-F742-96B8-C0BB2D41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3093-40E1-5547-BB01-48D6E214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E7695-CCC4-1944-9CD8-0B9BA074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BCE7-A4BA-7746-8710-790C3674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40F4D-F9F6-A848-8F7F-369B7FD4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3C64F-E505-4F42-8A69-DDCB1779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A91C4-F53D-5C46-899B-86C7EC11E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5794E-F8FF-5F44-B6E9-7008D5F95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49AB2-79B7-2D43-8D8A-53107CF7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47880-37F9-2D4B-A660-3AE4BB38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80385-CAA7-0048-B35C-EA738109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BB6A-0B19-4B49-9B87-5BC4B093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F71AD-7743-0C42-A649-53B80257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8999-7E95-F649-BA0C-FDE52813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52D3E-1176-9444-9DE5-0D76477E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6BC64-4CCA-4245-819A-DD326D46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77E46-3350-2949-95D4-1A653757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6DF4-FA8D-9C47-AFA3-75F3FE3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1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3CA5-A405-2D4F-9D69-9A60CED9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D10F-ACA2-0143-9373-0246E633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8EF1E-0A69-9F4E-A8CD-8461B0BEF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F8824-A087-444D-8871-4B951A1C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93D29-19A4-8449-90CE-B8BB0ABF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D79D-8F29-5141-B5B0-1673FBA5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A90-2BC0-8041-ACDF-57ECB1FA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113CE-CE42-B44D-AC62-23221ABD4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6B52-AC99-2F4D-A3FA-BE50C7A9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99716-31C2-3147-B7A7-C9F81F91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7FE8-901F-B848-B62F-2D3B6EFC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CBB0B-DCFA-CF46-B1D7-5F5C1A1D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0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F3748-1ECE-8C41-8EA8-535426A2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592AB-4583-FB44-8D4E-B8783A472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F0DB-43D2-964E-90AF-79FEB7DB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A39D-0A31-B445-B2F6-631CA094B2FD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0A22-9959-AC4A-8ACD-04887455A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ADB8-3450-744C-9FF0-32CFE2A05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1F010-D480-DE45-999E-BC3CDF3A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4B62F4-028A-AA45-B4BA-BEB15E64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8" y="142481"/>
            <a:ext cx="3619772" cy="180988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C7513F5-D792-2243-ACC2-5499F68E4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8" y="2267842"/>
            <a:ext cx="3619772" cy="180988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C4C79D4-92CA-4748-9BA6-9516BE6E5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8" y="4705366"/>
            <a:ext cx="3619772" cy="180988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11660C0-0267-9A4C-A4DE-63D717A55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810" y="140450"/>
            <a:ext cx="3606198" cy="1809886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A76E9264-6A31-AD41-8FA4-65CA34BD1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146" y="2272403"/>
            <a:ext cx="3619771" cy="1809886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A0157FC-25DE-B14B-9166-40AF8714E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147" y="4653383"/>
            <a:ext cx="3619771" cy="1809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50B7C9-B649-3E47-AD5B-36429CDA09DE}"/>
              </a:ext>
            </a:extLst>
          </p:cNvPr>
          <p:cNvSpPr txBox="1"/>
          <p:nvPr/>
        </p:nvSpPr>
        <p:spPr>
          <a:xfrm>
            <a:off x="507609" y="-128874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D2D1D-1B18-054B-8FA9-5778C1464D50}"/>
              </a:ext>
            </a:extLst>
          </p:cNvPr>
          <p:cNvSpPr txBox="1"/>
          <p:nvPr/>
        </p:nvSpPr>
        <p:spPr>
          <a:xfrm>
            <a:off x="507609" y="2152634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9807B-0178-834D-AAC5-9C91DE2D3D67}"/>
              </a:ext>
            </a:extLst>
          </p:cNvPr>
          <p:cNvSpPr txBox="1"/>
          <p:nvPr/>
        </p:nvSpPr>
        <p:spPr>
          <a:xfrm>
            <a:off x="507609" y="4546044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F2F3E-B9EA-D641-83BA-4BB2964190EA}"/>
              </a:ext>
            </a:extLst>
          </p:cNvPr>
          <p:cNvSpPr txBox="1"/>
          <p:nvPr/>
        </p:nvSpPr>
        <p:spPr>
          <a:xfrm>
            <a:off x="5933972" y="4546044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03B6F-E2A0-7246-AFC3-15D9F240D614}"/>
              </a:ext>
            </a:extLst>
          </p:cNvPr>
          <p:cNvSpPr txBox="1"/>
          <p:nvPr/>
        </p:nvSpPr>
        <p:spPr>
          <a:xfrm>
            <a:off x="5933972" y="2162432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B2E7E-EEA7-084E-A94C-FFADD44A9437}"/>
              </a:ext>
            </a:extLst>
          </p:cNvPr>
          <p:cNvSpPr txBox="1"/>
          <p:nvPr/>
        </p:nvSpPr>
        <p:spPr>
          <a:xfrm>
            <a:off x="5950396" y="-126009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5E7167-6E10-2545-9AEF-7FCAC0C0746F}"/>
              </a:ext>
            </a:extLst>
          </p:cNvPr>
          <p:cNvCxnSpPr/>
          <p:nvPr/>
        </p:nvCxnSpPr>
        <p:spPr>
          <a:xfrm>
            <a:off x="3482107" y="415637"/>
            <a:ext cx="2770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F10DC9-D3D3-964F-8166-CB511F07C9B2}"/>
              </a:ext>
            </a:extLst>
          </p:cNvPr>
          <p:cNvCxnSpPr/>
          <p:nvPr/>
        </p:nvCxnSpPr>
        <p:spPr>
          <a:xfrm>
            <a:off x="3482107" y="540328"/>
            <a:ext cx="27709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E8EB8B-1259-6E43-9C9F-1FEA4179EFC1}"/>
              </a:ext>
            </a:extLst>
          </p:cNvPr>
          <p:cNvCxnSpPr/>
          <p:nvPr/>
        </p:nvCxnSpPr>
        <p:spPr>
          <a:xfrm>
            <a:off x="3482108" y="686394"/>
            <a:ext cx="27709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E8747E-B450-DF45-A16E-5E9A224A4471}"/>
              </a:ext>
            </a:extLst>
          </p:cNvPr>
          <p:cNvCxnSpPr/>
          <p:nvPr/>
        </p:nvCxnSpPr>
        <p:spPr>
          <a:xfrm>
            <a:off x="3482108" y="826655"/>
            <a:ext cx="27709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888C6F-CE56-7D40-AE40-2A6615EE4541}"/>
              </a:ext>
            </a:extLst>
          </p:cNvPr>
          <p:cNvSpPr txBox="1"/>
          <p:nvPr/>
        </p:nvSpPr>
        <p:spPr>
          <a:xfrm>
            <a:off x="3747707" y="258623"/>
            <a:ext cx="638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</a:t>
            </a:r>
          </a:p>
          <a:p>
            <a:r>
              <a:rPr lang="en-US" sz="1000" b="1" dirty="0"/>
              <a:t>.5A</a:t>
            </a:r>
          </a:p>
          <a:p>
            <a:r>
              <a:rPr lang="en-US" sz="1000" b="1" dirty="0"/>
              <a:t>.7A</a:t>
            </a:r>
          </a:p>
          <a:p>
            <a:r>
              <a:rPr lang="en-US" sz="1000" b="1" dirty="0"/>
              <a:t>.8A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4AA64-F3CF-F843-B474-8D242FA248D6}"/>
              </a:ext>
            </a:extLst>
          </p:cNvPr>
          <p:cNvSpPr txBox="1"/>
          <p:nvPr/>
        </p:nvSpPr>
        <p:spPr>
          <a:xfrm>
            <a:off x="1988052" y="69336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 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08B16-6317-5348-B5CC-8D4B9792137C}"/>
              </a:ext>
            </a:extLst>
          </p:cNvPr>
          <p:cNvSpPr txBox="1"/>
          <p:nvPr/>
        </p:nvSpPr>
        <p:spPr>
          <a:xfrm>
            <a:off x="1988052" y="2222817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8-9 LEFT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639FF-ADD5-9440-AEA9-D11928F1456F}"/>
              </a:ext>
            </a:extLst>
          </p:cNvPr>
          <p:cNvSpPr txBox="1"/>
          <p:nvPr/>
        </p:nvSpPr>
        <p:spPr>
          <a:xfrm>
            <a:off x="1959358" y="4468717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10-11 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65A20D-AAB5-5143-9026-06EC70D8B77B}"/>
              </a:ext>
            </a:extLst>
          </p:cNvPr>
          <p:cNvSpPr txBox="1"/>
          <p:nvPr/>
        </p:nvSpPr>
        <p:spPr>
          <a:xfrm>
            <a:off x="7470462" y="69336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 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BC74EA-E3FE-D945-95E5-D3688D2F4A71}"/>
              </a:ext>
            </a:extLst>
          </p:cNvPr>
          <p:cNvSpPr txBox="1"/>
          <p:nvPr/>
        </p:nvSpPr>
        <p:spPr>
          <a:xfrm>
            <a:off x="7470462" y="2219858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8-9 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43CFD1-66A0-1B41-AC49-6E5C90F0B3A1}"/>
              </a:ext>
            </a:extLst>
          </p:cNvPr>
          <p:cNvSpPr txBox="1"/>
          <p:nvPr/>
        </p:nvSpPr>
        <p:spPr>
          <a:xfrm>
            <a:off x="7490532" y="4468717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10-11 RIGHT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2D4BD-1F44-6040-A5A8-BD82FE772F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7365" y="2448237"/>
            <a:ext cx="723665" cy="6865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7EA99D-73D3-7149-9674-54B8F188A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874" y="4779133"/>
            <a:ext cx="723665" cy="6865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8CF3827-BE60-DB46-9611-DD2DDB58B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3711" y="197051"/>
            <a:ext cx="723665" cy="686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D3EF8A-2274-7E4B-B285-034DD86420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3710" y="2521430"/>
            <a:ext cx="723665" cy="6865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6DE77E-94EF-3A46-A509-BEACFFB4A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3781" y="4808534"/>
            <a:ext cx="723665" cy="68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A3A8BD-4CD6-6342-AE17-89D00290EA59}"/>
              </a:ext>
            </a:extLst>
          </p:cNvPr>
          <p:cNvSpPr txBox="1"/>
          <p:nvPr/>
        </p:nvSpPr>
        <p:spPr>
          <a:xfrm>
            <a:off x="1775156" y="6515252"/>
            <a:ext cx="304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86F541-73E1-5947-8ED5-E440FA5498FC}"/>
              </a:ext>
            </a:extLst>
          </p:cNvPr>
          <p:cNvSpPr txBox="1"/>
          <p:nvPr/>
        </p:nvSpPr>
        <p:spPr>
          <a:xfrm>
            <a:off x="1775156" y="4045856"/>
            <a:ext cx="304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74358-ED21-C343-BBA1-412ECD1A010C}"/>
              </a:ext>
            </a:extLst>
          </p:cNvPr>
          <p:cNvSpPr txBox="1"/>
          <p:nvPr/>
        </p:nvSpPr>
        <p:spPr>
          <a:xfrm>
            <a:off x="1863398" y="1920991"/>
            <a:ext cx="304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52F654-4985-F74F-B16F-4BF8A1395EF6}"/>
              </a:ext>
            </a:extLst>
          </p:cNvPr>
          <p:cNvSpPr txBox="1"/>
          <p:nvPr/>
        </p:nvSpPr>
        <p:spPr>
          <a:xfrm>
            <a:off x="7161234" y="6463269"/>
            <a:ext cx="115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571DC-B218-904B-BD1D-F37AC8A30004}"/>
              </a:ext>
            </a:extLst>
          </p:cNvPr>
          <p:cNvSpPr txBox="1"/>
          <p:nvPr/>
        </p:nvSpPr>
        <p:spPr>
          <a:xfrm>
            <a:off x="7181305" y="4077728"/>
            <a:ext cx="113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9FDC96-C595-2F41-A16B-4DD87F9A563A}"/>
              </a:ext>
            </a:extLst>
          </p:cNvPr>
          <p:cNvSpPr txBox="1"/>
          <p:nvPr/>
        </p:nvSpPr>
        <p:spPr>
          <a:xfrm>
            <a:off x="7279556" y="1881593"/>
            <a:ext cx="113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245749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C21C4740-245E-0D41-8F05-D8829DA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43" y="4525639"/>
            <a:ext cx="3619774" cy="1809887"/>
          </a:xfrm>
          <a:prstGeom prst="rect">
            <a:avLst/>
          </a:prstGeom>
        </p:spPr>
      </p:pic>
      <p:pic>
        <p:nvPicPr>
          <p:cNvPr id="49" name="Picture 48" descr="Chart, line chart&#10;&#10;Description automatically generated">
            <a:extLst>
              <a:ext uri="{FF2B5EF4-FFF2-40B4-BE49-F238E27FC236}">
                <a16:creationId xmlns:a16="http://schemas.microsoft.com/office/drawing/2014/main" id="{FE25B089-77C5-074C-B361-67431B27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45" y="2378292"/>
            <a:ext cx="3619772" cy="1809886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7B70E7AC-0B29-CC4B-8445-98BBACF6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145" y="210540"/>
            <a:ext cx="3619772" cy="1809886"/>
          </a:xfrm>
          <a:prstGeom prst="rect">
            <a:avLst/>
          </a:prstGeom>
        </p:spPr>
      </p:pic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EA347E1C-8D11-2C48-B0E1-FB80CE885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57" y="4707491"/>
            <a:ext cx="3619772" cy="1809886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C1EC2D14-19D0-8248-AE78-E61B75CB9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86" y="158057"/>
            <a:ext cx="3619772" cy="180988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21FE51-15A0-5E44-91BE-CE9DB41C8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57" y="2247529"/>
            <a:ext cx="3619772" cy="1809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50B7C9-B649-3E47-AD5B-36429CDA09DE}"/>
              </a:ext>
            </a:extLst>
          </p:cNvPr>
          <p:cNvSpPr txBox="1"/>
          <p:nvPr/>
        </p:nvSpPr>
        <p:spPr>
          <a:xfrm>
            <a:off x="507609" y="-128874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D2D1D-1B18-054B-8FA9-5778C1464D50}"/>
              </a:ext>
            </a:extLst>
          </p:cNvPr>
          <p:cNvSpPr txBox="1"/>
          <p:nvPr/>
        </p:nvSpPr>
        <p:spPr>
          <a:xfrm>
            <a:off x="507609" y="2152634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9807B-0178-834D-AAC5-9C91DE2D3D67}"/>
              </a:ext>
            </a:extLst>
          </p:cNvPr>
          <p:cNvSpPr txBox="1"/>
          <p:nvPr/>
        </p:nvSpPr>
        <p:spPr>
          <a:xfrm>
            <a:off x="507609" y="4546044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F2F3E-B9EA-D641-83BA-4BB2964190EA}"/>
              </a:ext>
            </a:extLst>
          </p:cNvPr>
          <p:cNvSpPr txBox="1"/>
          <p:nvPr/>
        </p:nvSpPr>
        <p:spPr>
          <a:xfrm>
            <a:off x="5933972" y="4546044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03B6F-E2A0-7246-AFC3-15D9F240D614}"/>
              </a:ext>
            </a:extLst>
          </p:cNvPr>
          <p:cNvSpPr txBox="1"/>
          <p:nvPr/>
        </p:nvSpPr>
        <p:spPr>
          <a:xfrm>
            <a:off x="5933972" y="2162432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B2E7E-EEA7-084E-A94C-FFADD44A9437}"/>
              </a:ext>
            </a:extLst>
          </p:cNvPr>
          <p:cNvSpPr txBox="1"/>
          <p:nvPr/>
        </p:nvSpPr>
        <p:spPr>
          <a:xfrm>
            <a:off x="5933972" y="77420"/>
            <a:ext cx="707886" cy="17690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dirty="0"/>
              <a:t>Power (log</a:t>
            </a:r>
            <a:r>
              <a:rPr lang="el-GR" sz="1200" b="1" dirty="0"/>
              <a:t> </a:t>
            </a:r>
            <a:r>
              <a:rPr lang="en-US" sz="1200" b="1" baseline="-25000" dirty="0"/>
              <a:t>10 </a:t>
            </a:r>
            <a:r>
              <a:rPr lang="el-GR" sz="1200" b="1" dirty="0"/>
              <a:t> </a:t>
            </a:r>
            <a:r>
              <a:rPr lang="en-US" sz="1200" b="1" dirty="0"/>
              <a:t>mV</a:t>
            </a:r>
            <a:r>
              <a:rPr lang="en-US" sz="1200" b="1" baseline="30000" dirty="0"/>
              <a:t>2</a:t>
            </a:r>
            <a:r>
              <a:rPr lang="en-US" sz="1200" b="1" dirty="0"/>
              <a:t>/Hz)</a:t>
            </a:r>
          </a:p>
          <a:p>
            <a:endParaRPr lang="en-US" sz="2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4AA64-F3CF-F843-B474-8D242FA248D6}"/>
              </a:ext>
            </a:extLst>
          </p:cNvPr>
          <p:cNvSpPr txBox="1"/>
          <p:nvPr/>
        </p:nvSpPr>
        <p:spPr>
          <a:xfrm>
            <a:off x="1988052" y="69336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 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08B16-6317-5348-B5CC-8D4B9792137C}"/>
              </a:ext>
            </a:extLst>
          </p:cNvPr>
          <p:cNvSpPr txBox="1"/>
          <p:nvPr/>
        </p:nvSpPr>
        <p:spPr>
          <a:xfrm>
            <a:off x="1988052" y="2222817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8-9 LEFT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639FF-ADD5-9440-AEA9-D11928F1456F}"/>
              </a:ext>
            </a:extLst>
          </p:cNvPr>
          <p:cNvSpPr txBox="1"/>
          <p:nvPr/>
        </p:nvSpPr>
        <p:spPr>
          <a:xfrm>
            <a:off x="1959358" y="4468717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10-11 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65A20D-AAB5-5143-9026-06EC70D8B77B}"/>
              </a:ext>
            </a:extLst>
          </p:cNvPr>
          <p:cNvSpPr txBox="1"/>
          <p:nvPr/>
        </p:nvSpPr>
        <p:spPr>
          <a:xfrm>
            <a:off x="7470462" y="69336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 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BC74EA-E3FE-D945-95E5-D3688D2F4A71}"/>
              </a:ext>
            </a:extLst>
          </p:cNvPr>
          <p:cNvSpPr txBox="1"/>
          <p:nvPr/>
        </p:nvSpPr>
        <p:spPr>
          <a:xfrm>
            <a:off x="7470462" y="2219858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8-9 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43CFD1-66A0-1B41-AC49-6E5C90F0B3A1}"/>
              </a:ext>
            </a:extLst>
          </p:cNvPr>
          <p:cNvSpPr txBox="1"/>
          <p:nvPr/>
        </p:nvSpPr>
        <p:spPr>
          <a:xfrm>
            <a:off x="7490532" y="4468717"/>
            <a:ext cx="1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10-11 RIGHT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A3A8BD-4CD6-6342-AE17-89D00290EA59}"/>
              </a:ext>
            </a:extLst>
          </p:cNvPr>
          <p:cNvSpPr txBox="1"/>
          <p:nvPr/>
        </p:nvSpPr>
        <p:spPr>
          <a:xfrm>
            <a:off x="1775156" y="6515252"/>
            <a:ext cx="304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86F541-73E1-5947-8ED5-E440FA5498FC}"/>
              </a:ext>
            </a:extLst>
          </p:cNvPr>
          <p:cNvSpPr txBox="1"/>
          <p:nvPr/>
        </p:nvSpPr>
        <p:spPr>
          <a:xfrm>
            <a:off x="1775156" y="4045856"/>
            <a:ext cx="304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74358-ED21-C343-BBA1-412ECD1A010C}"/>
              </a:ext>
            </a:extLst>
          </p:cNvPr>
          <p:cNvSpPr txBox="1"/>
          <p:nvPr/>
        </p:nvSpPr>
        <p:spPr>
          <a:xfrm>
            <a:off x="1863398" y="1920991"/>
            <a:ext cx="304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52F654-4985-F74F-B16F-4BF8A1395EF6}"/>
              </a:ext>
            </a:extLst>
          </p:cNvPr>
          <p:cNvSpPr txBox="1"/>
          <p:nvPr/>
        </p:nvSpPr>
        <p:spPr>
          <a:xfrm>
            <a:off x="7161234" y="6463269"/>
            <a:ext cx="115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4571DC-B218-904B-BD1D-F37AC8A30004}"/>
              </a:ext>
            </a:extLst>
          </p:cNvPr>
          <p:cNvSpPr txBox="1"/>
          <p:nvPr/>
        </p:nvSpPr>
        <p:spPr>
          <a:xfrm>
            <a:off x="7181305" y="4077728"/>
            <a:ext cx="113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9FDC96-C595-2F41-A16B-4DD87F9A563A}"/>
              </a:ext>
            </a:extLst>
          </p:cNvPr>
          <p:cNvSpPr txBox="1"/>
          <p:nvPr/>
        </p:nvSpPr>
        <p:spPr>
          <a:xfrm>
            <a:off x="7279556" y="1881593"/>
            <a:ext cx="113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Frequency (Hz)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5AAA271-4E3A-C446-91EC-C33666221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2107" y="2400274"/>
            <a:ext cx="705581" cy="5765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C2CDCB2-7C48-264C-A9B0-3609BD2507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6270" y="4775112"/>
            <a:ext cx="705581" cy="57651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28CA03-A24D-1E42-8695-07AAD0C554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598" y="486489"/>
            <a:ext cx="705581" cy="5765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F16B82D-3C8E-DF42-937C-02629B8DA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2753" y="2516794"/>
            <a:ext cx="705581" cy="57651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BCF6110-7A67-254A-9A5B-52B6713EA8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599" y="4838049"/>
            <a:ext cx="705581" cy="5765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6A98B02-9B03-304B-BDD6-23464BB2D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8235" y="467604"/>
            <a:ext cx="705581" cy="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8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175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Vinith</dc:creator>
  <cp:lastModifiedBy>Johnson, Vinith</cp:lastModifiedBy>
  <cp:revision>1</cp:revision>
  <dcterms:created xsi:type="dcterms:W3CDTF">2020-12-14T23:20:27Z</dcterms:created>
  <dcterms:modified xsi:type="dcterms:W3CDTF">2020-12-18T18:58:39Z</dcterms:modified>
</cp:coreProperties>
</file>