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2E2EB5-4F84-034B-89D1-669E45DAAC17}" v="64" dt="2020-12-15T01:08:40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Vinith" userId="13cbd0ff-7ac8-4c0d-8ebd-25ab027f1c88" providerId="ADAL" clId="{802E2EB5-4F84-034B-89D1-669E45DAAC17}"/>
    <pc:docChg chg="modSld">
      <pc:chgData name="Johnson, Vinith" userId="13cbd0ff-7ac8-4c0d-8ebd-25ab027f1c88" providerId="ADAL" clId="{802E2EB5-4F84-034B-89D1-669E45DAAC17}" dt="2020-12-15T01:08:45.288" v="128" actId="1076"/>
      <pc:docMkLst>
        <pc:docMk/>
      </pc:docMkLst>
      <pc:sldChg chg="addSp modSp mod">
        <pc:chgData name="Johnson, Vinith" userId="13cbd0ff-7ac8-4c0d-8ebd-25ab027f1c88" providerId="ADAL" clId="{802E2EB5-4F84-034B-89D1-669E45DAAC17}" dt="2020-12-15T01:08:45.288" v="128" actId="1076"/>
        <pc:sldMkLst>
          <pc:docMk/>
          <pc:sldMk cId="3572217944" sldId="256"/>
        </pc:sldMkLst>
        <pc:spChg chg="add mod">
          <ac:chgData name="Johnson, Vinith" userId="13cbd0ff-7ac8-4c0d-8ebd-25ab027f1c88" providerId="ADAL" clId="{802E2EB5-4F84-034B-89D1-669E45DAAC17}" dt="2020-12-15T01:01:38.866" v="26" actId="20577"/>
          <ac:spMkLst>
            <pc:docMk/>
            <pc:sldMk cId="3572217944" sldId="256"/>
            <ac:spMk id="4" creationId="{05DE5601-97B7-2843-8E02-203BBE04D85A}"/>
          </ac:spMkLst>
        </pc:spChg>
        <pc:spChg chg="add mod">
          <ac:chgData name="Johnson, Vinith" userId="13cbd0ff-7ac8-4c0d-8ebd-25ab027f1c88" providerId="ADAL" clId="{802E2EB5-4F84-034B-89D1-669E45DAAC17}" dt="2020-12-15T01:04:50.871" v="52" actId="20577"/>
          <ac:spMkLst>
            <pc:docMk/>
            <pc:sldMk cId="3572217944" sldId="256"/>
            <ac:spMk id="11" creationId="{7D791085-EAAE-3D4E-A20A-5C6855674418}"/>
          </ac:spMkLst>
        </pc:spChg>
        <pc:spChg chg="add mod">
          <ac:chgData name="Johnson, Vinith" userId="13cbd0ff-7ac8-4c0d-8ebd-25ab027f1c88" providerId="ADAL" clId="{802E2EB5-4F84-034B-89D1-669E45DAAC17}" dt="2020-12-15T01:03:35.543" v="39" actId="1076"/>
          <ac:spMkLst>
            <pc:docMk/>
            <pc:sldMk cId="3572217944" sldId="256"/>
            <ac:spMk id="18" creationId="{65614684-41AE-9745-BC92-84260BC41071}"/>
          </ac:spMkLst>
        </pc:spChg>
        <pc:spChg chg="add mod">
          <ac:chgData name="Johnson, Vinith" userId="13cbd0ff-7ac8-4c0d-8ebd-25ab027f1c88" providerId="ADAL" clId="{802E2EB5-4F84-034B-89D1-669E45DAAC17}" dt="2020-12-15T01:03:49.001" v="41" actId="1076"/>
          <ac:spMkLst>
            <pc:docMk/>
            <pc:sldMk cId="3572217944" sldId="256"/>
            <ac:spMk id="19" creationId="{1BB2111C-77F9-0445-835B-A7E2D16EB909}"/>
          </ac:spMkLst>
        </pc:spChg>
        <pc:spChg chg="add mod">
          <ac:chgData name="Johnson, Vinith" userId="13cbd0ff-7ac8-4c0d-8ebd-25ab027f1c88" providerId="ADAL" clId="{802E2EB5-4F84-034B-89D1-669E45DAAC17}" dt="2020-12-15T01:04:03.735" v="43" actId="1076"/>
          <ac:spMkLst>
            <pc:docMk/>
            <pc:sldMk cId="3572217944" sldId="256"/>
            <ac:spMk id="20" creationId="{BA53BCAA-E28E-DE4C-A34B-AB739AEBD013}"/>
          </ac:spMkLst>
        </pc:spChg>
        <pc:spChg chg="add mod">
          <ac:chgData name="Johnson, Vinith" userId="13cbd0ff-7ac8-4c0d-8ebd-25ab027f1c88" providerId="ADAL" clId="{802E2EB5-4F84-034B-89D1-669E45DAAC17}" dt="2020-12-15T01:04:18.323" v="45" actId="1076"/>
          <ac:spMkLst>
            <pc:docMk/>
            <pc:sldMk cId="3572217944" sldId="256"/>
            <ac:spMk id="21" creationId="{439C6B82-A806-D04B-AABF-787DDED960DD}"/>
          </ac:spMkLst>
        </pc:spChg>
        <pc:spChg chg="add mod">
          <ac:chgData name="Johnson, Vinith" userId="13cbd0ff-7ac8-4c0d-8ebd-25ab027f1c88" providerId="ADAL" clId="{802E2EB5-4F84-034B-89D1-669E45DAAC17}" dt="2020-12-15T01:05:08.836" v="60" actId="20577"/>
          <ac:spMkLst>
            <pc:docMk/>
            <pc:sldMk cId="3572217944" sldId="256"/>
            <ac:spMk id="22" creationId="{628B3685-4368-294B-AD59-DCA051CF42A3}"/>
          </ac:spMkLst>
        </pc:spChg>
        <pc:spChg chg="add mod">
          <ac:chgData name="Johnson, Vinith" userId="13cbd0ff-7ac8-4c0d-8ebd-25ab027f1c88" providerId="ADAL" clId="{802E2EB5-4F84-034B-89D1-669E45DAAC17}" dt="2020-12-15T01:05:25.933" v="76" actId="14100"/>
          <ac:spMkLst>
            <pc:docMk/>
            <pc:sldMk cId="3572217944" sldId="256"/>
            <ac:spMk id="23" creationId="{0ECD7782-328D-914A-A98C-1A5BAE7444AA}"/>
          </ac:spMkLst>
        </pc:spChg>
        <pc:spChg chg="add mod">
          <ac:chgData name="Johnson, Vinith" userId="13cbd0ff-7ac8-4c0d-8ebd-25ab027f1c88" providerId="ADAL" clId="{802E2EB5-4F84-034B-89D1-669E45DAAC17}" dt="2020-12-15T01:05:54.852" v="88" actId="1076"/>
          <ac:spMkLst>
            <pc:docMk/>
            <pc:sldMk cId="3572217944" sldId="256"/>
            <ac:spMk id="24" creationId="{3AD2ED37-59F3-4D4C-A518-334DFC0FEDA2}"/>
          </ac:spMkLst>
        </pc:spChg>
        <pc:spChg chg="add mod">
          <ac:chgData name="Johnson, Vinith" userId="13cbd0ff-7ac8-4c0d-8ebd-25ab027f1c88" providerId="ADAL" clId="{802E2EB5-4F84-034B-89D1-669E45DAAC17}" dt="2020-12-15T01:07:01.777" v="116" actId="20577"/>
          <ac:spMkLst>
            <pc:docMk/>
            <pc:sldMk cId="3572217944" sldId="256"/>
            <ac:spMk id="25" creationId="{DCA7833F-CE11-DE4F-A8BB-633160CDB7B6}"/>
          </ac:spMkLst>
        </pc:spChg>
        <pc:spChg chg="add mod">
          <ac:chgData name="Johnson, Vinith" userId="13cbd0ff-7ac8-4c0d-8ebd-25ab027f1c88" providerId="ADAL" clId="{802E2EB5-4F84-034B-89D1-669E45DAAC17}" dt="2020-12-15T01:07:15.296" v="119" actId="1076"/>
          <ac:spMkLst>
            <pc:docMk/>
            <pc:sldMk cId="3572217944" sldId="256"/>
            <ac:spMk id="26" creationId="{6676BEE7-71D6-1842-8CF3-76B00E76A3A9}"/>
          </ac:spMkLst>
        </pc:spChg>
        <pc:graphicFrameChg chg="mod">
          <ac:chgData name="Johnson, Vinith" userId="13cbd0ff-7ac8-4c0d-8ebd-25ab027f1c88" providerId="ADAL" clId="{802E2EB5-4F84-034B-89D1-669E45DAAC17}" dt="2020-12-15T01:07:58.981" v="121"/>
          <ac:graphicFrameMkLst>
            <pc:docMk/>
            <pc:sldMk cId="3572217944" sldId="256"/>
            <ac:graphicFrameMk id="5" creationId="{B3CF6D59-17FE-B94C-A679-F588DB182396}"/>
          </ac:graphicFrameMkLst>
        </pc:graphicFrameChg>
        <pc:graphicFrameChg chg="mod">
          <ac:chgData name="Johnson, Vinith" userId="13cbd0ff-7ac8-4c0d-8ebd-25ab027f1c88" providerId="ADAL" clId="{802E2EB5-4F84-034B-89D1-669E45DAAC17}" dt="2020-12-15T01:08:20.708" v="124"/>
          <ac:graphicFrameMkLst>
            <pc:docMk/>
            <pc:sldMk cId="3572217944" sldId="256"/>
            <ac:graphicFrameMk id="6" creationId="{2190ACF4-AAFB-E340-B6CB-4BA6E27FD222}"/>
          </ac:graphicFrameMkLst>
        </pc:graphicFrameChg>
        <pc:picChg chg="add mod">
          <ac:chgData name="Johnson, Vinith" userId="13cbd0ff-7ac8-4c0d-8ebd-25ab027f1c88" providerId="ADAL" clId="{802E2EB5-4F84-034B-89D1-669E45DAAC17}" dt="2020-12-15T01:02:29.845" v="32" actId="1076"/>
          <ac:picMkLst>
            <pc:docMk/>
            <pc:sldMk cId="3572217944" sldId="256"/>
            <ac:picMk id="9" creationId="{BE380FA2-020C-AB45-B8E0-E95520ABC228}"/>
          </ac:picMkLst>
        </pc:picChg>
        <pc:picChg chg="add mod">
          <ac:chgData name="Johnson, Vinith" userId="13cbd0ff-7ac8-4c0d-8ebd-25ab027f1c88" providerId="ADAL" clId="{802E2EB5-4F84-034B-89D1-669E45DAAC17}" dt="2020-12-15T01:02:40.070" v="34" actId="1076"/>
          <ac:picMkLst>
            <pc:docMk/>
            <pc:sldMk cId="3572217944" sldId="256"/>
            <ac:picMk id="15" creationId="{B5AA3D31-FC77-614F-884C-8AD77AF4DBF4}"/>
          </ac:picMkLst>
        </pc:picChg>
        <pc:picChg chg="add mod">
          <ac:chgData name="Johnson, Vinith" userId="13cbd0ff-7ac8-4c0d-8ebd-25ab027f1c88" providerId="ADAL" clId="{802E2EB5-4F84-034B-89D1-669E45DAAC17}" dt="2020-12-15T01:02:54.496" v="36" actId="1076"/>
          <ac:picMkLst>
            <pc:docMk/>
            <pc:sldMk cId="3572217944" sldId="256"/>
            <ac:picMk id="17" creationId="{C0639431-69CD-DB47-BC07-50732F1B63A7}"/>
          </ac:picMkLst>
        </pc:picChg>
        <pc:picChg chg="add mod">
          <ac:chgData name="Johnson, Vinith" userId="13cbd0ff-7ac8-4c0d-8ebd-25ab027f1c88" providerId="ADAL" clId="{802E2EB5-4F84-034B-89D1-669E45DAAC17}" dt="2020-12-15T01:08:38.502" v="126" actId="1076"/>
          <ac:picMkLst>
            <pc:docMk/>
            <pc:sldMk cId="3572217944" sldId="256"/>
            <ac:picMk id="27" creationId="{F518E62C-420B-6C4F-BECD-D524EC9F05C9}"/>
          </ac:picMkLst>
        </pc:picChg>
        <pc:picChg chg="add mod">
          <ac:chgData name="Johnson, Vinith" userId="13cbd0ff-7ac8-4c0d-8ebd-25ab027f1c88" providerId="ADAL" clId="{802E2EB5-4F84-034B-89D1-669E45DAAC17}" dt="2020-12-15T01:08:45.288" v="128" actId="1076"/>
          <ac:picMkLst>
            <pc:docMk/>
            <pc:sldMk cId="3572217944" sldId="256"/>
            <ac:picMk id="28" creationId="{1D7458B0-A575-3F40-AAD4-CBB9175C0069}"/>
          </ac:picMkLst>
        </pc:picChg>
        <pc:cxnChg chg="add mod">
          <ac:chgData name="Johnson, Vinith" userId="13cbd0ff-7ac8-4c0d-8ebd-25ab027f1c88" providerId="ADAL" clId="{802E2EB5-4F84-034B-89D1-669E45DAAC17}" dt="2020-12-15T01:01:33.165" v="24" actId="1076"/>
          <ac:cxnSpMkLst>
            <pc:docMk/>
            <pc:sldMk cId="3572217944" sldId="256"/>
            <ac:cxnSpMk id="3" creationId="{5ECC4A6B-D21B-3041-9047-D4C441AB8DDD}"/>
          </ac:cxnSpMkLst>
        </pc:cxnChg>
        <pc:cxnChg chg="add mod">
          <ac:chgData name="Johnson, Vinith" userId="13cbd0ff-7ac8-4c0d-8ebd-25ab027f1c88" providerId="ADAL" clId="{802E2EB5-4F84-034B-89D1-669E45DAAC17}" dt="2020-12-15T01:01:43.502" v="27" actId="1076"/>
          <ac:cxnSpMkLst>
            <pc:docMk/>
            <pc:sldMk cId="3572217944" sldId="256"/>
            <ac:cxnSpMk id="10" creationId="{57D5FE6A-344E-0C49-BEC2-1DD0563E2D87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csfonline-my.sharepoint.com/personal/vinith_johnson_ucsf_edu/Documents/RCS04/Graphs_Bur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csfonline-my.sharepoint.com/personal/vinith_johnson_ucsf_edu/Documents/RCS04/Graphs_Bur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Sheet1!$A$4</c:f>
              <c:strCache>
                <c:ptCount val="1"/>
                <c:pt idx="0">
                  <c:v>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0-2</c:v>
                </c:pt>
                <c:pt idx="1">
                  <c:v>8-9</c:v>
                </c:pt>
                <c:pt idx="2">
                  <c:v>10-11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0.42299999999999999</c:v>
                </c:pt>
                <c:pt idx="1">
                  <c:v>0.89629999999999999</c:v>
                </c:pt>
                <c:pt idx="2">
                  <c:v>1.054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3A-A049-920B-7E7FD69BED40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OFF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Sheet1!$B$2:$D$2</c:f>
              <c:strCache>
                <c:ptCount val="3"/>
                <c:pt idx="0">
                  <c:v>0-2</c:v>
                </c:pt>
                <c:pt idx="1">
                  <c:v>8-9</c:v>
                </c:pt>
                <c:pt idx="2">
                  <c:v>10-11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0.76425290041267602</c:v>
                </c:pt>
                <c:pt idx="1">
                  <c:v>1.0199797555088399</c:v>
                </c:pt>
                <c:pt idx="2">
                  <c:v>1.15636533520205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3A-A049-920B-7E7FD69BE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125935"/>
        <c:axId val="182963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Sheet1!$A$3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Sheet1!$B$2:$D$2</c15:sqref>
                        </c15:formulaRef>
                      </c:ext>
                    </c:extLst>
                    <c:strCache>
                      <c:ptCount val="3"/>
                      <c:pt idx="0">
                        <c:v>0-2</c:v>
                      </c:pt>
                      <c:pt idx="1">
                        <c:v>8-9</c:v>
                      </c:pt>
                      <c:pt idx="2">
                        <c:v>10-11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Sheet1!$B$3:$D$3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53A-A049-920B-7E7FD69BED40}"/>
                  </c:ext>
                </c:extLst>
              </c15:ser>
            </c15:filteredBarSeries>
          </c:ext>
        </c:extLst>
      </c:barChart>
      <c:catAx>
        <c:axId val="18312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63983"/>
        <c:crosses val="autoZero"/>
        <c:auto val="1"/>
        <c:lblAlgn val="ctr"/>
        <c:lblOffset val="100"/>
        <c:noMultiLvlLbl val="0"/>
      </c:catAx>
      <c:valAx>
        <c:axId val="182963983"/>
        <c:scaling>
          <c:orientation val="minMax"/>
          <c:max val="2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2593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Sheet1!$A$19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Sheet1!$B$18:$D$18</c:f>
              <c:strCache>
                <c:ptCount val="3"/>
                <c:pt idx="0">
                  <c:v>0-2</c:v>
                </c:pt>
                <c:pt idx="1">
                  <c:v>8-9</c:v>
                </c:pt>
                <c:pt idx="2">
                  <c:v>10-11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0-5457-0D48-8419-26D715E7418B}"/>
            </c:ext>
          </c:extLst>
        </c:ser>
        <c:ser>
          <c:idx val="2"/>
          <c:order val="1"/>
          <c:tx>
            <c:strRef>
              <c:f>Sheet1!$A$20</c:f>
              <c:strCache>
                <c:ptCount val="1"/>
                <c:pt idx="0">
                  <c:v>ON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Sheet1!$B$18:$D$18</c:f>
              <c:strCache>
                <c:ptCount val="3"/>
                <c:pt idx="0">
                  <c:v>0-2</c:v>
                </c:pt>
                <c:pt idx="1">
                  <c:v>8-9</c:v>
                </c:pt>
                <c:pt idx="2">
                  <c:v>10-11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0.51</c:v>
                </c:pt>
                <c:pt idx="1">
                  <c:v>1.35</c:v>
                </c:pt>
                <c:pt idx="2">
                  <c:v>0.45190000000000002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57-0D48-8419-26D715E7418B}"/>
            </c:ext>
          </c:extLst>
        </c:ser>
        <c:ser>
          <c:idx val="0"/>
          <c:order val="2"/>
          <c:tx>
            <c:strRef>
              <c:f>Sheet1!$A$21</c:f>
              <c:strCache>
                <c:ptCount val="1"/>
                <c:pt idx="0">
                  <c:v>OFF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Sheet1!$B$18:$D$18</c:f>
              <c:strCache>
                <c:ptCount val="3"/>
                <c:pt idx="0">
                  <c:v>0-2</c:v>
                </c:pt>
                <c:pt idx="1">
                  <c:v>8-9</c:v>
                </c:pt>
                <c:pt idx="2">
                  <c:v>10-11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0.72</c:v>
                </c:pt>
                <c:pt idx="1">
                  <c:v>1.45</c:v>
                </c:pt>
                <c:pt idx="2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57-0D48-8419-26D715E74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125935"/>
        <c:axId val="182963983"/>
        <c:extLst/>
      </c:barChart>
      <c:catAx>
        <c:axId val="18312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63983"/>
        <c:crosses val="autoZero"/>
        <c:auto val="1"/>
        <c:lblAlgn val="ctr"/>
        <c:lblOffset val="100"/>
        <c:noMultiLvlLbl val="0"/>
      </c:catAx>
      <c:valAx>
        <c:axId val="182963983"/>
        <c:scaling>
          <c:orientation val="minMax"/>
          <c:max val="2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>
            <a:solidFill>
              <a:srgbClr val="4472C4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25935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1528-83F3-A94F-8FA2-9C5CD6680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42895-C89D-9548-8361-48FA3E92F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16D0E-0190-F944-8EF9-1B9BDF63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3718D-AEFF-0040-8FBE-BAF5EA78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5E4E-4703-4E4C-8012-EBBCC254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CFEC-E5FC-1548-AA29-0A2B77B6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4215E-1BDA-4044-AE57-CFE087A63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E806-0F13-9842-9E09-A89FFB51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A7C7-A224-404E-8B52-59069005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36A3-E697-0A4B-B877-4FD1751F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B0E2D-C035-DA47-A3B4-B2D33B75D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9F0AD-8BF6-B245-8102-89ECD9C1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97653-2CB6-A742-92A2-7DA14666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9848-DE45-DC4B-B189-59C1225B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4390-46F4-5049-A199-D4FA40E9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2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AD38-0E0A-DF4A-862D-4309E5B5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47F95-12B5-2E40-A38A-133F7C60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438B-75DC-6644-AF62-41521A31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6BE7-C158-0C42-AF9F-8E0A4CF5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B598-5D72-4C4B-A000-5CDB0BEC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3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EB93-27D4-7241-85B3-FFDE5A97F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6196-783D-EB4B-82EE-43911380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53B9-D98B-834E-A033-FC75EF28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D314-6481-7D45-AE8B-B0B56448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8EF9E-B848-8641-B5BE-6A2F622A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9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4B0A-9BAF-F34B-8339-A01477DC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20BA-1DF2-344D-B144-426B7532C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37A2-D182-9D4A-9502-EEC3E543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A6E38-F447-CB49-91CE-0ECE926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0493-C6D2-D145-B7F5-401A4128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04BEF-AD34-6A46-8508-E568EFCE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4EFE-7E5A-524D-8C43-114947D3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EA7B4-D2C5-3849-8362-F2380CCA1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C2AE2-FFA3-2547-B654-292A49E5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BAA58-9B56-F049-88F7-DE54179D5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80D1C-25AB-A44A-BBBA-666F01563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FEAC2-4C27-404D-80D8-DCAB6AC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3D6C8-C70D-B649-8CBE-94CDC315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F10CD-487B-EF42-9E78-8276E2FB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B36D-AD51-7F4D-B276-5AC4A6AA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AF0D0-9C2F-ED4D-A50D-00F1C37A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98DDB-FC67-B944-A5B4-AC0F5B5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C01BB-00BB-0B44-A992-E628BD6C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0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2A27E-2AA7-9A4E-96A7-7894E5A8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AC4D2-EDC8-E544-B675-9029F299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628CA-E437-B646-BC0B-C1400B2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A0FB-8992-FA4B-AA1B-529F572B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E801-0B4B-E447-B766-D1C8A528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7B9B2-26E1-E14C-9ADA-CB5EA5B75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89E35-1E47-8C4C-8EDA-5E9E8687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C8A3-8CDB-C040-8434-6FD3BF83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B66D-12DA-6F48-BF84-A12D370C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8197-2F4F-DF4A-AA9D-51A3F9AF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B92EF-A43C-4448-857A-7A9D29CBF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FDF81-F39D-DC49-AA45-8E2EFE278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C089A-AF1B-DF41-9DE3-DA9EBAC5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BAED0-922D-8B46-8041-22421C4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C8815-A56E-7741-BA3A-F7C0A8E4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BB8BC-3773-9B4D-915A-8F0C8B6D7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41AC-8026-E841-AF5A-16CCF3D8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C6A9-871F-9A4E-84F3-0EBC429F1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488E-E055-1D48-9DF7-40C14A2E399F}" type="datetimeFigureOut">
              <a:rPr lang="en-US" smtClean="0"/>
              <a:t>12/14/20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3C09-62BB-084B-B0BE-9F86C154D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D5C1-9749-574D-B28F-6D0E59E84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1CC8-D94D-A744-8892-1FE0A497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3CF6D59-17FE-B94C-A679-F588DB1823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041451"/>
              </p:ext>
            </p:extLst>
          </p:nvPr>
        </p:nvGraphicFramePr>
        <p:xfrm>
          <a:off x="626922" y="4654993"/>
          <a:ext cx="3572157" cy="2066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90ACF4-AAFB-E340-B6CB-4BA6E27FD2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858384"/>
              </p:ext>
            </p:extLst>
          </p:nvPr>
        </p:nvGraphicFramePr>
        <p:xfrm>
          <a:off x="6839791" y="4782755"/>
          <a:ext cx="3572157" cy="20664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01A5FF3E-6920-1E42-BDCC-A7C2F4845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7" y="292978"/>
            <a:ext cx="3906108" cy="1953054"/>
          </a:xfrm>
          <a:prstGeom prst="rect">
            <a:avLst/>
          </a:prstGeom>
        </p:spPr>
      </p:pic>
      <p:pic>
        <p:nvPicPr>
          <p:cNvPr id="12" name="Picture 11" descr="Chart, line chart, histogram&#10;&#10;Description automatically generated">
            <a:extLst>
              <a:ext uri="{FF2B5EF4-FFF2-40B4-BE49-F238E27FC236}">
                <a16:creationId xmlns:a16="http://schemas.microsoft.com/office/drawing/2014/main" id="{14CEEBC8-FE72-7E4A-AD43-4A7B70860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815" y="292977"/>
            <a:ext cx="3906110" cy="1953055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2F637AD3-FE0A-5345-ABA4-83E5A0D72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815" y="2537866"/>
            <a:ext cx="3906110" cy="1953055"/>
          </a:xfrm>
          <a:prstGeom prst="rect">
            <a:avLst/>
          </a:prstGeom>
        </p:spPr>
      </p:pic>
      <p:pic>
        <p:nvPicPr>
          <p:cNvPr id="16" name="Picture 15" descr="Chart, line chart, histogram&#10;&#10;Description automatically generated">
            <a:extLst>
              <a:ext uri="{FF2B5EF4-FFF2-40B4-BE49-F238E27FC236}">
                <a16:creationId xmlns:a16="http://schemas.microsoft.com/office/drawing/2014/main" id="{302E86E1-5390-1440-8EAF-0359742D2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947" y="2614904"/>
            <a:ext cx="3906112" cy="195305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C4A6B-D21B-3041-9047-D4C441AB8DDD}"/>
              </a:ext>
            </a:extLst>
          </p:cNvPr>
          <p:cNvCxnSpPr/>
          <p:nvPr/>
        </p:nvCxnSpPr>
        <p:spPr>
          <a:xfrm>
            <a:off x="3394842" y="861848"/>
            <a:ext cx="336331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D5FE6A-344E-0C49-BEC2-1DD0563E2D87}"/>
              </a:ext>
            </a:extLst>
          </p:cNvPr>
          <p:cNvCxnSpPr/>
          <p:nvPr/>
        </p:nvCxnSpPr>
        <p:spPr>
          <a:xfrm>
            <a:off x="3394842" y="1048787"/>
            <a:ext cx="33633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DE5601-97B7-2843-8E02-203BBE04D85A}"/>
              </a:ext>
            </a:extLst>
          </p:cNvPr>
          <p:cNvSpPr txBox="1"/>
          <p:nvPr/>
        </p:nvSpPr>
        <p:spPr>
          <a:xfrm>
            <a:off x="3683876" y="722612"/>
            <a:ext cx="59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</a:t>
            </a:r>
          </a:p>
          <a:p>
            <a:r>
              <a:rPr lang="en-US" sz="1200" dirty="0"/>
              <a:t>OFF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BE380FA2-020C-AB45-B8E0-E95520ABC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9453" y="2813986"/>
            <a:ext cx="1003440" cy="697127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B5AA3D31-FC77-614F-884C-8AD77AF4DB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1532" y="2813985"/>
            <a:ext cx="1003440" cy="697127"/>
          </a:xfrm>
          <a:prstGeom prst="rect">
            <a:avLst/>
          </a:prstGeom>
        </p:spPr>
      </p:pic>
      <p:pic>
        <p:nvPicPr>
          <p:cNvPr id="17" name="Picture 16" descr="A picture containing icon&#10;&#10;Description automatically generated">
            <a:extLst>
              <a:ext uri="{FF2B5EF4-FFF2-40B4-BE49-F238E27FC236}">
                <a16:creationId xmlns:a16="http://schemas.microsoft.com/office/drawing/2014/main" id="{C0639431-69CD-DB47-BC07-50732F1B6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1532" y="604880"/>
            <a:ext cx="1003440" cy="6971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614684-41AE-9745-BC92-84260BC41071}"/>
              </a:ext>
            </a:extLst>
          </p:cNvPr>
          <p:cNvSpPr txBox="1"/>
          <p:nvPr/>
        </p:nvSpPr>
        <p:spPr>
          <a:xfrm>
            <a:off x="229114" y="2614904"/>
            <a:ext cx="461665" cy="1402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Coherence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B2111C-77F9-0445-835B-A7E2D16EB909}"/>
              </a:ext>
            </a:extLst>
          </p:cNvPr>
          <p:cNvSpPr txBox="1"/>
          <p:nvPr/>
        </p:nvSpPr>
        <p:spPr>
          <a:xfrm>
            <a:off x="236660" y="292977"/>
            <a:ext cx="461665" cy="1402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Coherence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53BCAA-E28E-DE4C-A34B-AB739AEBD013}"/>
              </a:ext>
            </a:extLst>
          </p:cNvPr>
          <p:cNvSpPr txBox="1"/>
          <p:nvPr/>
        </p:nvSpPr>
        <p:spPr>
          <a:xfrm>
            <a:off x="6485891" y="292977"/>
            <a:ext cx="461665" cy="1402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Coherence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C6B82-A806-D04B-AABF-787DDED960DD}"/>
              </a:ext>
            </a:extLst>
          </p:cNvPr>
          <p:cNvSpPr txBox="1"/>
          <p:nvPr/>
        </p:nvSpPr>
        <p:spPr>
          <a:xfrm>
            <a:off x="6485891" y="2499222"/>
            <a:ext cx="461665" cy="1402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Coherence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91085-EAAE-3D4E-A20A-5C6855674418}"/>
              </a:ext>
            </a:extLst>
          </p:cNvPr>
          <p:cNvSpPr txBox="1"/>
          <p:nvPr/>
        </p:nvSpPr>
        <p:spPr>
          <a:xfrm>
            <a:off x="1828800" y="160638"/>
            <a:ext cx="18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&amp; 8-9 LEFT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8B3685-4368-294B-AD59-DCA051CF42A3}"/>
              </a:ext>
            </a:extLst>
          </p:cNvPr>
          <p:cNvSpPr txBox="1"/>
          <p:nvPr/>
        </p:nvSpPr>
        <p:spPr>
          <a:xfrm>
            <a:off x="1828800" y="2401940"/>
            <a:ext cx="185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&amp; 10-11 LEFT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CD7782-328D-914A-A98C-1A5BAE7444AA}"/>
              </a:ext>
            </a:extLst>
          </p:cNvPr>
          <p:cNvSpPr txBox="1"/>
          <p:nvPr/>
        </p:nvSpPr>
        <p:spPr>
          <a:xfrm>
            <a:off x="8139849" y="2401940"/>
            <a:ext cx="20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&amp; 10-11 RIGHT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D2ED37-59F3-4D4C-A518-334DFC0FEDA2}"/>
              </a:ext>
            </a:extLst>
          </p:cNvPr>
          <p:cNvSpPr txBox="1"/>
          <p:nvPr/>
        </p:nvSpPr>
        <p:spPr>
          <a:xfrm>
            <a:off x="8239008" y="161096"/>
            <a:ext cx="20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0-2 &amp; 8-9 RIGHT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A7833F-CE11-DE4F-A8BB-633160CDB7B6}"/>
              </a:ext>
            </a:extLst>
          </p:cNvPr>
          <p:cNvSpPr txBox="1"/>
          <p:nvPr/>
        </p:nvSpPr>
        <p:spPr>
          <a:xfrm>
            <a:off x="229113" y="4651489"/>
            <a:ext cx="461665" cy="1402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Burst 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76BEE7-71D6-1842-8CF3-76B00E76A3A9}"/>
              </a:ext>
            </a:extLst>
          </p:cNvPr>
          <p:cNvSpPr txBox="1"/>
          <p:nvPr/>
        </p:nvSpPr>
        <p:spPr>
          <a:xfrm>
            <a:off x="6485890" y="4782755"/>
            <a:ext cx="461665" cy="14026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Burst Rate</a:t>
            </a:r>
          </a:p>
        </p:txBody>
      </p:sp>
      <p:pic>
        <p:nvPicPr>
          <p:cNvPr id="27" name="Picture 26" descr="A picture containing icon&#10;&#10;Description automatically generated">
            <a:extLst>
              <a:ext uri="{FF2B5EF4-FFF2-40B4-BE49-F238E27FC236}">
                <a16:creationId xmlns:a16="http://schemas.microsoft.com/office/drawing/2014/main" id="{F518E62C-420B-6C4F-BECD-D524EC9F0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2156" y="4651489"/>
            <a:ext cx="1003440" cy="697127"/>
          </a:xfrm>
          <a:prstGeom prst="rect">
            <a:avLst/>
          </a:prstGeom>
        </p:spPr>
      </p:pic>
      <p:pic>
        <p:nvPicPr>
          <p:cNvPr id="28" name="Picture 27" descr="A picture containing icon&#10;&#10;Description automatically generated">
            <a:extLst>
              <a:ext uri="{FF2B5EF4-FFF2-40B4-BE49-F238E27FC236}">
                <a16:creationId xmlns:a16="http://schemas.microsoft.com/office/drawing/2014/main" id="{1D7458B0-A575-3F40-AAD4-CBB9175C0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1531" y="4786960"/>
            <a:ext cx="1003440" cy="6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1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Vinith</dc:creator>
  <cp:lastModifiedBy>Johnson, Vinith</cp:lastModifiedBy>
  <cp:revision>1</cp:revision>
  <dcterms:created xsi:type="dcterms:W3CDTF">2020-12-14T20:21:35Z</dcterms:created>
  <dcterms:modified xsi:type="dcterms:W3CDTF">2020-12-15T01:08:50Z</dcterms:modified>
</cp:coreProperties>
</file>