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335-240A-485C-99AE-3DA3BEF34E63}" type="datetimeFigureOut">
              <a:rPr lang="en-US" smtClean="0"/>
              <a:t>24-Feb-19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690-0207-4977-B6A2-079DDBA1C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6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335-240A-485C-99AE-3DA3BEF34E63}" type="datetimeFigureOut">
              <a:rPr lang="en-US" smtClean="0"/>
              <a:t>24-Feb-19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690-0207-4977-B6A2-079DDBA1C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1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335-240A-485C-99AE-3DA3BEF34E63}" type="datetimeFigureOut">
              <a:rPr lang="en-US" smtClean="0"/>
              <a:t>24-Feb-19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690-0207-4977-B6A2-079DDBA1C2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1791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335-240A-485C-99AE-3DA3BEF34E63}" type="datetimeFigureOut">
              <a:rPr lang="en-US" smtClean="0"/>
              <a:t>24-Feb-19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690-0207-4977-B6A2-079DDBA1C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60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335-240A-485C-99AE-3DA3BEF34E63}" type="datetimeFigureOut">
              <a:rPr lang="en-US" smtClean="0"/>
              <a:t>24-Feb-19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690-0207-4977-B6A2-079DDBA1C29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9605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335-240A-485C-99AE-3DA3BEF34E63}" type="datetimeFigureOut">
              <a:rPr lang="en-US" smtClean="0"/>
              <a:t>24-Feb-19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690-0207-4977-B6A2-079DDBA1C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335-240A-485C-99AE-3DA3BEF34E63}" type="datetimeFigureOut">
              <a:rPr lang="en-US" smtClean="0"/>
              <a:t>24-Feb-19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690-0207-4977-B6A2-079DDBA1C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6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335-240A-485C-99AE-3DA3BEF34E63}" type="datetimeFigureOut">
              <a:rPr lang="en-US" smtClean="0"/>
              <a:t>24-Feb-19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690-0207-4977-B6A2-079DDBA1C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8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335-240A-485C-99AE-3DA3BEF34E63}" type="datetimeFigureOut">
              <a:rPr lang="en-US" smtClean="0"/>
              <a:t>24-Feb-19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690-0207-4977-B6A2-079DDBA1C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70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335-240A-485C-99AE-3DA3BEF34E63}" type="datetimeFigureOut">
              <a:rPr lang="en-US" smtClean="0"/>
              <a:t>24-Feb-19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690-0207-4977-B6A2-079DDBA1C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4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335-240A-485C-99AE-3DA3BEF34E63}" type="datetimeFigureOut">
              <a:rPr lang="en-US" smtClean="0"/>
              <a:t>24-Feb-19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690-0207-4977-B6A2-079DDBA1C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7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335-240A-485C-99AE-3DA3BEF34E63}" type="datetimeFigureOut">
              <a:rPr lang="en-US" smtClean="0"/>
              <a:t>24-Feb-19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690-0207-4977-B6A2-079DDBA1C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4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335-240A-485C-99AE-3DA3BEF34E63}" type="datetimeFigureOut">
              <a:rPr lang="en-US" smtClean="0"/>
              <a:t>24-Feb-19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690-0207-4977-B6A2-079DDBA1C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9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335-240A-485C-99AE-3DA3BEF34E63}" type="datetimeFigureOut">
              <a:rPr lang="en-US" smtClean="0"/>
              <a:t>24-Feb-19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690-0207-4977-B6A2-079DDBA1C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3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335-240A-485C-99AE-3DA3BEF34E63}" type="datetimeFigureOut">
              <a:rPr lang="en-US" smtClean="0"/>
              <a:t>24-Feb-19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690-0207-4977-B6A2-079DDBA1C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2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335-240A-485C-99AE-3DA3BEF34E63}" type="datetimeFigureOut">
              <a:rPr lang="en-US" smtClean="0"/>
              <a:t>24-Feb-19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2690-0207-4977-B6A2-079DDBA1C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6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56335-240A-485C-99AE-3DA3BEF34E63}" type="datetimeFigureOut">
              <a:rPr lang="en-US" smtClean="0"/>
              <a:t>24-Feb-19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BBF2690-0207-4977-B6A2-079DDBA1C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1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MOVABLE DIVIDER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u="sng" dirty="0" smtClean="0"/>
              <a:t>EXISTING SYSTEM</a:t>
            </a:r>
            <a:r>
              <a:rPr lang="en-US" sz="2400" u="sng" dirty="0" smtClean="0"/>
              <a:t>-</a:t>
            </a:r>
          </a:p>
          <a:p>
            <a:pPr marL="0" indent="0">
              <a:buNone/>
            </a:pPr>
            <a:r>
              <a:rPr lang="en-US" dirty="0" smtClean="0"/>
              <a:t>             In </a:t>
            </a:r>
            <a:r>
              <a:rPr lang="en-US" dirty="0"/>
              <a:t>the existing system for the free flow of traffic heavy machines like </a:t>
            </a:r>
            <a:r>
              <a:rPr lang="en-US" dirty="0" smtClean="0"/>
              <a:t>                          </a:t>
            </a:r>
            <a:r>
              <a:rPr lang="en-US" dirty="0"/>
              <a:t>barrier transfer machines are used for the movement of road </a:t>
            </a:r>
            <a:r>
              <a:rPr lang="en-US" dirty="0" smtClean="0"/>
              <a:t> </a:t>
            </a:r>
            <a:r>
              <a:rPr lang="en-US" dirty="0" err="1" smtClean="0"/>
              <a:t>dividers.Using</a:t>
            </a:r>
            <a:r>
              <a:rPr lang="en-US" dirty="0" smtClean="0"/>
              <a:t> this technique, </a:t>
            </a:r>
            <a:r>
              <a:rPr lang="en-US" dirty="0"/>
              <a:t>a whole stretch of dividers </a:t>
            </a:r>
            <a:r>
              <a:rPr lang="en-US" dirty="0" smtClean="0"/>
              <a:t>are </a:t>
            </a:r>
            <a:r>
              <a:rPr lang="en-US" dirty="0"/>
              <a:t>used to move either </a:t>
            </a:r>
            <a:r>
              <a:rPr lang="en-US" dirty="0" smtClean="0"/>
              <a:t> left </a:t>
            </a:r>
            <a:r>
              <a:rPr lang="en-US" dirty="0"/>
              <a:t>or right based upon the traffic </a:t>
            </a:r>
            <a:r>
              <a:rPr lang="en-US" dirty="0" smtClean="0"/>
              <a:t>density.</a:t>
            </a:r>
            <a:endParaRPr lang="en-US" sz="2400" u="sng" dirty="0"/>
          </a:p>
          <a:p>
            <a:r>
              <a:rPr lang="en-US" u="sng" dirty="0" smtClean="0"/>
              <a:t>DISADVANTSAGE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Not efficient.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Time consuming.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It is not flexible.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Cannot detect automatically in case of traffic density.</a:t>
            </a:r>
          </a:p>
        </p:txBody>
      </p:sp>
    </p:spTree>
    <p:extLst>
      <p:ext uri="{BB962C8B-B14F-4D97-AF65-F5344CB8AC3E}">
        <p14:creationId xmlns:p14="http://schemas.microsoft.com/office/powerpoint/2010/main" val="395301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u="sng" dirty="0" smtClean="0"/>
              <a:t>Proposed System: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Traffic density measured by the microcontroller module.</a:t>
            </a:r>
          </a:p>
          <a:p>
            <a:r>
              <a:rPr lang="en-US" dirty="0" smtClean="0"/>
              <a:t>When the signal turns red the traffic density measured and action takes place before it turns to green.</a:t>
            </a:r>
          </a:p>
          <a:p>
            <a:r>
              <a:rPr lang="en-US" dirty="0" smtClean="0"/>
              <a:t>If the traffic density is high then the extended divider comes up and the normal divider goes to ground position.</a:t>
            </a:r>
          </a:p>
          <a:p>
            <a:r>
              <a:rPr lang="en-US" dirty="0" smtClean="0"/>
              <a:t>Sensors will be deployed that will measure the conditions.</a:t>
            </a:r>
          </a:p>
          <a:p>
            <a:r>
              <a:rPr lang="en-US" dirty="0" smtClean="0"/>
              <a:t>Sensors will measure the traffic density and the extended/normal dividers will move accordingly.</a:t>
            </a:r>
          </a:p>
        </p:txBody>
      </p:sp>
    </p:spTree>
    <p:extLst>
      <p:ext uri="{BB962C8B-B14F-4D97-AF65-F5344CB8AC3E}">
        <p14:creationId xmlns:p14="http://schemas.microsoft.com/office/powerpoint/2010/main" val="3129809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Features: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9100"/>
            <a:ext cx="8596668" cy="4352262"/>
          </a:xfrm>
        </p:spPr>
        <p:txBody>
          <a:bodyPr/>
          <a:lstStyle/>
          <a:p>
            <a:r>
              <a:rPr lang="en-US" dirty="0" smtClean="0"/>
              <a:t>This proposed model can be operated automatically.</a:t>
            </a:r>
          </a:p>
          <a:p>
            <a:r>
              <a:rPr lang="en-US" dirty="0" smtClean="0"/>
              <a:t>More organized traffic flow can be achieved, reducing traffic jams.</a:t>
            </a:r>
          </a:p>
          <a:p>
            <a:r>
              <a:rPr lang="en-US" dirty="0" smtClean="0"/>
              <a:t>Based on the traffic density the time allotted for the passing of traffic is decided automatically.</a:t>
            </a:r>
          </a:p>
          <a:p>
            <a:r>
              <a:rPr lang="en-US" dirty="0" smtClean="0"/>
              <a:t>Location based services can be done by means of enabled devices.</a:t>
            </a:r>
          </a:p>
          <a:p>
            <a:r>
              <a:rPr lang="en-US" dirty="0" smtClean="0"/>
              <a:t>High traffic density can be detected through sensors and action could be taken accordingly.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1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ther technical solutions.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Lidar Gun</a:t>
            </a:r>
            <a:r>
              <a:rPr lang="en-US" dirty="0" smtClean="0"/>
              <a:t>-</a:t>
            </a:r>
            <a:r>
              <a:rPr lang="en-US" dirty="0"/>
              <a:t> </a:t>
            </a:r>
            <a:r>
              <a:rPr lang="en-US" dirty="0" smtClean="0"/>
              <a:t>The most important solution is to follow the rules. The </a:t>
            </a:r>
            <a:r>
              <a:rPr lang="en-US" dirty="0"/>
              <a:t>LIDAR (Light Detection and Ranging) gun is a tool that helps law enforcers to catch and book vehicles that cross the speed </a:t>
            </a:r>
            <a:r>
              <a:rPr lang="en-US" dirty="0" smtClean="0"/>
              <a:t>limit.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u="sng" dirty="0" smtClean="0"/>
              <a:t>Speed Governors-</a:t>
            </a:r>
            <a:r>
              <a:rPr lang="en-US" dirty="0"/>
              <a:t>Speed governors are essentially devices which put a cap on the speed that can be achieved that is below the vehicle’s natural maximum speed. </a:t>
            </a:r>
            <a:endParaRPr lang="en-US" dirty="0" smtClean="0"/>
          </a:p>
          <a:p>
            <a:endParaRPr lang="en-US" u="sng" dirty="0"/>
          </a:p>
          <a:p>
            <a:r>
              <a:rPr lang="en-US" u="sng" dirty="0" smtClean="0"/>
              <a:t>Variable message sign-</a:t>
            </a:r>
            <a:r>
              <a:rPr lang="en-US" dirty="0"/>
              <a:t> Variable Message Signs are LED boards which can display important information that needs to be communicated to </a:t>
            </a:r>
            <a:r>
              <a:rPr lang="en-US" dirty="0" smtClean="0"/>
              <a:t>commuters.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57521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Government initiated steps.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U-TURNS should be at short distance- Just to save time, people tend to take the wrong side of the road. U-turn should be provided at shorter distance.</a:t>
            </a:r>
          </a:p>
          <a:p>
            <a:endParaRPr lang="en-US" sz="2000" dirty="0" smtClean="0"/>
          </a:p>
          <a:p>
            <a:r>
              <a:rPr lang="en-US" sz="2000" dirty="0" smtClean="0"/>
              <a:t>Government should limit the number of vehicles owned by a single person.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Public Transport-Govt. should take appropriate steps for the betterment of public transports. It is quite unreliable and so people prefer </a:t>
            </a:r>
            <a:r>
              <a:rPr lang="en-US" sz="2000" dirty="0"/>
              <a:t>g</a:t>
            </a:r>
            <a:r>
              <a:rPr lang="en-US" sz="2000" dirty="0" smtClean="0"/>
              <a:t>oing by their own vehicle. </a:t>
            </a:r>
          </a:p>
        </p:txBody>
      </p:sp>
    </p:spTree>
    <p:extLst>
      <p:ext uri="{BB962C8B-B14F-4D97-AF65-F5344CB8AC3E}">
        <p14:creationId xmlns:p14="http://schemas.microsoft.com/office/powerpoint/2010/main" val="245139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GOOGLE MAPS</a:t>
            </a:r>
            <a:endParaRPr lang="en-US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06" y="1752599"/>
            <a:ext cx="7609060" cy="41109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07966" y="1752599"/>
            <a:ext cx="4184034" cy="4110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Before leaving for destination one should check the real time traffic and then choose the road accordingly.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546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CARPOOLING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6002866" cy="4216400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1170" y="2001044"/>
            <a:ext cx="4184034" cy="4075111"/>
          </a:xfrm>
        </p:spPr>
        <p:txBody>
          <a:bodyPr/>
          <a:lstStyle/>
          <a:p>
            <a:r>
              <a:rPr lang="en-US" sz="2400" dirty="0"/>
              <a:t>Carpooling is the sharing of car journeys so that more than one person travels in a car, and prevents the need for others to have to drive to a location themselves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41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491</TotalTime>
  <Words>349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MOVABLE DIVIDER</vt:lpstr>
      <vt:lpstr>Proposed System:</vt:lpstr>
      <vt:lpstr>Features:</vt:lpstr>
      <vt:lpstr>Other technical solutions.</vt:lpstr>
      <vt:lpstr>Government initiated steps.</vt:lpstr>
      <vt:lpstr>GOOGLE MAPS</vt:lpstr>
      <vt:lpstr>CARPOOLING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Traffic Management</dc:title>
  <dc:creator>Dell</dc:creator>
  <cp:lastModifiedBy>Zaid</cp:lastModifiedBy>
  <cp:revision>21</cp:revision>
  <dcterms:created xsi:type="dcterms:W3CDTF">2019-02-23T12:38:21Z</dcterms:created>
  <dcterms:modified xsi:type="dcterms:W3CDTF">2019-02-23T20:55:41Z</dcterms:modified>
</cp:coreProperties>
</file>