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</p:sldMasterIdLst>
  <p:sldIdLst>
    <p:sldId id="259" r:id="rId3"/>
    <p:sldId id="258" r:id="rId4"/>
    <p:sldId id="260" r:id="rId5"/>
    <p:sldId id="264" r:id="rId6"/>
    <p:sldId id="265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DF60-FF0B-4837-8377-EA931A6704A9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7B2B-A7D7-4DF7-BCDF-DD7617B2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58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DF60-FF0B-4837-8377-EA931A6704A9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7B2B-A7D7-4DF7-BCDF-DD7617B2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88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DF60-FF0B-4837-8377-EA931A6704A9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7B2B-A7D7-4DF7-BCDF-DD7617B2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51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DF60-FF0B-4837-8377-EA931A6704A9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7B2B-A7D7-4DF7-BCDF-DD7617B2B94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4632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DF60-FF0B-4837-8377-EA931A6704A9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7B2B-A7D7-4DF7-BCDF-DD7617B2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74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DF60-FF0B-4837-8377-EA931A6704A9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7B2B-A7D7-4DF7-BCDF-DD7617B2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93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DF60-FF0B-4837-8377-EA931A6704A9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7B2B-A7D7-4DF7-BCDF-DD7617B2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36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DF60-FF0B-4837-8377-EA931A6704A9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7B2B-A7D7-4DF7-BCDF-DD7617B2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00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DF60-FF0B-4837-8377-EA931A6704A9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7B2B-A7D7-4DF7-BCDF-DD7617B2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52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DF60-FF0B-4837-8377-EA931A6704A9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7B2B-A7D7-4DF7-BCDF-DD7617B2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85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DF60-FF0B-4837-8377-EA931A6704A9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7B2B-A7D7-4DF7-BCDF-DD7617B2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2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DF60-FF0B-4837-8377-EA931A6704A9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7B2B-A7D7-4DF7-BCDF-DD7617B2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070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DF60-FF0B-4837-8377-EA931A6704A9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7B2B-A7D7-4DF7-BCDF-DD7617B2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58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DF60-FF0B-4837-8377-EA931A6704A9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7B2B-A7D7-4DF7-BCDF-DD7617B2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00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DF60-FF0B-4837-8377-EA931A6704A9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7B2B-A7D7-4DF7-BCDF-DD7617B2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531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DF60-FF0B-4837-8377-EA931A6704A9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7B2B-A7D7-4DF7-BCDF-DD7617B2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52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DF60-FF0B-4837-8377-EA931A6704A9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7B2B-A7D7-4DF7-BCDF-DD7617B2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847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DF60-FF0B-4837-8377-EA931A6704A9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7B2B-A7D7-4DF7-BCDF-DD7617B2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328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DF60-FF0B-4837-8377-EA931A6704A9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7B2B-A7D7-4DF7-BCDF-DD7617B2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625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DF60-FF0B-4837-8377-EA931A6704A9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7B2B-A7D7-4DF7-BCDF-DD7617B2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418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DF60-FF0B-4837-8377-EA931A6704A9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7B2B-A7D7-4DF7-BCDF-DD7617B2B94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94554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DF60-FF0B-4837-8377-EA931A6704A9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7B2B-A7D7-4DF7-BCDF-DD7617B2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2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DF60-FF0B-4837-8377-EA931A6704A9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7B2B-A7D7-4DF7-BCDF-DD7617B2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640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DF60-FF0B-4837-8377-EA931A6704A9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7B2B-A7D7-4DF7-BCDF-DD7617B2B94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64738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DF60-FF0B-4837-8377-EA931A6704A9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7B2B-A7D7-4DF7-BCDF-DD7617B2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198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DF60-FF0B-4837-8377-EA931A6704A9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7B2B-A7D7-4DF7-BCDF-DD7617B2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229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DF60-FF0B-4837-8377-EA931A6704A9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7B2B-A7D7-4DF7-BCDF-DD7617B2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6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DF60-FF0B-4837-8377-EA931A6704A9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7B2B-A7D7-4DF7-BCDF-DD7617B2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5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DF60-FF0B-4837-8377-EA931A6704A9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7B2B-A7D7-4DF7-BCDF-DD7617B2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06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DF60-FF0B-4837-8377-EA931A6704A9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7B2B-A7D7-4DF7-BCDF-DD7617B2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5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DF60-FF0B-4837-8377-EA931A6704A9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7B2B-A7D7-4DF7-BCDF-DD7617B2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3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DF60-FF0B-4837-8377-EA931A6704A9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7B2B-A7D7-4DF7-BCDF-DD7617B2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1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DF60-FF0B-4837-8377-EA931A6704A9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7B2B-A7D7-4DF7-BCDF-DD7617B2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1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BAADF60-FF0B-4837-8377-EA931A6704A9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07B2B-A7D7-4DF7-BCDF-DD7617B2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20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ADF60-FF0B-4837-8377-EA931A6704A9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C607B2B-A7D7-4DF7-BCDF-DD7617B2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5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782" y="4714167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Traffic </a:t>
            </a:r>
            <a:r>
              <a:rPr lang="en-US" dirty="0" smtClean="0"/>
              <a:t>Management Techniques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87650" y="1539647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>
                <a:latin typeface="Arial Rounded MT Bold" pitchFamily="34" charset="0"/>
              </a:rPr>
              <a:t>KIET Group Of Institutions</a:t>
            </a:r>
          </a:p>
          <a:p>
            <a:pPr algn="ctr"/>
            <a:endParaRPr lang="en-US" dirty="0">
              <a:latin typeface="Arial Rounded MT Bold" pitchFamily="34" charset="0"/>
            </a:endParaRPr>
          </a:p>
          <a:p>
            <a:pPr algn="ctr"/>
            <a:r>
              <a:rPr lang="en-US" dirty="0" smtClean="0">
                <a:latin typeface="Arial Rounded MT Bold" pitchFamily="34" charset="0"/>
              </a:rPr>
              <a:t>HACKATHON 2019</a:t>
            </a:r>
            <a:endParaRPr lang="en-US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57200"/>
            <a:ext cx="8596668" cy="1473200"/>
          </a:xfrm>
        </p:spPr>
        <p:txBody>
          <a:bodyPr/>
          <a:lstStyle/>
          <a:p>
            <a:r>
              <a:rPr lang="en-US" sz="4000" u="sng" dirty="0" smtClean="0"/>
              <a:t>Losses due to traffic congestion</a:t>
            </a:r>
            <a:endParaRPr lang="en-US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1800"/>
            <a:ext cx="8596668" cy="3390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Wasting time of passengers.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Fuel loss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Loss of life due to not reaching on 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Increased road accidents due to over speed taken to make up the lost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5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Adaptive traffic lights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When new signal times are implemented congestion of the road are also considered.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By measuring the real time congestion level signal times are updated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Sensors would be deployed </a:t>
            </a:r>
            <a:r>
              <a:rPr lang="en-US" dirty="0" smtClean="0"/>
              <a:t>on roads </a:t>
            </a:r>
            <a:r>
              <a:rPr lang="en-US" dirty="0" smtClean="0"/>
              <a:t>for </a:t>
            </a:r>
            <a:r>
              <a:rPr lang="en-US" dirty="0" err="1" smtClean="0"/>
              <a:t>bmeasuring</a:t>
            </a:r>
            <a:r>
              <a:rPr lang="en-US" dirty="0" smtClean="0"/>
              <a:t> </a:t>
            </a:r>
            <a:r>
              <a:rPr lang="en-US" dirty="0" smtClean="0"/>
              <a:t>the conditions.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Sensors will measure congestion data and transfer it to cloud.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Programs running in the cloud could figure out the optimal signals.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Then highly congested road would not have longer waiting time.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50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812800"/>
            <a:ext cx="8737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762000"/>
            <a:ext cx="80899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5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9300"/>
          </a:xfrm>
        </p:spPr>
        <p:txBody>
          <a:bodyPr/>
          <a:lstStyle/>
          <a:p>
            <a:r>
              <a:rPr lang="en-US" sz="4000" dirty="0" smtClean="0"/>
              <a:t>Existing System: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8901"/>
            <a:ext cx="8596668" cy="11429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It is difficult to identify the traffic violators.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There is no IOT based traffic management system.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045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5500"/>
          </a:xfrm>
        </p:spPr>
        <p:txBody>
          <a:bodyPr/>
          <a:lstStyle/>
          <a:p>
            <a:r>
              <a:rPr lang="en-US" sz="4000" dirty="0" smtClean="0"/>
              <a:t>Proposed System: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6201"/>
            <a:ext cx="8596668" cy="46951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IOT based traffic management.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Easy to find the path for </a:t>
            </a:r>
            <a:r>
              <a:rPr lang="en-US" sz="2800" dirty="0"/>
              <a:t>ambulance </a:t>
            </a:r>
            <a:r>
              <a:rPr lang="en-US" sz="2800" dirty="0" smtClean="0"/>
              <a:t>in emergency </a:t>
            </a:r>
            <a:r>
              <a:rPr lang="en-US" sz="2800" dirty="0" smtClean="0"/>
              <a:t>conditions.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The traffic violators </a:t>
            </a:r>
            <a:r>
              <a:rPr lang="en-US" sz="2800" dirty="0" smtClean="0"/>
              <a:t>could be</a:t>
            </a:r>
            <a:r>
              <a:rPr lang="en-US" sz="2800" dirty="0" smtClean="0"/>
              <a:t> </a:t>
            </a:r>
            <a:r>
              <a:rPr lang="en-US" sz="2800" dirty="0" smtClean="0"/>
              <a:t>captured and </a:t>
            </a:r>
            <a:r>
              <a:rPr lang="en-US" sz="2800" dirty="0" smtClean="0"/>
              <a:t>sent </a:t>
            </a:r>
            <a:r>
              <a:rPr lang="en-US" sz="2800" dirty="0" smtClean="0"/>
              <a:t>to police.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505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2800"/>
          </a:xfrm>
        </p:spPr>
        <p:txBody>
          <a:bodyPr/>
          <a:lstStyle/>
          <a:p>
            <a:r>
              <a:rPr lang="en-US" sz="4000" dirty="0" smtClean="0"/>
              <a:t>Advantages: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0801"/>
            <a:ext cx="8596668" cy="47205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Can be used anywhere.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No need of human power to identify violators during night.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540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334</TotalTime>
  <Words>189</Words>
  <Application>Microsoft Office PowerPoint</Application>
  <PresentationFormat>Custom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Ion</vt:lpstr>
      <vt:lpstr>Facet</vt:lpstr>
      <vt:lpstr>Traffic Management Techniques</vt:lpstr>
      <vt:lpstr>Losses due to traffic congestion</vt:lpstr>
      <vt:lpstr>Adaptive traffic lights</vt:lpstr>
      <vt:lpstr>PowerPoint Presentation</vt:lpstr>
      <vt:lpstr>PowerPoint Presentation</vt:lpstr>
      <vt:lpstr>Existing System:</vt:lpstr>
      <vt:lpstr>Proposed System:</vt:lpstr>
      <vt:lpstr>Advantages: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Management</dc:title>
  <dc:creator>Dell</dc:creator>
  <cp:lastModifiedBy>Zaid</cp:lastModifiedBy>
  <cp:revision>14</cp:revision>
  <dcterms:created xsi:type="dcterms:W3CDTF">2019-02-23T12:48:31Z</dcterms:created>
  <dcterms:modified xsi:type="dcterms:W3CDTF">2019-02-23T19:31:17Z</dcterms:modified>
</cp:coreProperties>
</file>