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2" autoAdjust="0"/>
    <p:restoredTop sz="94660"/>
  </p:normalViewPr>
  <p:slideViewPr>
    <p:cSldViewPr>
      <p:cViewPr varScale="1">
        <p:scale>
          <a:sx n="68" d="100"/>
          <a:sy n="68" d="100"/>
        </p:scale>
        <p:origin x="-13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9933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FF6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9933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9933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4500" y="444500"/>
            <a:ext cx="8445500" cy="596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910" y="767079"/>
            <a:ext cx="62661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9933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97990"/>
            <a:ext cx="7767319" cy="436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FF6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heckmateresume.com/resources/coverlettertips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adleycvs.co.uk/cvservice/coverle.htm" TargetMode="External"/><Relationship Id="rId13" Type="http://schemas.openxmlformats.org/officeDocument/2006/relationships/hyperlink" Target="http://www.cvtips.com/" TargetMode="External"/><Relationship Id="rId3" Type="http://schemas.openxmlformats.org/officeDocument/2006/relationships/hyperlink" Target="http://www.businessballs.com/curriculum.htm" TargetMode="External"/><Relationship Id="rId7" Type="http://schemas.openxmlformats.org/officeDocument/2006/relationships/hyperlink" Target="http://www.goodenglishgoodjob.com/13.html" TargetMode="External"/><Relationship Id="rId12" Type="http://schemas.openxmlformats.org/officeDocument/2006/relationships/hyperlink" Target="http://www.thefullercv.com/articles/how_to_write_an_effective_cover_letter.asp" TargetMode="External"/><Relationship Id="rId17" Type="http://schemas.openxmlformats.org/officeDocument/2006/relationships/hyperlink" Target="http://www.soon.org.uk/cvpage.htm" TargetMode="External"/><Relationship Id="rId2" Type="http://schemas.openxmlformats.org/officeDocument/2006/relationships/hyperlink" Target="http://www.goodenglishgoodjob.com/12.html" TargetMode="External"/><Relationship Id="rId16" Type="http://schemas.openxmlformats.org/officeDocument/2006/relationships/hyperlink" Target="http://owl.english.purdue.edu/owl/resource/641/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erfectcv.co.uk/applicationforms.html" TargetMode="External"/><Relationship Id="rId11" Type="http://schemas.openxmlformats.org/officeDocument/2006/relationships/hyperlink" Target="http://cvwriting.net/coverletter.php" TargetMode="External"/><Relationship Id="rId5" Type="http://schemas.openxmlformats.org/officeDocument/2006/relationships/hyperlink" Target="http://www.writeimpression.co.uk/free-cv-examples.html" TargetMode="External"/><Relationship Id="rId15" Type="http://schemas.openxmlformats.org/officeDocument/2006/relationships/hyperlink" Target="http://www.cv-resume.org/" TargetMode="External"/><Relationship Id="rId10" Type="http://schemas.openxmlformats.org/officeDocument/2006/relationships/hyperlink" Target="http://checkmateresume.com/resources/coverlettertips.php" TargetMode="External"/><Relationship Id="rId4" Type="http://schemas.openxmlformats.org/officeDocument/2006/relationships/hyperlink" Target="http://www.alec.co.uk/cvtips/examfucv.htm" TargetMode="External"/><Relationship Id="rId9" Type="http://schemas.openxmlformats.org/officeDocument/2006/relationships/hyperlink" Target="http://www.alec.co.uk/jobsearch/examadv.htm" TargetMode="External"/><Relationship Id="rId14" Type="http://schemas.openxmlformats.org/officeDocument/2006/relationships/hyperlink" Target="http://jobsearch.about.com/cs/curriculumvitae/a/curriculumvitae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828800"/>
            <a:ext cx="611759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Writing </a:t>
            </a:r>
            <a:r>
              <a:rPr dirty="0"/>
              <a:t>a </a:t>
            </a:r>
            <a:r>
              <a:rPr spc="5" dirty="0"/>
              <a:t>CV </a:t>
            </a:r>
            <a:r>
              <a:rPr spc="-50" dirty="0"/>
              <a:t>(</a:t>
            </a:r>
            <a:r>
              <a:rPr sz="3700" i="1" spc="-50" dirty="0">
                <a:latin typeface="Comic Sans MS"/>
                <a:cs typeface="Comic Sans MS"/>
              </a:rPr>
              <a:t>US.</a:t>
            </a:r>
            <a:r>
              <a:rPr sz="3700" i="1" spc="-135" dirty="0">
                <a:latin typeface="Comic Sans MS"/>
                <a:cs typeface="Comic Sans MS"/>
              </a:rPr>
              <a:t> </a:t>
            </a:r>
            <a:r>
              <a:rPr sz="3700" i="1" spc="-55" dirty="0">
                <a:latin typeface="Comic Sans MS"/>
                <a:cs typeface="Comic Sans MS"/>
              </a:rPr>
              <a:t>Résumé</a:t>
            </a:r>
            <a:r>
              <a:rPr spc="-55" dirty="0"/>
              <a:t>)</a:t>
            </a:r>
            <a:endParaRPr sz="37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2514600"/>
            <a:ext cx="3921760" cy="1300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3600" b="1" dirty="0">
                <a:solidFill>
                  <a:srgbClr val="339933"/>
                </a:solidFill>
                <a:latin typeface="Comic Sans MS"/>
                <a:cs typeface="Comic Sans MS"/>
              </a:rPr>
              <a:t>&amp;</a:t>
            </a:r>
            <a:endParaRPr sz="3600" dirty="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b="1" dirty="0">
                <a:solidFill>
                  <a:srgbClr val="339933"/>
                </a:solidFill>
                <a:latin typeface="Comic Sans MS"/>
                <a:cs typeface="Comic Sans MS"/>
              </a:rPr>
              <a:t>a Cover</a:t>
            </a:r>
            <a:r>
              <a:rPr sz="3600" b="1" spc="-9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600" b="1" spc="-5" dirty="0">
                <a:solidFill>
                  <a:srgbClr val="339933"/>
                </a:solidFill>
                <a:latin typeface="Comic Sans MS"/>
                <a:cs typeface="Comic Sans MS"/>
              </a:rPr>
              <a:t>Letter</a:t>
            </a:r>
            <a:endParaRPr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360" y="797559"/>
            <a:ext cx="654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Writing </a:t>
            </a:r>
            <a:r>
              <a:rPr sz="3200" dirty="0"/>
              <a:t>a </a:t>
            </a:r>
            <a:r>
              <a:rPr sz="3200" spc="-20" dirty="0"/>
              <a:t>CV </a:t>
            </a:r>
            <a:r>
              <a:rPr sz="3200" dirty="0"/>
              <a:t>&amp; a </a:t>
            </a:r>
            <a:r>
              <a:rPr sz="3200" spc="-30" dirty="0"/>
              <a:t>Cover</a:t>
            </a:r>
            <a:r>
              <a:rPr sz="3200" spc="-425" dirty="0"/>
              <a:t> </a:t>
            </a:r>
            <a:r>
              <a:rPr sz="3200" spc="-35" dirty="0"/>
              <a:t>Letter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61726" y="1600200"/>
            <a:ext cx="6563995" cy="28556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90525" algn="ctr">
              <a:lnSpc>
                <a:spcPct val="100000"/>
              </a:lnSpc>
              <a:spcBef>
                <a:spcPts val="1080"/>
              </a:spcBef>
            </a:pPr>
            <a:r>
              <a:rPr sz="2800" b="1" u="heavy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Comic Sans MS"/>
                <a:cs typeface="Comic Sans MS"/>
              </a:rPr>
              <a:t>GENERAL</a:t>
            </a:r>
            <a:r>
              <a:rPr sz="2800" b="1" u="heavy" spc="-2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b="1" u="heavy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Comic Sans MS"/>
                <a:cs typeface="Comic Sans MS"/>
              </a:rPr>
              <a:t>TIPS</a:t>
            </a:r>
            <a:endParaRPr sz="2800" dirty="0">
              <a:latin typeface="Comic Sans MS"/>
              <a:cs typeface="Comic Sans MS"/>
            </a:endParaRPr>
          </a:p>
          <a:p>
            <a:pPr marL="12700" marR="41910">
              <a:lnSpc>
                <a:spcPct val="150000"/>
              </a:lnSpc>
              <a:spcBef>
                <a:spcPts val="215"/>
              </a:spcBef>
              <a:buChar char="-"/>
              <a:tabLst>
                <a:tab pos="167640" algn="l"/>
              </a:tabLst>
            </a:pPr>
            <a:r>
              <a:rPr sz="2000" spc="-5" dirty="0">
                <a:latin typeface="TeXGyreAdventor"/>
                <a:cs typeface="TeXGyreAdventor"/>
              </a:rPr>
              <a:t>When writing </a:t>
            </a:r>
            <a:r>
              <a:rPr sz="2000" dirty="0">
                <a:latin typeface="TeXGyreAdventor"/>
                <a:cs typeface="TeXGyreAdventor"/>
              </a:rPr>
              <a:t>your </a:t>
            </a:r>
            <a:r>
              <a:rPr sz="2000" spc="-5" dirty="0">
                <a:latin typeface="TeXGyreAdventor"/>
                <a:cs typeface="TeXGyreAdventor"/>
              </a:rPr>
              <a:t>CV (US. </a:t>
            </a:r>
            <a:r>
              <a:rPr sz="2000" dirty="0">
                <a:latin typeface="TeXGyreAdventor"/>
                <a:cs typeface="TeXGyreAdventor"/>
              </a:rPr>
              <a:t>résumé) </a:t>
            </a:r>
            <a:r>
              <a:rPr sz="2000" spc="-5" dirty="0">
                <a:latin typeface="TeXGyreAdventor"/>
                <a:cs typeface="TeXGyreAdventor"/>
              </a:rPr>
              <a:t>and/or </a:t>
            </a:r>
            <a:r>
              <a:rPr sz="2000" dirty="0">
                <a:latin typeface="TeXGyreAdventor"/>
                <a:cs typeface="TeXGyreAdventor"/>
              </a:rPr>
              <a:t>your  </a:t>
            </a:r>
            <a:r>
              <a:rPr sz="2000" spc="-5" dirty="0">
                <a:latin typeface="TeXGyreAdventor"/>
                <a:cs typeface="TeXGyreAdventor"/>
              </a:rPr>
              <a:t>cover </a:t>
            </a:r>
            <a:r>
              <a:rPr sz="2000" dirty="0">
                <a:latin typeface="TeXGyreAdventor"/>
                <a:cs typeface="TeXGyreAdventor"/>
              </a:rPr>
              <a:t>letter, </a:t>
            </a:r>
            <a:r>
              <a:rPr sz="2000" spc="-5" dirty="0">
                <a:latin typeface="TeXGyreAdventor"/>
                <a:cs typeface="TeXGyreAdventor"/>
              </a:rPr>
              <a:t>please </a:t>
            </a:r>
            <a:r>
              <a:rPr sz="2000" dirty="0">
                <a:latin typeface="TeXGyreAdventor"/>
                <a:cs typeface="TeXGyreAdventor"/>
              </a:rPr>
              <a:t>be very </a:t>
            </a:r>
            <a:r>
              <a:rPr sz="2000" spc="-5" dirty="0">
                <a:latin typeface="TeXGyreAdventor"/>
                <a:cs typeface="TeXGyreAdventor"/>
              </a:rPr>
              <a:t>careful and </a:t>
            </a:r>
            <a:r>
              <a:rPr sz="2000" dirty="0">
                <a:latin typeface="TeXGyreAdventor"/>
                <a:cs typeface="TeXGyreAdventor"/>
              </a:rPr>
              <a:t>take </a:t>
            </a:r>
            <a:r>
              <a:rPr sz="2000" spc="-5" dirty="0">
                <a:latin typeface="TeXGyreAdventor"/>
                <a:cs typeface="TeXGyreAdventor"/>
              </a:rPr>
              <a:t>your  </a:t>
            </a:r>
            <a:r>
              <a:rPr sz="2000" dirty="0">
                <a:latin typeface="TeXGyreAdventor"/>
                <a:cs typeface="TeXGyreAdventor"/>
              </a:rPr>
              <a:t>time to </a:t>
            </a:r>
            <a:r>
              <a:rPr sz="2000" spc="-5" dirty="0">
                <a:latin typeface="TeXGyreAdventor"/>
                <a:cs typeface="TeXGyreAdventor"/>
              </a:rPr>
              <a:t>do</a:t>
            </a:r>
            <a:r>
              <a:rPr sz="2000" spc="-30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it.</a:t>
            </a:r>
            <a:endParaRPr sz="2000" dirty="0">
              <a:latin typeface="TeXGyreAdventor"/>
              <a:cs typeface="TeXGyreAdventor"/>
            </a:endParaRPr>
          </a:p>
          <a:p>
            <a:pPr marL="12700" marR="59055">
              <a:lnSpc>
                <a:spcPct val="150000"/>
              </a:lnSpc>
              <a:buChar char="-"/>
              <a:tabLst>
                <a:tab pos="167640" algn="l"/>
              </a:tabLst>
            </a:pPr>
            <a:r>
              <a:rPr sz="2000" spc="-5" dirty="0">
                <a:latin typeface="TeXGyreAdventor"/>
                <a:cs typeface="TeXGyreAdventor"/>
              </a:rPr>
              <a:t>Don´t write your CV and/or your covering </a:t>
            </a:r>
            <a:r>
              <a:rPr sz="2000" dirty="0">
                <a:latin typeface="TeXGyreAdventor"/>
                <a:cs typeface="TeXGyreAdventor"/>
              </a:rPr>
              <a:t>letter </a:t>
            </a:r>
            <a:r>
              <a:rPr sz="2000" spc="-5" dirty="0">
                <a:latin typeface="TeXGyreAdventor"/>
                <a:cs typeface="TeXGyreAdventor"/>
              </a:rPr>
              <a:t>in </a:t>
            </a:r>
            <a:r>
              <a:rPr sz="2000" dirty="0">
                <a:latin typeface="TeXGyreAdventor"/>
                <a:cs typeface="TeXGyreAdventor"/>
              </a:rPr>
              <a:t>a  </a:t>
            </a:r>
            <a:r>
              <a:rPr sz="2000" spc="-5" dirty="0">
                <a:latin typeface="TeXGyreAdventor"/>
                <a:cs typeface="TeXGyreAdventor"/>
              </a:rPr>
              <a:t>rush!</a:t>
            </a:r>
            <a:endParaRPr sz="2000" dirty="0">
              <a:latin typeface="TeXGyreAdventor"/>
              <a:cs typeface="TeXGyreAdventor"/>
            </a:endParaRPr>
          </a:p>
          <a:p>
            <a:pPr marL="12700" marR="5080">
              <a:lnSpc>
                <a:spcPct val="150000"/>
              </a:lnSpc>
              <a:buChar char="-"/>
              <a:tabLst>
                <a:tab pos="167640" algn="l"/>
              </a:tabLst>
            </a:pPr>
            <a:r>
              <a:rPr sz="2000" dirty="0">
                <a:latin typeface="TeXGyreAdventor"/>
                <a:cs typeface="TeXGyreAdventor"/>
              </a:rPr>
              <a:t>Remember </a:t>
            </a:r>
            <a:r>
              <a:rPr sz="2000" spc="-5" dirty="0">
                <a:latin typeface="TeXGyreAdventor"/>
                <a:cs typeface="TeXGyreAdventor"/>
              </a:rPr>
              <a:t>that </a:t>
            </a:r>
            <a:r>
              <a:rPr sz="2000" dirty="0">
                <a:latin typeface="TeXGyreAdventor"/>
                <a:cs typeface="TeXGyreAdventor"/>
              </a:rPr>
              <a:t>a </a:t>
            </a:r>
            <a:r>
              <a:rPr sz="2000" spc="-10" dirty="0">
                <a:latin typeface="TeXGyreAdventor"/>
                <a:cs typeface="TeXGyreAdventor"/>
              </a:rPr>
              <a:t>good </a:t>
            </a:r>
            <a:r>
              <a:rPr sz="2000" spc="-5" dirty="0">
                <a:latin typeface="TeXGyreAdventor"/>
                <a:cs typeface="TeXGyreAdventor"/>
              </a:rPr>
              <a:t>CV </a:t>
            </a:r>
            <a:r>
              <a:rPr sz="2000" dirty="0">
                <a:latin typeface="TeXGyreAdventor"/>
                <a:cs typeface="TeXGyreAdventor"/>
              </a:rPr>
              <a:t>and </a:t>
            </a:r>
            <a:r>
              <a:rPr sz="2000" spc="-5" dirty="0">
                <a:latin typeface="TeXGyreAdventor"/>
                <a:cs typeface="TeXGyreAdventor"/>
              </a:rPr>
              <a:t>cover </a:t>
            </a:r>
            <a:r>
              <a:rPr sz="2000" dirty="0">
                <a:latin typeface="TeXGyreAdventor"/>
                <a:cs typeface="TeXGyreAdventor"/>
              </a:rPr>
              <a:t>letter </a:t>
            </a:r>
            <a:r>
              <a:rPr sz="2000" spc="-5" dirty="0">
                <a:latin typeface="TeXGyreAdventor"/>
                <a:cs typeface="TeXGyreAdventor"/>
              </a:rPr>
              <a:t>is </a:t>
            </a:r>
            <a:r>
              <a:rPr sz="2000" dirty="0">
                <a:latin typeface="TeXGyreAdventor"/>
                <a:cs typeface="TeXGyreAdventor"/>
              </a:rPr>
              <a:t>a  </a:t>
            </a:r>
            <a:r>
              <a:rPr sz="2000" spc="-5" dirty="0">
                <a:latin typeface="TeXGyreAdventor"/>
                <a:cs typeface="TeXGyreAdventor"/>
              </a:rPr>
              <a:t>decisive </a:t>
            </a:r>
            <a:r>
              <a:rPr sz="2000" dirty="0">
                <a:latin typeface="TeXGyreAdventor"/>
                <a:cs typeface="TeXGyreAdventor"/>
              </a:rPr>
              <a:t>step </a:t>
            </a:r>
            <a:r>
              <a:rPr sz="2000" spc="-5" dirty="0">
                <a:latin typeface="TeXGyreAdventor"/>
                <a:cs typeface="TeXGyreAdventor"/>
              </a:rPr>
              <a:t>towards </a:t>
            </a:r>
            <a:r>
              <a:rPr sz="2000" spc="5" dirty="0">
                <a:latin typeface="TeXGyreAdventor"/>
                <a:cs typeface="TeXGyreAdventor"/>
              </a:rPr>
              <a:t>that </a:t>
            </a:r>
            <a:r>
              <a:rPr sz="2000" spc="-5" dirty="0">
                <a:latin typeface="TeXGyreAdventor"/>
                <a:cs typeface="TeXGyreAdventor"/>
              </a:rPr>
              <a:t>job you really want to</a:t>
            </a:r>
            <a:r>
              <a:rPr sz="2000" spc="4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get.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797559"/>
            <a:ext cx="654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Writing </a:t>
            </a:r>
            <a:r>
              <a:rPr sz="3200" dirty="0"/>
              <a:t>a </a:t>
            </a:r>
            <a:r>
              <a:rPr sz="3200" spc="-20" dirty="0"/>
              <a:t>CV </a:t>
            </a:r>
            <a:r>
              <a:rPr sz="3200" dirty="0"/>
              <a:t>&amp; </a:t>
            </a:r>
            <a:r>
              <a:rPr sz="3200"/>
              <a:t>a </a:t>
            </a:r>
            <a:r>
              <a:rPr sz="3200" spc="-30" smtClean="0"/>
              <a:t>Cover</a:t>
            </a:r>
            <a:r>
              <a:rPr lang="en-US" sz="3200" spc="-30" dirty="0" smtClean="0"/>
              <a:t> </a:t>
            </a:r>
            <a:r>
              <a:rPr sz="3200" spc="-35" smtClean="0"/>
              <a:t>Letter</a:t>
            </a:r>
            <a:endParaRPr sz="3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8340" y="1447800"/>
            <a:ext cx="7767319" cy="436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SPECIFIC </a:t>
            </a:r>
            <a:r>
              <a:rPr spc="-10" dirty="0"/>
              <a:t>TIPS </a:t>
            </a:r>
            <a:r>
              <a:rPr spc="-5" dirty="0"/>
              <a:t>for </a:t>
            </a:r>
            <a:r>
              <a:rPr spc="-10" dirty="0"/>
              <a:t>writing</a:t>
            </a:r>
            <a:r>
              <a:rPr spc="-5" dirty="0"/>
              <a:t> CVs</a:t>
            </a:r>
          </a:p>
          <a:p>
            <a:pPr marL="288925">
              <a:lnSpc>
                <a:spcPct val="100000"/>
              </a:lnSpc>
            </a:pPr>
            <a:endParaRPr sz="3800" dirty="0"/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-Keep your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curriculum vitae</a:t>
            </a:r>
            <a:r>
              <a:rPr sz="2000" b="0" u="none" spc="2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simple.</a:t>
            </a:r>
            <a:endParaRPr sz="2000" dirty="0">
              <a:latin typeface="TeXGyreAdventor"/>
              <a:cs typeface="TeXGyreAdventor"/>
            </a:endParaRPr>
          </a:p>
          <a:p>
            <a:pPr marL="301625">
              <a:lnSpc>
                <a:spcPct val="100000"/>
              </a:lnSpc>
              <a:spcBef>
                <a:spcPts val="489"/>
              </a:spcBef>
            </a:pP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-Your CV 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must </a:t>
            </a:r>
            <a:r>
              <a:rPr sz="2000" b="0" u="none" spc="5" dirty="0">
                <a:solidFill>
                  <a:srgbClr val="000000"/>
                </a:solidFill>
                <a:latin typeface="TeXGyreAdventor"/>
                <a:cs typeface="TeXGyreAdventor"/>
              </a:rPr>
              <a:t>be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concise and 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easy to</a:t>
            </a:r>
            <a:r>
              <a:rPr sz="2000" b="0" u="none" spc="20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read.</a:t>
            </a:r>
            <a:endParaRPr sz="2000" dirty="0">
              <a:latin typeface="TeXGyreAdventor"/>
              <a:cs typeface="TeXGyreAdventor"/>
            </a:endParaRPr>
          </a:p>
          <a:p>
            <a:pPr marL="301625" marR="5080">
              <a:lnSpc>
                <a:spcPts val="2390"/>
              </a:lnSpc>
              <a:spcBef>
                <a:spcPts val="575"/>
              </a:spcBef>
              <a:tabLst>
                <a:tab pos="2275205" algn="l"/>
                <a:tab pos="4683125" algn="l"/>
              </a:tabLst>
            </a:pP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-Your</a:t>
            </a:r>
            <a:r>
              <a:rPr sz="2000" b="0" u="none" spc="450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CV</a:t>
            </a:r>
            <a:r>
              <a:rPr sz="2000" b="0" u="none" spc="44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must	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sell 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you</a:t>
            </a:r>
            <a:r>
              <a:rPr sz="2000" b="0" u="none" spc="31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and</a:t>
            </a:r>
            <a:r>
              <a:rPr sz="2000" b="0" u="none" spc="44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must	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be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tailored to 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what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the  </a:t>
            </a:r>
            <a:r>
              <a:rPr sz="2000" b="0" u="none" dirty="0">
                <a:solidFill>
                  <a:srgbClr val="000000"/>
                </a:solidFill>
                <a:latin typeface="TeXGyreAdventor"/>
                <a:cs typeface="TeXGyreAdventor"/>
              </a:rPr>
              <a:t>reader/employer </a:t>
            </a:r>
            <a:r>
              <a:rPr sz="2000" b="0" u="none" spc="-5" dirty="0">
                <a:solidFill>
                  <a:srgbClr val="000000"/>
                </a:solidFill>
                <a:latin typeface="TeXGyreAdventor"/>
                <a:cs typeface="TeXGyreAdventor"/>
              </a:rPr>
              <a:t>is looking</a:t>
            </a:r>
            <a:r>
              <a:rPr sz="2000" b="0" u="none" spc="-1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eXGyreAdventor"/>
                <a:cs typeface="TeXGyreAdventor"/>
              </a:rPr>
              <a:t>for.</a:t>
            </a:r>
            <a:endParaRPr sz="2000" dirty="0">
              <a:latin typeface="TeXGyreAdventor"/>
              <a:cs typeface="TeXGyreAdventor"/>
            </a:endParaRPr>
          </a:p>
          <a:p>
            <a:pPr marL="288925">
              <a:lnSpc>
                <a:spcPct val="100000"/>
              </a:lnSpc>
            </a:pPr>
            <a:endParaRPr sz="2400" dirty="0">
              <a:latin typeface="TeXGyreAdventor"/>
              <a:cs typeface="TeXGyreAdventor"/>
            </a:endParaRPr>
          </a:p>
          <a:p>
            <a:pPr marL="288925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eXGyreAdventor"/>
              <a:cs typeface="TeXGyreAdventor"/>
            </a:endParaRPr>
          </a:p>
          <a:p>
            <a:pPr marL="374015" marR="2465705" indent="-72390">
              <a:lnSpc>
                <a:spcPct val="125200"/>
              </a:lnSpc>
              <a:spcBef>
                <a:spcPts val="5"/>
              </a:spcBef>
            </a:pPr>
            <a:r>
              <a:rPr sz="2000" u="heavy" spc="-3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</a:rPr>
              <a:t>REMEMBER</a:t>
            </a:r>
            <a:r>
              <a:rPr sz="2000" b="0" u="none" spc="-30" dirty="0">
                <a:solidFill>
                  <a:srgbClr val="339933"/>
                </a:solidFill>
                <a:latin typeface="Comic Sans MS"/>
                <a:cs typeface="Comic Sans MS"/>
              </a:rPr>
              <a:t>: </a:t>
            </a:r>
            <a:r>
              <a:rPr sz="2000" u="none" spc="-5" dirty="0">
                <a:latin typeface="TeXGyreAdventor"/>
                <a:cs typeface="TeXGyreAdventor"/>
              </a:rPr>
              <a:t>CV writing is </a:t>
            </a:r>
            <a:r>
              <a:rPr sz="2000" u="none" dirty="0">
                <a:latin typeface="TeXGyreAdventor"/>
                <a:cs typeface="TeXGyreAdventor"/>
              </a:rPr>
              <a:t>a </a:t>
            </a:r>
            <a:r>
              <a:rPr sz="2000" u="none" spc="-5" dirty="0">
                <a:latin typeface="TeXGyreAdventor"/>
                <a:cs typeface="TeXGyreAdventor"/>
              </a:rPr>
              <a:t>form </a:t>
            </a:r>
            <a:r>
              <a:rPr sz="2000" u="none" dirty="0">
                <a:latin typeface="TeXGyreAdventor"/>
                <a:cs typeface="TeXGyreAdventor"/>
              </a:rPr>
              <a:t>of  </a:t>
            </a:r>
            <a:r>
              <a:rPr sz="2000" u="none" spc="-5" dirty="0">
                <a:latin typeface="TeXGyreAdventor"/>
                <a:cs typeface="TeXGyreAdventor"/>
              </a:rPr>
              <a:t>marketing or advertising, </a:t>
            </a:r>
            <a:r>
              <a:rPr sz="2000" u="none" dirty="0">
                <a:latin typeface="TeXGyreAdventor"/>
                <a:cs typeface="TeXGyreAdventor"/>
              </a:rPr>
              <a:t>where you </a:t>
            </a:r>
            <a:r>
              <a:rPr sz="2000" u="none" spc="-5" dirty="0">
                <a:latin typeface="TeXGyreAdventor"/>
                <a:cs typeface="TeXGyreAdventor"/>
              </a:rPr>
              <a:t>are  the</a:t>
            </a:r>
            <a:r>
              <a:rPr sz="2000" u="none" spc="-15" dirty="0">
                <a:latin typeface="TeXGyreAdventor"/>
                <a:cs typeface="TeXGyreAdventor"/>
              </a:rPr>
              <a:t> </a:t>
            </a:r>
            <a:r>
              <a:rPr sz="2000" u="none" spc="-5" dirty="0">
                <a:latin typeface="TeXGyreAdventor"/>
                <a:cs typeface="TeXGyreAdventor"/>
              </a:rPr>
              <a:t>product!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728471"/>
            <a:ext cx="6546850" cy="930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200" spc="-30" dirty="0"/>
              <a:t>Writing </a:t>
            </a:r>
            <a:r>
              <a:rPr sz="3200" dirty="0"/>
              <a:t>a </a:t>
            </a:r>
            <a:r>
              <a:rPr sz="3200" spc="-20" dirty="0"/>
              <a:t>CV </a:t>
            </a:r>
            <a:r>
              <a:rPr sz="3200" dirty="0"/>
              <a:t>&amp; a </a:t>
            </a:r>
            <a:r>
              <a:rPr sz="3200" spc="-30" dirty="0"/>
              <a:t>Cover</a:t>
            </a:r>
            <a:r>
              <a:rPr sz="3200" spc="-425" dirty="0"/>
              <a:t> </a:t>
            </a:r>
            <a:r>
              <a:rPr sz="3200" spc="-35" dirty="0"/>
              <a:t>Letter</a:t>
            </a:r>
            <a:endParaRPr sz="3200" dirty="0"/>
          </a:p>
          <a:p>
            <a:pPr marL="270510">
              <a:lnSpc>
                <a:spcPct val="100000"/>
              </a:lnSpc>
              <a:spcBef>
                <a:spcPts val="340"/>
              </a:spcBef>
            </a:pPr>
            <a:r>
              <a:rPr sz="2000" u="heavy" spc="-2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SPECIFIC </a:t>
            </a:r>
            <a:r>
              <a:rPr sz="2000" u="heavy" spc="-2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TIPS </a:t>
            </a:r>
            <a:r>
              <a:rPr sz="2000" u="heavy" spc="-1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for </a:t>
            </a:r>
            <a:r>
              <a:rPr sz="2000" u="heavy" spc="-2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writing Covering</a:t>
            </a:r>
            <a:r>
              <a:rPr sz="2000" u="heavy" spc="-114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 </a:t>
            </a:r>
            <a:r>
              <a:rPr sz="2000" u="heavy" spc="-2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</a:rPr>
              <a:t>Letters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7325995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latin typeface="TeXGyreAdventor"/>
                <a:cs typeface="TeXGyreAdventor"/>
              </a:rPr>
              <a:t>Address Your </a:t>
            </a:r>
            <a:r>
              <a:rPr sz="1600" spc="-30" dirty="0">
                <a:latin typeface="TeXGyreAdventor"/>
                <a:cs typeface="TeXGyreAdventor"/>
              </a:rPr>
              <a:t>Covering </a:t>
            </a:r>
            <a:r>
              <a:rPr sz="1600" spc="-15" dirty="0">
                <a:latin typeface="TeXGyreAdventor"/>
                <a:cs typeface="TeXGyreAdventor"/>
              </a:rPr>
              <a:t>Letter </a:t>
            </a:r>
            <a:r>
              <a:rPr sz="1600" spc="-5" dirty="0">
                <a:latin typeface="TeXGyreAdventor"/>
                <a:cs typeface="TeXGyreAdventor"/>
              </a:rPr>
              <a:t>to </a:t>
            </a:r>
            <a:r>
              <a:rPr sz="1600" dirty="0">
                <a:latin typeface="TeXGyreAdventor"/>
                <a:cs typeface="TeXGyreAdventor"/>
              </a:rPr>
              <a:t>a </a:t>
            </a:r>
            <a:r>
              <a:rPr sz="1600" spc="-5" dirty="0">
                <a:latin typeface="TeXGyreAdventor"/>
                <a:cs typeface="TeXGyreAdventor"/>
              </a:rPr>
              <a:t>Specific</a:t>
            </a:r>
            <a:r>
              <a:rPr sz="1600" spc="-45" dirty="0">
                <a:latin typeface="TeXGyreAdventor"/>
                <a:cs typeface="TeXGyreAdventor"/>
              </a:rPr>
              <a:t> </a:t>
            </a:r>
            <a:r>
              <a:rPr sz="1600" spc="-50" dirty="0">
                <a:latin typeface="TeXGyreAdventor"/>
                <a:cs typeface="TeXGyreAdventor"/>
              </a:rPr>
              <a:t>Person.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eXGyreAdventor"/>
                <a:cs typeface="TeXGyreAdventor"/>
              </a:rPr>
              <a:t>Explain </a:t>
            </a:r>
            <a:r>
              <a:rPr sz="1600" spc="-30" dirty="0">
                <a:latin typeface="TeXGyreAdventor"/>
                <a:cs typeface="TeXGyreAdventor"/>
              </a:rPr>
              <a:t>Why You </a:t>
            </a:r>
            <a:r>
              <a:rPr sz="1600" spc="-25" dirty="0">
                <a:latin typeface="TeXGyreAdventor"/>
                <a:cs typeface="TeXGyreAdventor"/>
              </a:rPr>
              <a:t>Are </a:t>
            </a:r>
            <a:r>
              <a:rPr sz="1600" spc="-30" dirty="0">
                <a:latin typeface="TeXGyreAdventor"/>
                <a:cs typeface="TeXGyreAdventor"/>
              </a:rPr>
              <a:t>Sending </a:t>
            </a:r>
            <a:r>
              <a:rPr sz="1600" spc="-20" dirty="0">
                <a:latin typeface="TeXGyreAdventor"/>
                <a:cs typeface="TeXGyreAdventor"/>
              </a:rPr>
              <a:t>the </a:t>
            </a:r>
            <a:r>
              <a:rPr sz="1600" spc="-25" dirty="0">
                <a:latin typeface="TeXGyreAdventor"/>
                <a:cs typeface="TeXGyreAdventor"/>
              </a:rPr>
              <a:t>Covering</a:t>
            </a:r>
            <a:r>
              <a:rPr sz="1600" spc="-85" dirty="0">
                <a:latin typeface="TeXGyreAdventor"/>
                <a:cs typeface="TeXGyreAdventor"/>
              </a:rPr>
              <a:t> </a:t>
            </a:r>
            <a:r>
              <a:rPr sz="1600" spc="-15" dirty="0">
                <a:latin typeface="TeXGyreAdventor"/>
                <a:cs typeface="TeXGyreAdventor"/>
              </a:rPr>
              <a:t>Letter.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eXGyreAdventor"/>
                <a:cs typeface="TeXGyreAdventor"/>
              </a:rPr>
              <a:t>Specify </a:t>
            </a:r>
            <a:r>
              <a:rPr sz="1600" spc="-30" dirty="0">
                <a:latin typeface="TeXGyreAdventor"/>
                <a:cs typeface="TeXGyreAdventor"/>
              </a:rPr>
              <a:t>How </a:t>
            </a:r>
            <a:r>
              <a:rPr sz="1600" spc="-35" dirty="0">
                <a:latin typeface="TeXGyreAdventor"/>
                <a:cs typeface="TeXGyreAdventor"/>
              </a:rPr>
              <a:t>You </a:t>
            </a:r>
            <a:r>
              <a:rPr sz="1600" spc="-25" dirty="0">
                <a:latin typeface="TeXGyreAdventor"/>
                <a:cs typeface="TeXGyreAdventor"/>
              </a:rPr>
              <a:t>Learned About </a:t>
            </a:r>
            <a:r>
              <a:rPr sz="1600" spc="-30" dirty="0">
                <a:latin typeface="TeXGyreAdventor"/>
                <a:cs typeface="TeXGyreAdventor"/>
              </a:rPr>
              <a:t>the </a:t>
            </a:r>
            <a:r>
              <a:rPr sz="1600" spc="-25" dirty="0">
                <a:latin typeface="TeXGyreAdventor"/>
                <a:cs typeface="TeXGyreAdventor"/>
              </a:rPr>
              <a:t>Position or</a:t>
            </a:r>
            <a:r>
              <a:rPr sz="1600" spc="70" dirty="0">
                <a:latin typeface="TeXGyreAdventor"/>
                <a:cs typeface="TeXGyreAdventor"/>
              </a:rPr>
              <a:t> </a:t>
            </a:r>
            <a:r>
              <a:rPr sz="1600" spc="-25" dirty="0">
                <a:latin typeface="TeXGyreAdventor"/>
                <a:cs typeface="TeXGyreAdventor"/>
              </a:rPr>
              <a:t>Organization.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eXGyreAdventor"/>
                <a:cs typeface="TeXGyreAdventor"/>
              </a:rPr>
              <a:t>Customize Your </a:t>
            </a:r>
            <a:r>
              <a:rPr sz="1600" spc="-30" dirty="0">
                <a:latin typeface="TeXGyreAdventor"/>
                <a:cs typeface="TeXGyreAdventor"/>
              </a:rPr>
              <a:t>Covering </a:t>
            </a:r>
            <a:r>
              <a:rPr sz="1600" spc="-25" dirty="0">
                <a:latin typeface="TeXGyreAdventor"/>
                <a:cs typeface="TeXGyreAdventor"/>
              </a:rPr>
              <a:t>Letter </a:t>
            </a:r>
            <a:r>
              <a:rPr sz="1600" spc="-20" dirty="0">
                <a:latin typeface="TeXGyreAdventor"/>
                <a:cs typeface="TeXGyreAdventor"/>
              </a:rPr>
              <a:t>to </a:t>
            </a:r>
            <a:r>
              <a:rPr sz="1600" spc="-25" dirty="0">
                <a:latin typeface="TeXGyreAdventor"/>
                <a:cs typeface="TeXGyreAdventor"/>
              </a:rPr>
              <a:t>Each </a:t>
            </a:r>
            <a:r>
              <a:rPr sz="1600" spc="-20" dirty="0">
                <a:latin typeface="TeXGyreAdventor"/>
                <a:cs typeface="TeXGyreAdventor"/>
              </a:rPr>
              <a:t>Position You </a:t>
            </a:r>
            <a:r>
              <a:rPr sz="1600" spc="-25" dirty="0">
                <a:latin typeface="TeXGyreAdventor"/>
                <a:cs typeface="TeXGyreAdventor"/>
              </a:rPr>
              <a:t>Apply</a:t>
            </a:r>
            <a:r>
              <a:rPr sz="1600" spc="-65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To.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TeXGyreAdventor"/>
                <a:cs typeface="TeXGyreAdventor"/>
              </a:rPr>
              <a:t>State </a:t>
            </a:r>
            <a:r>
              <a:rPr sz="1600" spc="-40" dirty="0">
                <a:latin typeface="TeXGyreAdventor"/>
                <a:cs typeface="TeXGyreAdventor"/>
              </a:rPr>
              <a:t>the </a:t>
            </a:r>
            <a:r>
              <a:rPr sz="1600" spc="-30" dirty="0">
                <a:latin typeface="TeXGyreAdventor"/>
                <a:cs typeface="TeXGyreAdventor"/>
              </a:rPr>
              <a:t>Elements </a:t>
            </a:r>
            <a:r>
              <a:rPr sz="1600" spc="-25" dirty="0">
                <a:latin typeface="TeXGyreAdventor"/>
                <a:cs typeface="TeXGyreAdventor"/>
              </a:rPr>
              <a:t>of </a:t>
            </a:r>
            <a:r>
              <a:rPr sz="1600" spc="-30" dirty="0">
                <a:latin typeface="TeXGyreAdventor"/>
                <a:cs typeface="TeXGyreAdventor"/>
              </a:rPr>
              <a:t>Your Background </a:t>
            </a:r>
            <a:r>
              <a:rPr sz="1600" spc="-25" dirty="0">
                <a:latin typeface="TeXGyreAdventor"/>
                <a:cs typeface="TeXGyreAdventor"/>
              </a:rPr>
              <a:t>That </a:t>
            </a:r>
            <a:r>
              <a:rPr sz="1600" spc="-30" dirty="0">
                <a:latin typeface="TeXGyreAdventor"/>
                <a:cs typeface="TeXGyreAdventor"/>
              </a:rPr>
              <a:t>Are Relevant </a:t>
            </a:r>
            <a:r>
              <a:rPr sz="1600" spc="-5" dirty="0">
                <a:latin typeface="TeXGyreAdventor"/>
                <a:cs typeface="TeXGyreAdventor"/>
              </a:rPr>
              <a:t>to </a:t>
            </a:r>
            <a:r>
              <a:rPr sz="1600" spc="-20" dirty="0">
                <a:latin typeface="TeXGyreAdventor"/>
                <a:cs typeface="TeXGyreAdventor"/>
              </a:rPr>
              <a:t>the</a:t>
            </a:r>
            <a:r>
              <a:rPr sz="1600" spc="254" dirty="0">
                <a:latin typeface="TeXGyreAdventor"/>
                <a:cs typeface="TeXGyreAdventor"/>
              </a:rPr>
              <a:t> </a:t>
            </a:r>
            <a:r>
              <a:rPr sz="1600" spc="-25" dirty="0">
                <a:latin typeface="TeXGyreAdventor"/>
                <a:cs typeface="TeXGyreAdventor"/>
              </a:rPr>
              <a:t>Position.</a:t>
            </a:r>
            <a:endParaRPr sz="1600" dirty="0">
              <a:latin typeface="TeXGyreAdventor"/>
              <a:cs typeface="TeXGyreAdventor"/>
            </a:endParaRPr>
          </a:p>
          <a:p>
            <a:pPr marL="341630" marR="2470785" indent="-328930"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eXGyreAdventor"/>
                <a:cs typeface="TeXGyreAdventor"/>
              </a:rPr>
              <a:t>Provide or </a:t>
            </a:r>
            <a:r>
              <a:rPr sz="1600" spc="-15" dirty="0">
                <a:latin typeface="TeXGyreAdventor"/>
                <a:cs typeface="TeXGyreAdventor"/>
              </a:rPr>
              <a:t>Refer </a:t>
            </a:r>
            <a:r>
              <a:rPr sz="1600" spc="-5" dirty="0">
                <a:latin typeface="TeXGyreAdventor"/>
                <a:cs typeface="TeXGyreAdventor"/>
              </a:rPr>
              <a:t>to </a:t>
            </a:r>
            <a:r>
              <a:rPr sz="1600" spc="-25" dirty="0">
                <a:latin typeface="TeXGyreAdventor"/>
                <a:cs typeface="TeXGyreAdventor"/>
              </a:rPr>
              <a:t>Any </a:t>
            </a:r>
            <a:r>
              <a:rPr sz="1600" spc="-30" dirty="0">
                <a:latin typeface="TeXGyreAdventor"/>
                <a:cs typeface="TeXGyreAdventor"/>
              </a:rPr>
              <a:t>Information </a:t>
            </a:r>
            <a:r>
              <a:rPr sz="1600" spc="-20" dirty="0">
                <a:latin typeface="TeXGyreAdventor"/>
                <a:cs typeface="TeXGyreAdventor"/>
              </a:rPr>
              <a:t>Specifically  Requested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eXGyreAdventor"/>
                <a:cs typeface="TeXGyreAdventor"/>
              </a:rPr>
              <a:t>Market</a:t>
            </a:r>
            <a:r>
              <a:rPr sz="1600" spc="-40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Yourself.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TeXGyreAdventor"/>
                <a:cs typeface="TeXGyreAdventor"/>
              </a:rPr>
              <a:t>Keep </a:t>
            </a:r>
            <a:r>
              <a:rPr sz="1600" spc="-40" dirty="0">
                <a:latin typeface="TeXGyreAdventor"/>
                <a:cs typeface="TeXGyreAdventor"/>
              </a:rPr>
              <a:t>the </a:t>
            </a:r>
            <a:r>
              <a:rPr sz="1600" spc="-30" dirty="0">
                <a:latin typeface="TeXGyreAdventor"/>
                <a:cs typeface="TeXGyreAdventor"/>
              </a:rPr>
              <a:t>Tone and Content</a:t>
            </a:r>
            <a:r>
              <a:rPr sz="1600" spc="85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Professional.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eXGyreAdventor"/>
                <a:cs typeface="TeXGyreAdventor"/>
              </a:rPr>
              <a:t>Be </a:t>
            </a:r>
            <a:r>
              <a:rPr sz="1600" spc="-25" dirty="0">
                <a:latin typeface="TeXGyreAdventor"/>
                <a:cs typeface="TeXGyreAdventor"/>
              </a:rPr>
              <a:t>Clear, </a:t>
            </a:r>
            <a:r>
              <a:rPr sz="1600" spc="-30" dirty="0">
                <a:latin typeface="TeXGyreAdventor"/>
                <a:cs typeface="TeXGyreAdventor"/>
              </a:rPr>
              <a:t>Concise, and</a:t>
            </a:r>
            <a:r>
              <a:rPr sz="1600" spc="10" dirty="0">
                <a:latin typeface="TeXGyreAdventor"/>
                <a:cs typeface="TeXGyreAdventor"/>
              </a:rPr>
              <a:t> </a:t>
            </a:r>
            <a:r>
              <a:rPr sz="1600" spc="-15" dirty="0">
                <a:latin typeface="TeXGyreAdventor"/>
                <a:cs typeface="TeXGyreAdventor"/>
              </a:rPr>
              <a:t>Focused.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latin typeface="TeXGyreAdventor"/>
                <a:cs typeface="TeXGyreAdventor"/>
              </a:rPr>
              <a:t>Don’t </a:t>
            </a:r>
            <a:r>
              <a:rPr sz="1600" spc="-10" dirty="0">
                <a:latin typeface="TeXGyreAdventor"/>
                <a:cs typeface="TeXGyreAdventor"/>
              </a:rPr>
              <a:t>Repeat </a:t>
            </a:r>
            <a:r>
              <a:rPr sz="1600" spc="-20" dirty="0">
                <a:latin typeface="TeXGyreAdventor"/>
                <a:cs typeface="TeXGyreAdventor"/>
              </a:rPr>
              <a:t>Your</a:t>
            </a:r>
            <a:r>
              <a:rPr sz="1600" spc="-100" dirty="0">
                <a:latin typeface="TeXGyreAdventor"/>
                <a:cs typeface="TeXGyreAdventor"/>
              </a:rPr>
              <a:t> </a:t>
            </a:r>
            <a:r>
              <a:rPr sz="1600" spc="-35" dirty="0">
                <a:latin typeface="TeXGyreAdventor"/>
                <a:cs typeface="TeXGyreAdventor"/>
              </a:rPr>
              <a:t>CV.</a:t>
            </a:r>
            <a:endParaRPr sz="1600" dirty="0">
              <a:latin typeface="TeXGyreAdventor"/>
              <a:cs typeface="TeXGyreAdventor"/>
            </a:endParaRPr>
          </a:p>
          <a:p>
            <a:pPr marL="341630" marR="2090420" indent="-328930"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latin typeface="TeXGyreAdventor"/>
                <a:cs typeface="TeXGyreAdventor"/>
              </a:rPr>
              <a:t>Make </a:t>
            </a:r>
            <a:r>
              <a:rPr sz="1600" spc="-15" dirty="0">
                <a:latin typeface="TeXGyreAdventor"/>
                <a:cs typeface="TeXGyreAdventor"/>
              </a:rPr>
              <a:t>Yourself Available </a:t>
            </a:r>
            <a:r>
              <a:rPr sz="1600" spc="-65" dirty="0">
                <a:latin typeface="TeXGyreAdventor"/>
                <a:cs typeface="TeXGyreAdventor"/>
              </a:rPr>
              <a:t>and </a:t>
            </a:r>
            <a:r>
              <a:rPr sz="1600" spc="-20" dirty="0">
                <a:latin typeface="TeXGyreAdventor"/>
                <a:cs typeface="TeXGyreAdventor"/>
              </a:rPr>
              <a:t>Tell Employers </a:t>
            </a:r>
            <a:r>
              <a:rPr sz="1600" spc="-45" dirty="0">
                <a:latin typeface="TeXGyreAdventor"/>
                <a:cs typeface="TeXGyreAdventor"/>
              </a:rPr>
              <a:t>How </a:t>
            </a:r>
            <a:r>
              <a:rPr sz="1600" spc="-10" dirty="0">
                <a:latin typeface="TeXGyreAdventor"/>
                <a:cs typeface="TeXGyreAdventor"/>
              </a:rPr>
              <a:t>to  </a:t>
            </a:r>
            <a:r>
              <a:rPr sz="1600" spc="-5" dirty="0">
                <a:latin typeface="TeXGyreAdventor"/>
                <a:cs typeface="TeXGyreAdventor"/>
              </a:rPr>
              <a:t>Reach</a:t>
            </a:r>
            <a:r>
              <a:rPr sz="1600" spc="-130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You.</a:t>
            </a: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TeXGyreAdventor"/>
                <a:cs typeface="TeXGyreAdventor"/>
              </a:rPr>
              <a:t>Proofread.</a:t>
            </a:r>
            <a:endParaRPr sz="16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eXGyreAdventor"/>
              <a:cs typeface="TeXGyreAdventor"/>
            </a:endParaRPr>
          </a:p>
          <a:p>
            <a:pPr marL="55244">
              <a:lnSpc>
                <a:spcPct val="100000"/>
              </a:lnSpc>
            </a:pPr>
            <a:r>
              <a:rPr sz="1200" spc="-5" dirty="0">
                <a:latin typeface="TeXGyreAdventor"/>
                <a:cs typeface="TeXGyreAdventor"/>
              </a:rPr>
              <a:t>Adapted </a:t>
            </a:r>
            <a:r>
              <a:rPr sz="1200" spc="-10" dirty="0">
                <a:latin typeface="TeXGyreAdventor"/>
                <a:cs typeface="TeXGyreAdventor"/>
              </a:rPr>
              <a:t>from</a:t>
            </a:r>
            <a:r>
              <a:rPr sz="1200" spc="2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  <a:hlinkClick r:id="rId2"/>
              </a:rPr>
              <a:t>http://checkmateresume.com/resources/coverlettertips.php</a:t>
            </a:r>
            <a:endParaRPr sz="12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09270"/>
            <a:ext cx="7980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You </a:t>
            </a:r>
            <a:r>
              <a:rPr sz="2000" b="0" dirty="0">
                <a:solidFill>
                  <a:srgbClr val="000000"/>
                </a:solidFill>
                <a:latin typeface="TeXGyreAdventor"/>
                <a:cs typeface="TeXGyreAdventor"/>
              </a:rPr>
              <a:t>can </a:t>
            </a: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find </a:t>
            </a:r>
            <a:r>
              <a:rPr sz="2000" b="0" dirty="0">
                <a:solidFill>
                  <a:srgbClr val="000000"/>
                </a:solidFill>
                <a:latin typeface="TeXGyreAdventor"/>
                <a:cs typeface="TeXGyreAdventor"/>
              </a:rPr>
              <a:t>more </a:t>
            </a: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about </a:t>
            </a:r>
            <a:r>
              <a:rPr sz="2000" dirty="0">
                <a:solidFill>
                  <a:srgbClr val="000000"/>
                </a:solidFill>
                <a:latin typeface="TeXGyreAdventor"/>
                <a:cs typeface="TeXGyreAdventor"/>
              </a:rPr>
              <a:t>CVs </a:t>
            </a: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(</a:t>
            </a:r>
            <a:r>
              <a:rPr sz="2000" spc="-5" dirty="0">
                <a:solidFill>
                  <a:srgbClr val="000000"/>
                </a:solidFill>
                <a:latin typeface="TeXGyreAdventor"/>
                <a:cs typeface="TeXGyreAdventor"/>
              </a:rPr>
              <a:t>Résumés</a:t>
            </a: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) </a:t>
            </a:r>
            <a:r>
              <a:rPr sz="2000" b="0" dirty="0">
                <a:solidFill>
                  <a:srgbClr val="000000"/>
                </a:solidFill>
                <a:latin typeface="TeXGyreAdventor"/>
                <a:cs typeface="TeXGyreAdventor"/>
              </a:rPr>
              <a:t>and </a:t>
            </a:r>
            <a:r>
              <a:rPr sz="2000" spc="-5" dirty="0">
                <a:solidFill>
                  <a:srgbClr val="000000"/>
                </a:solidFill>
                <a:latin typeface="TeXGyreAdventor"/>
                <a:cs typeface="TeXGyreAdventor"/>
              </a:rPr>
              <a:t>covering letters</a:t>
            </a:r>
            <a:r>
              <a:rPr sz="2000" spc="15" dirty="0">
                <a:solidFill>
                  <a:srgbClr val="000000"/>
                </a:solidFill>
                <a:latin typeface="TeXGyreAdventor"/>
                <a:cs typeface="TeXGyreAdventor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eXGyreAdventor"/>
                <a:cs typeface="TeXGyreAdventor"/>
              </a:rPr>
              <a:t>at: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755" y="839470"/>
            <a:ext cx="7458075" cy="57689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latin typeface="TeXGyreAdventor"/>
                <a:cs typeface="TeXGyreAdventor"/>
              </a:rPr>
              <a:t>-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CVs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: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800" u="sng" spc="-5" dirty="0">
                <a:solidFill>
                  <a:srgbClr val="009999"/>
                </a:solidFill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  <a:hlinkClick r:id="rId2"/>
              </a:rPr>
              <a:t>http://www.goodenglishgoodjob.com/12.html</a:t>
            </a:r>
            <a:endParaRPr sz="1800" dirty="0">
              <a:latin typeface="TeXGyreAdventor"/>
              <a:cs typeface="TeXGyreAdventor"/>
            </a:endParaRPr>
          </a:p>
          <a:p>
            <a:pPr marL="1160780" indent="-229235">
              <a:lnSpc>
                <a:spcPct val="100000"/>
              </a:lnSpc>
              <a:spcBef>
                <a:spcPts val="36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3"/>
              </a:rPr>
              <a:t>Tips &amp;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3"/>
              </a:rPr>
              <a:t> Templates</a:t>
            </a:r>
            <a:endParaRPr sz="1400" dirty="0">
              <a:latin typeface="TeXGyreAdventor"/>
              <a:cs typeface="TeXGyreAdventor"/>
            </a:endParaRPr>
          </a:p>
          <a:p>
            <a:pPr marL="11607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4"/>
              </a:rPr>
              <a:t>Example</a:t>
            </a:r>
            <a:r>
              <a:rPr sz="1400" spc="-10" dirty="0">
                <a:solidFill>
                  <a:srgbClr val="009999"/>
                </a:solidFill>
                <a:latin typeface="TeXGyreAdventor"/>
                <a:cs typeface="TeXGyreAdventor"/>
                <a:hlinkClick r:id="rId4"/>
              </a:rPr>
              <a:t> 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4"/>
              </a:rPr>
              <a:t>1</a:t>
            </a:r>
            <a:endParaRPr sz="1400" dirty="0">
              <a:latin typeface="TeXGyreAdventor"/>
              <a:cs typeface="TeXGyreAdventor"/>
            </a:endParaRPr>
          </a:p>
          <a:p>
            <a:pPr marL="11607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5"/>
              </a:rPr>
              <a:t>More</a:t>
            </a:r>
            <a:r>
              <a:rPr sz="1400" spc="-15" dirty="0">
                <a:solidFill>
                  <a:srgbClr val="009999"/>
                </a:solidFill>
                <a:latin typeface="TeXGyreAdventor"/>
                <a:cs typeface="TeXGyreAdventor"/>
                <a:hlinkClick r:id="rId5"/>
              </a:rPr>
              <a:t> 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5"/>
              </a:rPr>
              <a:t>examples</a:t>
            </a:r>
            <a:endParaRPr sz="1400" dirty="0">
              <a:latin typeface="TeXGyreAdventor"/>
              <a:cs typeface="TeXGyreAdventor"/>
            </a:endParaRPr>
          </a:p>
          <a:p>
            <a:pPr marL="11607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6"/>
              </a:rPr>
              <a:t>Application</a:t>
            </a:r>
            <a:r>
              <a:rPr sz="1400" spc="-10" dirty="0">
                <a:solidFill>
                  <a:srgbClr val="009999"/>
                </a:solidFill>
                <a:latin typeface="TeXGyreAdventor"/>
                <a:cs typeface="TeXGyreAdventor"/>
                <a:hlinkClick r:id="rId6"/>
              </a:rPr>
              <a:t> 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6"/>
              </a:rPr>
              <a:t>Forms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TeXGyreAdventor"/>
              <a:cs typeface="TeXGyreAdventor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TeXGyreAdventor"/>
              <a:buChar char="-"/>
              <a:tabLst>
                <a:tab pos="15240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COVERING LETTERS:</a:t>
            </a:r>
            <a:r>
              <a:rPr sz="1800" b="1" spc="35" dirty="0">
                <a:solidFill>
                  <a:srgbClr val="009999"/>
                </a:solidFill>
                <a:latin typeface="TeXGyreAdventor"/>
                <a:cs typeface="TeXGyreAdventor"/>
              </a:rPr>
              <a:t> </a:t>
            </a:r>
            <a:r>
              <a:rPr sz="1800" b="1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eXGyreAdventor"/>
                <a:cs typeface="TeXGyreAdventor"/>
                <a:hlinkClick r:id="rId7"/>
              </a:rPr>
              <a:t>http://www.goodenglishgoodjob.com/13.html</a:t>
            </a:r>
            <a:endParaRPr sz="1800" dirty="0">
              <a:latin typeface="TeXGyreAdventor"/>
              <a:cs typeface="TeXGyreAdventor"/>
            </a:endParaRPr>
          </a:p>
          <a:p>
            <a:pPr marL="1160780" lvl="1" indent="-229235">
              <a:lnSpc>
                <a:spcPct val="100000"/>
              </a:lnSpc>
              <a:spcBef>
                <a:spcPts val="359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8"/>
              </a:rPr>
              <a:t>Example</a:t>
            </a:r>
            <a:r>
              <a:rPr sz="1400" spc="-75" dirty="0">
                <a:solidFill>
                  <a:srgbClr val="009999"/>
                </a:solidFill>
                <a:latin typeface="TeXGyreAdventor"/>
                <a:cs typeface="TeXGyreAdventor"/>
                <a:hlinkClick r:id="rId8"/>
              </a:rPr>
              <a:t> 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8"/>
              </a:rPr>
              <a:t>1</a:t>
            </a:r>
            <a:endParaRPr sz="1400" dirty="0">
              <a:latin typeface="TeXGyreAdventor"/>
              <a:cs typeface="TeXGyreAdventor"/>
            </a:endParaRPr>
          </a:p>
          <a:p>
            <a:pPr marL="1160780" lvl="1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9"/>
              </a:rPr>
              <a:t>Example</a:t>
            </a:r>
            <a:r>
              <a:rPr sz="1400" spc="-75" dirty="0">
                <a:solidFill>
                  <a:srgbClr val="009999"/>
                </a:solidFill>
                <a:latin typeface="TeXGyreAdventor"/>
                <a:cs typeface="TeXGyreAdventor"/>
                <a:hlinkClick r:id="rId9"/>
              </a:rPr>
              <a:t> </a:t>
            </a:r>
            <a:r>
              <a:rPr sz="1400" dirty="0">
                <a:solidFill>
                  <a:srgbClr val="009999"/>
                </a:solidFill>
                <a:latin typeface="TeXGyreAdventor"/>
                <a:cs typeface="TeXGyreAdventor"/>
                <a:hlinkClick r:id="rId9"/>
              </a:rPr>
              <a:t>2</a:t>
            </a:r>
            <a:endParaRPr sz="1400" dirty="0">
              <a:latin typeface="TeXGyreAdventor"/>
              <a:cs typeface="TeXGyreAdventor"/>
            </a:endParaRPr>
          </a:p>
          <a:p>
            <a:pPr marL="1160780" lvl="1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10"/>
              </a:rPr>
              <a:t>Tips</a:t>
            </a:r>
            <a:endParaRPr sz="1400" dirty="0">
              <a:latin typeface="TeXGyreAdventor"/>
              <a:cs typeface="TeXGyreAdventor"/>
            </a:endParaRPr>
          </a:p>
          <a:p>
            <a:pPr marL="1160780" lvl="1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11"/>
              </a:rPr>
              <a:t>Format</a:t>
            </a:r>
            <a:endParaRPr sz="1400" dirty="0">
              <a:latin typeface="TeXGyreAdventor"/>
              <a:cs typeface="TeXGyreAdventor"/>
            </a:endParaRPr>
          </a:p>
          <a:p>
            <a:pPr marL="1160780" lvl="1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1160780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12"/>
              </a:rPr>
              <a:t>Structure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eXGyreAdventor"/>
                <a:cs typeface="TeXGyreAdventor"/>
              </a:rPr>
              <a:t>Some other websites</a:t>
            </a:r>
            <a:r>
              <a:rPr sz="1800" spc="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are:</a:t>
            </a:r>
            <a:endParaRPr sz="18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solidFill>
                  <a:srgbClr val="009999"/>
                </a:solidFill>
                <a:latin typeface="TeXGyreAdventor"/>
                <a:cs typeface="TeXGyreAdventor"/>
                <a:hlinkClick r:id="rId13"/>
              </a:rPr>
              <a:t>http://www.cvtips.com/</a:t>
            </a:r>
            <a:endParaRPr sz="14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latin typeface="TeXGyreAdventor"/>
                <a:cs typeface="TeXGyreAdventor"/>
                <a:hlinkClick r:id="rId14"/>
              </a:rPr>
              <a:t>http://jobsearch.about.com/cs/curriculumvitae/a/curriculumvitae.htm</a:t>
            </a:r>
            <a:endParaRPr sz="14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latin typeface="TeXGyreAdventor"/>
                <a:cs typeface="TeXGyreAdventor"/>
                <a:hlinkClick r:id="rId3"/>
              </a:rPr>
              <a:t>http://www.businessballs.com/curriculum.htm</a:t>
            </a:r>
            <a:endParaRPr sz="14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latin typeface="TeXGyreAdventor"/>
                <a:cs typeface="TeXGyreAdventor"/>
                <a:hlinkClick r:id="rId15"/>
              </a:rPr>
              <a:t>http://www.cv-resume.org/</a:t>
            </a:r>
            <a:endParaRPr sz="14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latin typeface="TeXGyreAdventor"/>
                <a:cs typeface="TeXGyreAdventor"/>
                <a:hlinkClick r:id="rId16"/>
              </a:rPr>
              <a:t>http://owl.english.purdue.edu/owl/resource/641/01/</a:t>
            </a:r>
            <a:endParaRPr sz="1400" dirty="0">
              <a:latin typeface="TeXGyreAdventor"/>
              <a:cs typeface="TeXGyreAdventor"/>
            </a:endParaRPr>
          </a:p>
          <a:p>
            <a:pPr marL="120650" indent="-108585">
              <a:lnSpc>
                <a:spcPct val="100000"/>
              </a:lnSpc>
              <a:spcBef>
                <a:spcPts val="35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latin typeface="TeXGyreAdventor"/>
                <a:cs typeface="TeXGyreAdventor"/>
                <a:hlinkClick r:id="rId17"/>
              </a:rPr>
              <a:t>http://www.soon.org.uk/cvpage.htm</a:t>
            </a:r>
            <a:endParaRPr sz="14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10" y="440690"/>
            <a:ext cx="388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THE BASICS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TO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BUSINESS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LETTERS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908566"/>
            <a:ext cx="7732395" cy="5040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The Start</a:t>
            </a:r>
            <a:endParaRPr sz="1400" dirty="0">
              <a:latin typeface="TeXGyreAdventor"/>
              <a:cs typeface="TeXGyreAdventor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TeXGyreAdventor"/>
                <a:cs typeface="TeXGyreAdventor"/>
              </a:rPr>
              <a:t>Dear Personnel</a:t>
            </a:r>
            <a:r>
              <a:rPr sz="1400" spc="-10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Director,</a:t>
            </a:r>
            <a:endParaRPr sz="1400" dirty="0">
              <a:latin typeface="TeXGyreAdventor"/>
              <a:cs typeface="TeXGyreAdventor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TeXGyreAdventor"/>
                <a:cs typeface="TeXGyreAdventor"/>
              </a:rPr>
              <a:t>Dear Sir </a:t>
            </a:r>
            <a:r>
              <a:rPr sz="1400" dirty="0">
                <a:latin typeface="TeXGyreAdventor"/>
                <a:cs typeface="TeXGyreAdventor"/>
              </a:rPr>
              <a:t>or Madam: </a:t>
            </a:r>
            <a:r>
              <a:rPr sz="1400" spc="-5" dirty="0">
                <a:latin typeface="TeXGyreAdventor"/>
                <a:cs typeface="TeXGyreAdventor"/>
              </a:rPr>
              <a:t>(</a:t>
            </a:r>
            <a:r>
              <a:rPr lang="en-US" sz="1400" spc="-5" dirty="0">
                <a:latin typeface="TeXGyreAdventor"/>
                <a:cs typeface="TeXGyreAdventor"/>
              </a:rPr>
              <a:t>U</a:t>
            </a:r>
            <a:r>
              <a:rPr sz="1400" spc="-5" dirty="0">
                <a:latin typeface="TeXGyreAdventor"/>
                <a:cs typeface="TeXGyreAdventor"/>
              </a:rPr>
              <a:t>se if you don't know who you are writing</a:t>
            </a:r>
            <a:r>
              <a:rPr sz="1400" spc="50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to).</a:t>
            </a:r>
            <a:endParaRPr sz="1400" dirty="0">
              <a:latin typeface="TeXGyreAdventor"/>
              <a:cs typeface="TeXGyreAdventor"/>
            </a:endParaRPr>
          </a:p>
          <a:p>
            <a:pPr marL="354965" marR="5080">
              <a:lnSpc>
                <a:spcPct val="79800"/>
              </a:lnSpc>
              <a:spcBef>
                <a:spcPts val="359"/>
              </a:spcBef>
            </a:pPr>
            <a:r>
              <a:rPr sz="1400" spc="-5" dirty="0">
                <a:latin typeface="TeXGyreAdventor"/>
                <a:cs typeface="TeXGyreAdventor"/>
              </a:rPr>
              <a:t>Dear Dr, </a:t>
            </a:r>
            <a:r>
              <a:rPr sz="1400" dirty="0">
                <a:latin typeface="TeXGyreAdventor"/>
                <a:cs typeface="TeXGyreAdventor"/>
              </a:rPr>
              <a:t>Mr, </a:t>
            </a:r>
            <a:r>
              <a:rPr sz="1400" spc="-5" dirty="0">
                <a:latin typeface="TeXGyreAdventor"/>
                <a:cs typeface="TeXGyreAdventor"/>
              </a:rPr>
              <a:t>Mrs, Miss </a:t>
            </a:r>
            <a:r>
              <a:rPr sz="1400" dirty="0">
                <a:latin typeface="TeXGyreAdventor"/>
                <a:cs typeface="TeXGyreAdventor"/>
              </a:rPr>
              <a:t>or Ms </a:t>
            </a:r>
            <a:r>
              <a:rPr sz="1400" spc="-5" dirty="0">
                <a:latin typeface="TeXGyreAdventor"/>
                <a:cs typeface="TeXGyreAdventor"/>
              </a:rPr>
              <a:t>Smith: (</a:t>
            </a:r>
            <a:r>
              <a:rPr lang="en-US" sz="1400" spc="-5" dirty="0">
                <a:latin typeface="TeXGyreAdventor"/>
                <a:cs typeface="TeXGyreAdventor"/>
              </a:rPr>
              <a:t>U</a:t>
            </a:r>
            <a:r>
              <a:rPr sz="1400" spc="-5" dirty="0">
                <a:latin typeface="TeXGyreAdventor"/>
                <a:cs typeface="TeXGyreAdventor"/>
              </a:rPr>
              <a:t>se if you know who you are writing </a:t>
            </a:r>
            <a:r>
              <a:rPr sz="1400" dirty="0">
                <a:latin typeface="TeXGyreAdventor"/>
                <a:cs typeface="TeXGyreAdventor"/>
              </a:rPr>
              <a:t>to, </a:t>
            </a:r>
            <a:r>
              <a:rPr sz="1400" spc="-5" dirty="0">
                <a:latin typeface="TeXGyreAdventor"/>
                <a:cs typeface="TeXGyreAdventor"/>
              </a:rPr>
              <a:t>and have </a:t>
            </a:r>
            <a:r>
              <a:rPr sz="1400" dirty="0">
                <a:latin typeface="TeXGyreAdventor"/>
                <a:cs typeface="TeXGyreAdventor"/>
              </a:rPr>
              <a:t>a  formal </a:t>
            </a:r>
            <a:r>
              <a:rPr sz="1400" spc="-5" dirty="0">
                <a:latin typeface="TeXGyreAdventor"/>
                <a:cs typeface="TeXGyreAdventor"/>
              </a:rPr>
              <a:t>relationship</a:t>
            </a:r>
            <a:r>
              <a:rPr sz="1400" spc="-20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with</a:t>
            </a:r>
            <a:r>
              <a:rPr lang="en-US" sz="1400" spc="-5" dirty="0">
                <a:latin typeface="TeXGyreAdventor"/>
                <a:cs typeface="TeXGyreAdventor"/>
              </a:rPr>
              <a:t>.)</a:t>
            </a:r>
            <a:endParaRPr sz="1400" dirty="0">
              <a:latin typeface="TeXGyreAdventor"/>
              <a:cs typeface="TeXGyreAdventor"/>
            </a:endParaRPr>
          </a:p>
          <a:p>
            <a:pPr marL="354965" marR="1558925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latin typeface="TeXGyreAdventor"/>
                <a:cs typeface="TeXGyreAdventor"/>
              </a:rPr>
              <a:t>VERY IMPORTANT </a:t>
            </a:r>
            <a:r>
              <a:rPr lang="en-US" sz="1400" b="1" spc="-5" dirty="0">
                <a:latin typeface="TeXGyreAdventor"/>
                <a:cs typeface="TeXGyreAdventor"/>
              </a:rPr>
              <a:t>: </a:t>
            </a:r>
            <a:r>
              <a:rPr lang="en-US" sz="1400" spc="-5" dirty="0">
                <a:latin typeface="TeXGyreAdventor"/>
                <a:cs typeface="TeXGyreAdventor"/>
              </a:rPr>
              <a:t>U</a:t>
            </a:r>
            <a:r>
              <a:rPr sz="1400" spc="-5" dirty="0">
                <a:latin typeface="TeXGyreAdventor"/>
                <a:cs typeface="TeXGyreAdventor"/>
              </a:rPr>
              <a:t>se </a:t>
            </a:r>
            <a:r>
              <a:rPr sz="1400" dirty="0">
                <a:latin typeface="TeXGyreAdventor"/>
                <a:cs typeface="TeXGyreAdventor"/>
              </a:rPr>
              <a:t>Ms for women </a:t>
            </a:r>
            <a:r>
              <a:rPr sz="1400" spc="-5" dirty="0">
                <a:latin typeface="TeXGyreAdventor"/>
                <a:cs typeface="TeXGyreAdventor"/>
              </a:rPr>
              <a:t>unless asked </a:t>
            </a:r>
            <a:r>
              <a:rPr sz="1400" dirty="0">
                <a:latin typeface="TeXGyreAdventor"/>
                <a:cs typeface="TeXGyreAdventor"/>
              </a:rPr>
              <a:t>to </a:t>
            </a:r>
            <a:r>
              <a:rPr sz="1400" spc="-5" dirty="0">
                <a:latin typeface="TeXGyreAdventor"/>
                <a:cs typeface="TeXGyreAdventor"/>
              </a:rPr>
              <a:t>use </a:t>
            </a:r>
            <a:r>
              <a:rPr sz="1400" dirty="0">
                <a:latin typeface="TeXGyreAdventor"/>
                <a:cs typeface="TeXGyreAdventor"/>
              </a:rPr>
              <a:t>Mrs or </a:t>
            </a:r>
            <a:r>
              <a:rPr sz="1400" spc="-5" dirty="0">
                <a:latin typeface="TeXGyreAdventor"/>
                <a:cs typeface="TeXGyreAdventor"/>
              </a:rPr>
              <a:t>Miss.  </a:t>
            </a:r>
            <a:endParaRPr lang="en-US" sz="1400" spc="-5" dirty="0">
              <a:latin typeface="TeXGyreAdventor"/>
              <a:cs typeface="TeXGyreAdventor"/>
            </a:endParaRPr>
          </a:p>
          <a:p>
            <a:pPr marL="354965" marR="1558925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TeXGyreAdventor"/>
                <a:cs typeface="TeXGyreAdventor"/>
              </a:rPr>
              <a:t>Dear Frank: (</a:t>
            </a:r>
            <a:r>
              <a:rPr lang="en-US" sz="1400" spc="-5" dirty="0">
                <a:latin typeface="TeXGyreAdventor"/>
                <a:cs typeface="TeXGyreAdventor"/>
              </a:rPr>
              <a:t>U</a:t>
            </a:r>
            <a:r>
              <a:rPr sz="1400" spc="-5" dirty="0">
                <a:latin typeface="TeXGyreAdventor"/>
                <a:cs typeface="TeXGyreAdventor"/>
              </a:rPr>
              <a:t>se if the person is </a:t>
            </a:r>
            <a:r>
              <a:rPr sz="1400" dirty="0">
                <a:latin typeface="TeXGyreAdventor"/>
                <a:cs typeface="TeXGyreAdventor"/>
              </a:rPr>
              <a:t>a </a:t>
            </a:r>
            <a:r>
              <a:rPr sz="1400" spc="-5" dirty="0">
                <a:latin typeface="TeXGyreAdventor"/>
                <a:cs typeface="TeXGyreAdventor"/>
              </a:rPr>
              <a:t>close business </a:t>
            </a:r>
            <a:r>
              <a:rPr sz="1400" dirty="0">
                <a:latin typeface="TeXGyreAdventor"/>
                <a:cs typeface="TeXGyreAdventor"/>
              </a:rPr>
              <a:t>contact </a:t>
            </a:r>
            <a:r>
              <a:rPr sz="1400" spc="-5" dirty="0">
                <a:latin typeface="TeXGyreAdventor"/>
                <a:cs typeface="TeXGyreAdventor"/>
              </a:rPr>
              <a:t>or</a:t>
            </a:r>
            <a:r>
              <a:rPr sz="1400" spc="5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friend).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120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The Reference</a:t>
            </a:r>
            <a:endParaRPr sz="1400" dirty="0">
              <a:latin typeface="TeXGyreAdventor"/>
              <a:cs typeface="TeXGyreAdventor"/>
            </a:endParaRPr>
          </a:p>
          <a:p>
            <a:pPr marL="403860" marR="794385" indent="-4826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TeXGyreAdventor"/>
                <a:cs typeface="TeXGyreAdventor"/>
              </a:rPr>
              <a:t>With reference to your advertisement in the </a:t>
            </a:r>
            <a:r>
              <a:rPr sz="1400" i="1" spc="-5" dirty="0">
                <a:latin typeface="TeXGyreAdventor"/>
                <a:cs typeface="TeXGyreAdventor"/>
              </a:rPr>
              <a:t>Times, </a:t>
            </a:r>
            <a:r>
              <a:rPr sz="1400" spc="-5" dirty="0">
                <a:latin typeface="TeXGyreAdventor"/>
                <a:cs typeface="TeXGyreAdventor"/>
              </a:rPr>
              <a:t>your </a:t>
            </a:r>
            <a:r>
              <a:rPr sz="1400" dirty="0">
                <a:latin typeface="TeXGyreAdventor"/>
                <a:cs typeface="TeXGyreAdventor"/>
              </a:rPr>
              <a:t>letter of </a:t>
            </a:r>
            <a:r>
              <a:rPr sz="1400" spc="-5" dirty="0">
                <a:latin typeface="TeXGyreAdventor"/>
                <a:cs typeface="TeXGyreAdventor"/>
              </a:rPr>
              <a:t>23</a:t>
            </a:r>
            <a:r>
              <a:rPr lang="en-US" sz="1400" spc="-5" baseline="30000" dirty="0">
                <a:latin typeface="TeXGyreAdventor"/>
                <a:cs typeface="TeXGyreAdventor"/>
              </a:rPr>
              <a:t>rd</a:t>
            </a:r>
            <a:r>
              <a:rPr lang="en-US" sz="1400" spc="-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 March,  With reference </a:t>
            </a:r>
            <a:r>
              <a:rPr sz="1400" dirty="0">
                <a:latin typeface="TeXGyreAdventor"/>
                <a:cs typeface="TeXGyreAdventor"/>
              </a:rPr>
              <a:t>to your </a:t>
            </a:r>
            <a:r>
              <a:rPr sz="1400" spc="-5" dirty="0">
                <a:latin typeface="TeXGyreAdventor"/>
                <a:cs typeface="TeXGyreAdventor"/>
              </a:rPr>
              <a:t>phone </a:t>
            </a:r>
            <a:r>
              <a:rPr sz="1400" dirty="0">
                <a:latin typeface="TeXGyreAdventor"/>
                <a:cs typeface="TeXGyreAdventor"/>
              </a:rPr>
              <a:t>call</a:t>
            </a:r>
            <a:r>
              <a:rPr sz="1400" spc="-1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today.</a:t>
            </a:r>
            <a:endParaRPr sz="1400" dirty="0">
              <a:latin typeface="TeXGyreAdventor"/>
              <a:cs typeface="TeXGyreAdventor"/>
            </a:endParaRPr>
          </a:p>
          <a:p>
            <a:pPr marL="40386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TeXGyreAdventor"/>
                <a:cs typeface="TeXGyreAdventor"/>
              </a:rPr>
              <a:t>Thank you for your letter of March </a:t>
            </a:r>
            <a:r>
              <a:rPr sz="1400" dirty="0">
                <a:latin typeface="TeXGyreAdventor"/>
                <a:cs typeface="TeXGyreAdventor"/>
              </a:rPr>
              <a:t>5</a:t>
            </a:r>
            <a:r>
              <a:rPr lang="en-US" sz="1400" baseline="30000" dirty="0">
                <a:latin typeface="TeXGyreAdventor"/>
                <a:cs typeface="TeXGyreAdventor"/>
              </a:rPr>
              <a:t>th</a:t>
            </a:r>
            <a:r>
              <a:rPr lang="en-US" sz="1400" dirty="0">
                <a:latin typeface="TeXGyreAdventor"/>
                <a:cs typeface="TeXGyreAdventor"/>
              </a:rPr>
              <a:t> .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The Reason </a:t>
            </a:r>
            <a:r>
              <a:rPr sz="1400" b="1" dirty="0">
                <a:solidFill>
                  <a:srgbClr val="0000FF"/>
                </a:solidFill>
                <a:latin typeface="TeXGyreAdventor"/>
                <a:cs typeface="TeXGyreAdventor"/>
              </a:rPr>
              <a:t>for </a:t>
            </a: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Writing</a:t>
            </a:r>
            <a:endParaRPr sz="1400" dirty="0">
              <a:latin typeface="TeXGyreAdventor"/>
              <a:cs typeface="TeXGyreAdventor"/>
            </a:endParaRPr>
          </a:p>
          <a:p>
            <a:pPr marL="354965" marR="477139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TeXGyreAdventor"/>
                <a:cs typeface="TeXGyreAdventor"/>
              </a:rPr>
              <a:t>I </a:t>
            </a:r>
            <a:r>
              <a:rPr sz="1400" spc="-5" dirty="0">
                <a:latin typeface="TeXGyreAdventor"/>
                <a:cs typeface="TeXGyreAdventor"/>
              </a:rPr>
              <a:t>am writing </a:t>
            </a:r>
            <a:r>
              <a:rPr sz="1400" dirty="0">
                <a:latin typeface="TeXGyreAdventor"/>
                <a:cs typeface="TeXGyreAdventor"/>
              </a:rPr>
              <a:t>to </a:t>
            </a:r>
            <a:r>
              <a:rPr sz="1400" spc="-5" dirty="0">
                <a:latin typeface="TeXGyreAdventor"/>
                <a:cs typeface="TeXGyreAdventor"/>
              </a:rPr>
              <a:t>inquire </a:t>
            </a:r>
            <a:r>
              <a:rPr sz="1400" dirty="0">
                <a:latin typeface="TeXGyreAdventor"/>
                <a:cs typeface="TeXGyreAdventor"/>
              </a:rPr>
              <a:t>about…  </a:t>
            </a:r>
            <a:endParaRPr lang="en-US" sz="1400" dirty="0">
              <a:latin typeface="TeXGyreAdventor"/>
              <a:cs typeface="TeXGyreAdventor"/>
            </a:endParaRPr>
          </a:p>
          <a:p>
            <a:pPr marL="354965" marR="477139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TeXGyreAdventor"/>
                <a:cs typeface="TeXGyreAdventor"/>
              </a:rPr>
              <a:t>I </a:t>
            </a:r>
            <a:r>
              <a:rPr sz="1400" spc="-5" dirty="0">
                <a:latin typeface="TeXGyreAdventor"/>
                <a:cs typeface="TeXGyreAdventor"/>
              </a:rPr>
              <a:t>am writing </a:t>
            </a:r>
            <a:r>
              <a:rPr sz="1400" dirty="0">
                <a:latin typeface="TeXGyreAdventor"/>
                <a:cs typeface="TeXGyreAdventor"/>
              </a:rPr>
              <a:t>to apologize</a:t>
            </a:r>
            <a:r>
              <a:rPr sz="1400" spc="-60" dirty="0">
                <a:latin typeface="TeXGyreAdventor"/>
                <a:cs typeface="TeXGyreAdventor"/>
              </a:rPr>
              <a:t> </a:t>
            </a:r>
            <a:r>
              <a:rPr sz="1400" dirty="0">
                <a:latin typeface="TeXGyreAdventor"/>
                <a:cs typeface="TeXGyreAdventor"/>
              </a:rPr>
              <a:t>for…</a:t>
            </a:r>
            <a:endParaRPr lang="en-US" sz="1400" dirty="0">
              <a:latin typeface="TeXGyreAdventor"/>
              <a:cs typeface="TeXGyreAdventor"/>
            </a:endParaRPr>
          </a:p>
          <a:p>
            <a:pPr marL="354965" marR="477139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TeXGyreAdventor"/>
                <a:cs typeface="TeXGyreAdventor"/>
              </a:rPr>
              <a:t>I am </a:t>
            </a:r>
            <a:r>
              <a:rPr sz="1400" spc="-5" dirty="0">
                <a:latin typeface="TeXGyreAdventor"/>
                <a:cs typeface="TeXGyreAdventor"/>
              </a:rPr>
              <a:t>writing to</a:t>
            </a:r>
            <a:r>
              <a:rPr sz="1400" spc="1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confirm…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Requesting</a:t>
            </a:r>
            <a:endParaRPr sz="1400" dirty="0">
              <a:latin typeface="TeXGyreAdventor"/>
              <a:cs typeface="TeXGyreAdventor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TeXGyreAdventor"/>
                <a:cs typeface="TeXGyreAdventor"/>
              </a:rPr>
              <a:t>Could you possibly?</a:t>
            </a:r>
            <a:endParaRPr sz="1400" dirty="0">
              <a:latin typeface="TeXGyreAdventor"/>
              <a:cs typeface="TeXGyreAdventor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TeXGyreAdventor"/>
                <a:cs typeface="TeXGyreAdventor"/>
              </a:rPr>
              <a:t>I </a:t>
            </a:r>
            <a:r>
              <a:rPr sz="1400" spc="-5" dirty="0">
                <a:latin typeface="TeXGyreAdventor"/>
                <a:cs typeface="TeXGyreAdventor"/>
              </a:rPr>
              <a:t>would be </a:t>
            </a:r>
            <a:r>
              <a:rPr sz="1400" dirty="0">
                <a:latin typeface="TeXGyreAdventor"/>
                <a:cs typeface="TeXGyreAdventor"/>
              </a:rPr>
              <a:t>grateful </a:t>
            </a:r>
            <a:r>
              <a:rPr sz="1400" spc="-10" dirty="0">
                <a:latin typeface="TeXGyreAdventor"/>
                <a:cs typeface="TeXGyreAdventor"/>
              </a:rPr>
              <a:t>if </a:t>
            </a:r>
            <a:r>
              <a:rPr sz="1400" dirty="0">
                <a:latin typeface="TeXGyreAdventor"/>
                <a:cs typeface="TeXGyreAdventor"/>
              </a:rPr>
              <a:t>you</a:t>
            </a:r>
            <a:r>
              <a:rPr sz="1400" spc="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could…</a:t>
            </a:r>
            <a:endParaRPr sz="1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Agreeing </a:t>
            </a:r>
            <a:r>
              <a:rPr sz="1400" b="1" spc="5" dirty="0">
                <a:solidFill>
                  <a:srgbClr val="0000FF"/>
                </a:solidFill>
                <a:latin typeface="TeXGyreAdventor"/>
                <a:cs typeface="TeXGyreAdventor"/>
              </a:rPr>
              <a:t>to</a:t>
            </a:r>
            <a:r>
              <a:rPr sz="1400" b="1" spc="-45" dirty="0">
                <a:solidFill>
                  <a:srgbClr val="0000FF"/>
                </a:solidFill>
                <a:latin typeface="TeXGyreAdventor"/>
                <a:cs typeface="TeXGyreAdventor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Requests</a:t>
            </a:r>
            <a:endParaRPr sz="1400" dirty="0">
              <a:latin typeface="TeXGyreAdventor"/>
              <a:cs typeface="TeXGyreAdventor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TeXGyreAdventor"/>
                <a:cs typeface="TeXGyreAdventor"/>
              </a:rPr>
              <a:t>I </a:t>
            </a:r>
            <a:r>
              <a:rPr sz="1400" spc="-5" dirty="0">
                <a:latin typeface="TeXGyreAdventor"/>
                <a:cs typeface="TeXGyreAdventor"/>
              </a:rPr>
              <a:t>would be delighted</a:t>
            </a:r>
            <a:r>
              <a:rPr sz="1400" spc="-55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to…</a:t>
            </a:r>
            <a:endParaRPr sz="14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360" y="668020"/>
            <a:ext cx="464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THE BASICS TO BUSINESS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LETTERS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840" y="868265"/>
            <a:ext cx="6871970" cy="5074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00FF"/>
              </a:solidFill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endParaRPr lang="en-US" sz="1400" b="1" spc="-5" dirty="0">
              <a:solidFill>
                <a:srgbClr val="0000FF"/>
              </a:solidFill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Enclosing Documents</a:t>
            </a:r>
            <a:endParaRPr lang="en-US" sz="1200" b="1" spc="-5" dirty="0">
              <a:solidFill>
                <a:srgbClr val="0000FF"/>
              </a:solidFill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1200" dirty="0">
              <a:latin typeface="TeXGyreAdventor"/>
              <a:cs typeface="TeXGyreAdventor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eXGyreAdventor"/>
                <a:cs typeface="TeXGyreAdventor"/>
              </a:rPr>
              <a:t>I </a:t>
            </a:r>
            <a:r>
              <a:rPr sz="1200" spc="-5" dirty="0">
                <a:latin typeface="TeXGyreAdventor"/>
                <a:cs typeface="TeXGyreAdventor"/>
              </a:rPr>
              <a:t>am</a:t>
            </a:r>
            <a:r>
              <a:rPr sz="1200" spc="5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enclosing…</a:t>
            </a:r>
            <a:endParaRPr sz="1200" dirty="0">
              <a:latin typeface="TeXGyreAdventor"/>
              <a:cs typeface="TeXGyreAdventor"/>
            </a:endParaRPr>
          </a:p>
          <a:p>
            <a:pPr marL="355600" marR="4509135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TeXGyreAdventor"/>
                <a:cs typeface="TeXGyreAdventor"/>
              </a:rPr>
              <a:t>Please find enclosed…  Enclosed you will</a:t>
            </a:r>
            <a:r>
              <a:rPr sz="1200" spc="-4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find…</a:t>
            </a:r>
            <a:endParaRPr sz="12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Closing</a:t>
            </a:r>
            <a:r>
              <a:rPr sz="1200" b="1" spc="5" dirty="0">
                <a:solidFill>
                  <a:srgbClr val="0000FF"/>
                </a:solidFill>
                <a:latin typeface="TeXGyreAdventor"/>
                <a:cs typeface="TeXGyreAdventor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Remarks</a:t>
            </a:r>
            <a:endParaRPr sz="1200" dirty="0">
              <a:latin typeface="TeXGyreAdventor"/>
              <a:cs typeface="TeXGyreAdventor"/>
            </a:endParaRPr>
          </a:p>
          <a:p>
            <a:pPr marL="355600" marR="508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TeXGyreAdventor"/>
                <a:cs typeface="TeXGyreAdventor"/>
              </a:rPr>
              <a:t>Thank you for </a:t>
            </a:r>
            <a:r>
              <a:rPr sz="1200" dirty="0">
                <a:latin typeface="TeXGyreAdventor"/>
                <a:cs typeface="TeXGyreAdventor"/>
              </a:rPr>
              <a:t>your </a:t>
            </a:r>
            <a:r>
              <a:rPr sz="1200" spc="-5" dirty="0">
                <a:latin typeface="TeXGyreAdventor"/>
                <a:cs typeface="TeXGyreAdventor"/>
              </a:rPr>
              <a:t>help. Please </a:t>
            </a:r>
            <a:r>
              <a:rPr sz="1200" dirty="0">
                <a:latin typeface="TeXGyreAdventor"/>
                <a:cs typeface="TeXGyreAdventor"/>
              </a:rPr>
              <a:t>contact us again </a:t>
            </a:r>
            <a:r>
              <a:rPr sz="1200" spc="-5" dirty="0">
                <a:latin typeface="TeXGyreAdventor"/>
                <a:cs typeface="TeXGyreAdventor"/>
              </a:rPr>
              <a:t>if we </a:t>
            </a:r>
            <a:r>
              <a:rPr sz="1200" dirty="0">
                <a:latin typeface="TeXGyreAdventor"/>
                <a:cs typeface="TeXGyreAdventor"/>
              </a:rPr>
              <a:t>can </a:t>
            </a:r>
            <a:r>
              <a:rPr sz="1200" spc="-5" dirty="0">
                <a:latin typeface="TeXGyreAdventor"/>
                <a:cs typeface="TeXGyreAdventor"/>
              </a:rPr>
              <a:t>help in any way.  Please </a:t>
            </a:r>
            <a:r>
              <a:rPr sz="1200" dirty="0">
                <a:latin typeface="TeXGyreAdventor"/>
                <a:cs typeface="TeXGyreAdventor"/>
              </a:rPr>
              <a:t>contact us </a:t>
            </a:r>
            <a:r>
              <a:rPr sz="1200" spc="-5" dirty="0">
                <a:latin typeface="TeXGyreAdventor"/>
                <a:cs typeface="TeXGyreAdventor"/>
              </a:rPr>
              <a:t>if there are any</a:t>
            </a:r>
            <a:r>
              <a:rPr sz="1200" dirty="0">
                <a:latin typeface="TeXGyreAdventor"/>
                <a:cs typeface="TeXGyreAdventor"/>
              </a:rPr>
              <a:t> problems.</a:t>
            </a:r>
          </a:p>
          <a:p>
            <a:pPr marL="3556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TeXGyreAdventor"/>
                <a:cs typeface="TeXGyreAdventor"/>
              </a:rPr>
              <a:t>Please, contact us if </a:t>
            </a:r>
            <a:r>
              <a:rPr sz="1200" dirty="0">
                <a:latin typeface="TeXGyreAdventor"/>
                <a:cs typeface="TeXGyreAdventor"/>
              </a:rPr>
              <a:t>you </a:t>
            </a:r>
            <a:r>
              <a:rPr sz="1200" spc="-5" dirty="0">
                <a:latin typeface="TeXGyreAdventor"/>
                <a:cs typeface="TeXGyreAdventor"/>
              </a:rPr>
              <a:t>have you have any</a:t>
            </a:r>
            <a:r>
              <a:rPr sz="1200" spc="35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questions.</a:t>
            </a:r>
            <a:endParaRPr sz="12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Reference </a:t>
            </a:r>
            <a:r>
              <a:rPr sz="1200" b="1" dirty="0">
                <a:solidFill>
                  <a:srgbClr val="0000FF"/>
                </a:solidFill>
                <a:latin typeface="TeXGyreAdventor"/>
                <a:cs typeface="TeXGyreAdventor"/>
              </a:rPr>
              <a:t>to </a:t>
            </a: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Future</a:t>
            </a:r>
            <a:r>
              <a:rPr sz="1200" b="1" spc="15" dirty="0">
                <a:solidFill>
                  <a:srgbClr val="0000FF"/>
                </a:solidFill>
                <a:latin typeface="TeXGyreAdventor"/>
                <a:cs typeface="TeXGyreAdventor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Contact</a:t>
            </a:r>
            <a:endParaRPr sz="1200" dirty="0">
              <a:latin typeface="TeXGyreAdventor"/>
              <a:cs typeface="TeXGyreAdventor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eXGyreAdventor"/>
                <a:cs typeface="TeXGyreAdventor"/>
              </a:rPr>
              <a:t>I </a:t>
            </a:r>
            <a:r>
              <a:rPr sz="1200" spc="-5" dirty="0">
                <a:latin typeface="TeXGyreAdventor"/>
                <a:cs typeface="TeXGyreAdventor"/>
              </a:rPr>
              <a:t>look forward </a:t>
            </a:r>
            <a:r>
              <a:rPr sz="1200" dirty="0">
                <a:latin typeface="TeXGyreAdventor"/>
                <a:cs typeface="TeXGyreAdventor"/>
              </a:rPr>
              <a:t>to </a:t>
            </a:r>
            <a:r>
              <a:rPr sz="1200" spc="-5" dirty="0">
                <a:latin typeface="TeXGyreAdventor"/>
                <a:cs typeface="TeXGyreAdventor"/>
              </a:rPr>
              <a:t>... hearing from </a:t>
            </a:r>
            <a:r>
              <a:rPr sz="1200" dirty="0">
                <a:latin typeface="TeXGyreAdventor"/>
                <a:cs typeface="TeXGyreAdventor"/>
              </a:rPr>
              <a:t>you</a:t>
            </a:r>
            <a:r>
              <a:rPr sz="1200" spc="15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soon.</a:t>
            </a:r>
            <a:endParaRPr sz="1200" dirty="0">
              <a:latin typeface="TeXGyreAdventor"/>
              <a:cs typeface="TeXGyreAdventor"/>
            </a:endParaRPr>
          </a:p>
          <a:p>
            <a:pPr marL="355600" marR="254889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eXGyreAdventor"/>
                <a:cs typeface="TeXGyreAdventor"/>
              </a:rPr>
              <a:t>I </a:t>
            </a:r>
            <a:r>
              <a:rPr sz="1200" spc="-5" dirty="0">
                <a:latin typeface="TeXGyreAdventor"/>
                <a:cs typeface="TeXGyreAdventor"/>
              </a:rPr>
              <a:t>look forward </a:t>
            </a:r>
            <a:r>
              <a:rPr sz="1200" dirty="0">
                <a:latin typeface="TeXGyreAdventor"/>
                <a:cs typeface="TeXGyreAdventor"/>
              </a:rPr>
              <a:t>to </a:t>
            </a:r>
            <a:r>
              <a:rPr sz="1200" spc="-5" dirty="0">
                <a:latin typeface="TeXGyreAdventor"/>
                <a:cs typeface="TeXGyreAdventor"/>
              </a:rPr>
              <a:t>... meeting you next Tuesday.  </a:t>
            </a:r>
            <a:endParaRPr lang="en-US" sz="1200" spc="-5" dirty="0">
              <a:latin typeface="TeXGyreAdventor"/>
              <a:cs typeface="TeXGyreAdventor"/>
            </a:endParaRPr>
          </a:p>
          <a:p>
            <a:pPr marL="355600" marR="254889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eXGyreAdventor"/>
                <a:cs typeface="TeXGyreAdventor"/>
              </a:rPr>
              <a:t>I </a:t>
            </a:r>
            <a:r>
              <a:rPr sz="1200" spc="-5" dirty="0">
                <a:latin typeface="TeXGyreAdventor"/>
                <a:cs typeface="TeXGyreAdventor"/>
              </a:rPr>
              <a:t>look forward </a:t>
            </a:r>
            <a:r>
              <a:rPr sz="1200" dirty="0">
                <a:latin typeface="TeXGyreAdventor"/>
                <a:cs typeface="TeXGyreAdventor"/>
              </a:rPr>
              <a:t>to </a:t>
            </a:r>
            <a:r>
              <a:rPr sz="1200" spc="-5" dirty="0">
                <a:latin typeface="TeXGyreAdventor"/>
                <a:cs typeface="TeXGyreAdventor"/>
              </a:rPr>
              <a:t>... seeing </a:t>
            </a:r>
            <a:r>
              <a:rPr sz="1200" dirty="0">
                <a:latin typeface="TeXGyreAdventor"/>
                <a:cs typeface="TeXGyreAdventor"/>
              </a:rPr>
              <a:t>you </a:t>
            </a:r>
            <a:r>
              <a:rPr sz="1200" spc="-5" dirty="0">
                <a:latin typeface="TeXGyreAdventor"/>
                <a:cs typeface="TeXGyreAdventor"/>
              </a:rPr>
              <a:t>next</a:t>
            </a:r>
            <a:r>
              <a:rPr sz="120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Thursday.</a:t>
            </a:r>
            <a:endParaRPr sz="12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0000FF"/>
                </a:solidFill>
                <a:latin typeface="TeXGyreAdventor"/>
                <a:cs typeface="TeXGyreAdventor"/>
              </a:rPr>
              <a:t>The Finish</a:t>
            </a:r>
            <a:endParaRPr sz="1200" dirty="0">
              <a:latin typeface="TeXGyreAdventor"/>
              <a:cs typeface="TeXGyreAdventor"/>
            </a:endParaRPr>
          </a:p>
          <a:p>
            <a:pPr marL="353695" marR="1573530" indent="1270">
              <a:lnSpc>
                <a:spcPts val="1700"/>
              </a:lnSpc>
              <a:spcBef>
                <a:spcPts val="50"/>
              </a:spcBef>
            </a:pPr>
            <a:r>
              <a:rPr sz="1200" spc="-5" dirty="0">
                <a:latin typeface="TeXGyreAdventor"/>
                <a:cs typeface="TeXGyreAdventor"/>
              </a:rPr>
              <a:t>Yours faithfully, (If </a:t>
            </a:r>
            <a:r>
              <a:rPr sz="1200" dirty="0">
                <a:latin typeface="TeXGyreAdventor"/>
                <a:cs typeface="TeXGyreAdventor"/>
              </a:rPr>
              <a:t>you </a:t>
            </a:r>
            <a:r>
              <a:rPr sz="1200" spc="-5" dirty="0">
                <a:latin typeface="TeXGyreAdventor"/>
                <a:cs typeface="TeXGyreAdventor"/>
              </a:rPr>
              <a:t>don't know the </a:t>
            </a:r>
            <a:r>
              <a:rPr sz="1200" dirty="0">
                <a:latin typeface="TeXGyreAdventor"/>
                <a:cs typeface="TeXGyreAdventor"/>
              </a:rPr>
              <a:t>name </a:t>
            </a:r>
            <a:r>
              <a:rPr sz="1200" spc="-5" dirty="0">
                <a:latin typeface="TeXGyreAdventor"/>
                <a:cs typeface="TeXGyreAdventor"/>
              </a:rPr>
              <a:t>of the person  you're writing</a:t>
            </a:r>
            <a:r>
              <a:rPr sz="120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to).</a:t>
            </a:r>
            <a:endParaRPr sz="1200" dirty="0">
              <a:latin typeface="TeXGyreAdventor"/>
              <a:cs typeface="TeXGyreAdventor"/>
            </a:endParaRPr>
          </a:p>
          <a:p>
            <a:pPr marL="353695">
              <a:lnSpc>
                <a:spcPts val="1630"/>
              </a:lnSpc>
            </a:pPr>
            <a:r>
              <a:rPr sz="1200" spc="-5" dirty="0">
                <a:latin typeface="TeXGyreAdventor"/>
                <a:cs typeface="TeXGyreAdventor"/>
              </a:rPr>
              <a:t>Yours sincerely, (If you </a:t>
            </a:r>
            <a:r>
              <a:rPr sz="1200" dirty="0">
                <a:latin typeface="TeXGyreAdventor"/>
                <a:cs typeface="TeXGyreAdventor"/>
              </a:rPr>
              <a:t>know </a:t>
            </a:r>
            <a:r>
              <a:rPr sz="1200" spc="-5" dirty="0">
                <a:latin typeface="TeXGyreAdventor"/>
                <a:cs typeface="TeXGyreAdventor"/>
              </a:rPr>
              <a:t>the name of the person</a:t>
            </a:r>
            <a:r>
              <a:rPr sz="1200" spc="45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you're</a:t>
            </a:r>
            <a:endParaRPr sz="1200" dirty="0">
              <a:latin typeface="TeXGyreAdventor"/>
              <a:cs typeface="TeXGyreAdventor"/>
            </a:endParaRPr>
          </a:p>
          <a:p>
            <a:pPr marL="355600" marR="5519420" indent="-1270">
              <a:lnSpc>
                <a:spcPct val="100600"/>
              </a:lnSpc>
            </a:pPr>
            <a:r>
              <a:rPr sz="1200" spc="-5" dirty="0">
                <a:latin typeface="TeXGyreAdventor"/>
                <a:cs typeface="TeXGyreAdventor"/>
              </a:rPr>
              <a:t>writing </a:t>
            </a:r>
            <a:r>
              <a:rPr sz="1200" dirty="0">
                <a:latin typeface="TeXGyreAdventor"/>
                <a:cs typeface="TeXGyreAdventor"/>
              </a:rPr>
              <a:t>to)  Best</a:t>
            </a:r>
            <a:r>
              <a:rPr sz="1200" spc="-9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wishes,</a:t>
            </a:r>
            <a:endParaRPr sz="1200" dirty="0">
              <a:latin typeface="TeXGyreAdventor"/>
              <a:cs typeface="TeXGyreAdventor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TeXGyreAdventor"/>
                <a:cs typeface="TeXGyreAdventor"/>
              </a:rPr>
              <a:t>Best regards, (If the person is </a:t>
            </a:r>
            <a:r>
              <a:rPr sz="1200" dirty="0">
                <a:latin typeface="TeXGyreAdventor"/>
                <a:cs typeface="TeXGyreAdventor"/>
              </a:rPr>
              <a:t>a </a:t>
            </a:r>
            <a:r>
              <a:rPr sz="1200" spc="-5" dirty="0">
                <a:latin typeface="TeXGyreAdventor"/>
                <a:cs typeface="TeXGyreAdventor"/>
              </a:rPr>
              <a:t>close business </a:t>
            </a:r>
            <a:r>
              <a:rPr sz="1200" dirty="0">
                <a:latin typeface="TeXGyreAdventor"/>
                <a:cs typeface="TeXGyreAdventor"/>
              </a:rPr>
              <a:t>contact or</a:t>
            </a:r>
            <a:r>
              <a:rPr sz="1200" spc="10" dirty="0">
                <a:latin typeface="TeXGyreAdventor"/>
                <a:cs typeface="TeXGyreAdventor"/>
              </a:rPr>
              <a:t> </a:t>
            </a:r>
            <a:r>
              <a:rPr sz="1200" spc="-5" dirty="0">
                <a:latin typeface="TeXGyreAdventor"/>
                <a:cs typeface="TeXGyreAdventor"/>
              </a:rPr>
              <a:t>friend)</a:t>
            </a:r>
            <a:endParaRPr sz="12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4540" y="1922840"/>
            <a:ext cx="1338580" cy="740410"/>
            <a:chOff x="2824540" y="1922840"/>
            <a:chExt cx="1338580" cy="740410"/>
          </a:xfrm>
        </p:grpSpPr>
        <p:sp>
          <p:nvSpPr>
            <p:cNvPr id="3" name="object 3"/>
            <p:cNvSpPr/>
            <p:nvPr/>
          </p:nvSpPr>
          <p:spPr>
            <a:xfrm>
              <a:off x="2830830" y="1929130"/>
              <a:ext cx="394970" cy="727710"/>
            </a:xfrm>
            <a:custGeom>
              <a:avLst/>
              <a:gdLst/>
              <a:ahLst/>
              <a:cxnLst/>
              <a:rect l="l" t="t" r="r" b="b"/>
              <a:pathLst>
                <a:path w="394969" h="727710">
                  <a:moveTo>
                    <a:pt x="224789" y="0"/>
                  </a:moveTo>
                  <a:lnTo>
                    <a:pt x="205739" y="0"/>
                  </a:lnTo>
                  <a:lnTo>
                    <a:pt x="195580" y="2540"/>
                  </a:lnTo>
                  <a:lnTo>
                    <a:pt x="151130" y="27940"/>
                  </a:lnTo>
                  <a:lnTo>
                    <a:pt x="116839" y="69850"/>
                  </a:lnTo>
                  <a:lnTo>
                    <a:pt x="91439" y="113030"/>
                  </a:lnTo>
                  <a:lnTo>
                    <a:pt x="67309" y="161290"/>
                  </a:lnTo>
                  <a:lnTo>
                    <a:pt x="46989" y="215900"/>
                  </a:lnTo>
                  <a:lnTo>
                    <a:pt x="29209" y="274320"/>
                  </a:lnTo>
                  <a:lnTo>
                    <a:pt x="15239" y="334010"/>
                  </a:lnTo>
                  <a:lnTo>
                    <a:pt x="5080" y="392430"/>
                  </a:lnTo>
                  <a:lnTo>
                    <a:pt x="0" y="478790"/>
                  </a:lnTo>
                  <a:lnTo>
                    <a:pt x="2539" y="535940"/>
                  </a:lnTo>
                  <a:lnTo>
                    <a:pt x="6350" y="562610"/>
                  </a:lnTo>
                  <a:lnTo>
                    <a:pt x="10159" y="586740"/>
                  </a:lnTo>
                  <a:lnTo>
                    <a:pt x="15239" y="609600"/>
                  </a:lnTo>
                  <a:lnTo>
                    <a:pt x="19050" y="619760"/>
                  </a:lnTo>
                  <a:lnTo>
                    <a:pt x="21589" y="629920"/>
                  </a:lnTo>
                  <a:lnTo>
                    <a:pt x="26669" y="640080"/>
                  </a:lnTo>
                  <a:lnTo>
                    <a:pt x="34289" y="657860"/>
                  </a:lnTo>
                  <a:lnTo>
                    <a:pt x="49530" y="680720"/>
                  </a:lnTo>
                  <a:lnTo>
                    <a:pt x="80009" y="708660"/>
                  </a:lnTo>
                  <a:lnTo>
                    <a:pt x="118109" y="723900"/>
                  </a:lnTo>
                  <a:lnTo>
                    <a:pt x="154939" y="727710"/>
                  </a:lnTo>
                  <a:lnTo>
                    <a:pt x="175259" y="726440"/>
                  </a:lnTo>
                  <a:lnTo>
                    <a:pt x="213359" y="716280"/>
                  </a:lnTo>
                  <a:lnTo>
                    <a:pt x="248919" y="697230"/>
                  </a:lnTo>
                  <a:lnTo>
                    <a:pt x="281939" y="666750"/>
                  </a:lnTo>
                  <a:lnTo>
                    <a:pt x="312419" y="627380"/>
                  </a:lnTo>
                  <a:lnTo>
                    <a:pt x="336550" y="580390"/>
                  </a:lnTo>
                  <a:lnTo>
                    <a:pt x="356869" y="528320"/>
                  </a:lnTo>
                  <a:lnTo>
                    <a:pt x="370839" y="468630"/>
                  </a:lnTo>
                  <a:lnTo>
                    <a:pt x="377189" y="435610"/>
                  </a:lnTo>
                  <a:lnTo>
                    <a:pt x="378459" y="433070"/>
                  </a:lnTo>
                  <a:lnTo>
                    <a:pt x="382269" y="429260"/>
                  </a:lnTo>
                  <a:lnTo>
                    <a:pt x="384809" y="425450"/>
                  </a:lnTo>
                  <a:lnTo>
                    <a:pt x="388619" y="417830"/>
                  </a:lnTo>
                  <a:lnTo>
                    <a:pt x="389889" y="414020"/>
                  </a:lnTo>
                  <a:lnTo>
                    <a:pt x="391159" y="411480"/>
                  </a:lnTo>
                  <a:lnTo>
                    <a:pt x="392430" y="407670"/>
                  </a:lnTo>
                  <a:lnTo>
                    <a:pt x="392430" y="405130"/>
                  </a:lnTo>
                  <a:lnTo>
                    <a:pt x="393700" y="401320"/>
                  </a:lnTo>
                  <a:lnTo>
                    <a:pt x="393700" y="393700"/>
                  </a:lnTo>
                  <a:lnTo>
                    <a:pt x="394969" y="389890"/>
                  </a:lnTo>
                  <a:lnTo>
                    <a:pt x="394969" y="386080"/>
                  </a:lnTo>
                  <a:lnTo>
                    <a:pt x="393700" y="379730"/>
                  </a:lnTo>
                  <a:lnTo>
                    <a:pt x="393700" y="370840"/>
                  </a:lnTo>
                  <a:lnTo>
                    <a:pt x="392430" y="368300"/>
                  </a:lnTo>
                  <a:lnTo>
                    <a:pt x="392430" y="365760"/>
                  </a:lnTo>
                  <a:lnTo>
                    <a:pt x="391159" y="363220"/>
                  </a:lnTo>
                  <a:lnTo>
                    <a:pt x="389889" y="359410"/>
                  </a:lnTo>
                  <a:lnTo>
                    <a:pt x="389889" y="356870"/>
                  </a:lnTo>
                  <a:lnTo>
                    <a:pt x="388619" y="355600"/>
                  </a:lnTo>
                  <a:lnTo>
                    <a:pt x="387350" y="351790"/>
                  </a:lnTo>
                  <a:lnTo>
                    <a:pt x="384809" y="347980"/>
                  </a:lnTo>
                  <a:lnTo>
                    <a:pt x="382269" y="342900"/>
                  </a:lnTo>
                  <a:lnTo>
                    <a:pt x="379730" y="339090"/>
                  </a:lnTo>
                  <a:lnTo>
                    <a:pt x="373380" y="332740"/>
                  </a:lnTo>
                  <a:lnTo>
                    <a:pt x="370839" y="331470"/>
                  </a:lnTo>
                  <a:lnTo>
                    <a:pt x="369569" y="330200"/>
                  </a:lnTo>
                  <a:lnTo>
                    <a:pt x="365759" y="328930"/>
                  </a:lnTo>
                  <a:lnTo>
                    <a:pt x="361950" y="326390"/>
                  </a:lnTo>
                  <a:lnTo>
                    <a:pt x="314959" y="326390"/>
                  </a:lnTo>
                  <a:lnTo>
                    <a:pt x="246380" y="334010"/>
                  </a:lnTo>
                  <a:lnTo>
                    <a:pt x="190500" y="347980"/>
                  </a:lnTo>
                  <a:lnTo>
                    <a:pt x="151130" y="367030"/>
                  </a:lnTo>
                  <a:lnTo>
                    <a:pt x="120650" y="397510"/>
                  </a:lnTo>
                  <a:lnTo>
                    <a:pt x="116839" y="405130"/>
                  </a:lnTo>
                  <a:lnTo>
                    <a:pt x="113030" y="411480"/>
                  </a:lnTo>
                  <a:lnTo>
                    <a:pt x="110489" y="427990"/>
                  </a:lnTo>
                  <a:lnTo>
                    <a:pt x="110489" y="447040"/>
                  </a:lnTo>
                  <a:lnTo>
                    <a:pt x="111759" y="452120"/>
                  </a:lnTo>
                  <a:lnTo>
                    <a:pt x="113030" y="458470"/>
                  </a:lnTo>
                  <a:lnTo>
                    <a:pt x="115569" y="468630"/>
                  </a:lnTo>
                  <a:lnTo>
                    <a:pt x="118109" y="473710"/>
                  </a:lnTo>
                  <a:lnTo>
                    <a:pt x="120650" y="477520"/>
                  </a:lnTo>
                  <a:lnTo>
                    <a:pt x="123189" y="482600"/>
                  </a:lnTo>
                  <a:lnTo>
                    <a:pt x="133350" y="492760"/>
                  </a:lnTo>
                  <a:lnTo>
                    <a:pt x="135889" y="494030"/>
                  </a:lnTo>
                  <a:lnTo>
                    <a:pt x="137159" y="495300"/>
                  </a:lnTo>
                  <a:lnTo>
                    <a:pt x="139700" y="495300"/>
                  </a:lnTo>
                  <a:lnTo>
                    <a:pt x="144780" y="497840"/>
                  </a:lnTo>
                  <a:lnTo>
                    <a:pt x="154939" y="497840"/>
                  </a:lnTo>
                  <a:lnTo>
                    <a:pt x="157480" y="496570"/>
                  </a:lnTo>
                  <a:lnTo>
                    <a:pt x="160019" y="496570"/>
                  </a:lnTo>
                  <a:lnTo>
                    <a:pt x="161289" y="495300"/>
                  </a:lnTo>
                  <a:lnTo>
                    <a:pt x="168909" y="491490"/>
                  </a:lnTo>
                  <a:lnTo>
                    <a:pt x="181609" y="482600"/>
                  </a:lnTo>
                  <a:lnTo>
                    <a:pt x="194309" y="474980"/>
                  </a:lnTo>
                  <a:lnTo>
                    <a:pt x="208280" y="468630"/>
                  </a:lnTo>
                  <a:lnTo>
                    <a:pt x="223519" y="462280"/>
                  </a:lnTo>
                  <a:lnTo>
                    <a:pt x="237489" y="459740"/>
                  </a:lnTo>
                  <a:lnTo>
                    <a:pt x="252730" y="455930"/>
                  </a:lnTo>
                  <a:lnTo>
                    <a:pt x="285750" y="453390"/>
                  </a:lnTo>
                  <a:lnTo>
                    <a:pt x="281939" y="472440"/>
                  </a:lnTo>
                  <a:lnTo>
                    <a:pt x="276859" y="488950"/>
                  </a:lnTo>
                  <a:lnTo>
                    <a:pt x="257809" y="534670"/>
                  </a:lnTo>
                  <a:lnTo>
                    <a:pt x="241300" y="558800"/>
                  </a:lnTo>
                  <a:lnTo>
                    <a:pt x="233680" y="570230"/>
                  </a:lnTo>
                  <a:lnTo>
                    <a:pt x="196850" y="598170"/>
                  </a:lnTo>
                  <a:lnTo>
                    <a:pt x="166369" y="607060"/>
                  </a:lnTo>
                  <a:lnTo>
                    <a:pt x="144780" y="607060"/>
                  </a:lnTo>
                  <a:lnTo>
                    <a:pt x="134619" y="605790"/>
                  </a:lnTo>
                  <a:lnTo>
                    <a:pt x="127000" y="603250"/>
                  </a:lnTo>
                  <a:lnTo>
                    <a:pt x="118109" y="600710"/>
                  </a:lnTo>
                  <a:lnTo>
                    <a:pt x="115569" y="598170"/>
                  </a:lnTo>
                  <a:lnTo>
                    <a:pt x="111759" y="595630"/>
                  </a:lnTo>
                  <a:lnTo>
                    <a:pt x="109219" y="594360"/>
                  </a:lnTo>
                  <a:lnTo>
                    <a:pt x="100330" y="585470"/>
                  </a:lnTo>
                  <a:lnTo>
                    <a:pt x="99059" y="582930"/>
                  </a:lnTo>
                  <a:lnTo>
                    <a:pt x="96519" y="579120"/>
                  </a:lnTo>
                  <a:lnTo>
                    <a:pt x="93980" y="571500"/>
                  </a:lnTo>
                  <a:lnTo>
                    <a:pt x="91439" y="567690"/>
                  </a:lnTo>
                  <a:lnTo>
                    <a:pt x="87630" y="552450"/>
                  </a:lnTo>
                  <a:lnTo>
                    <a:pt x="86359" y="541020"/>
                  </a:lnTo>
                  <a:lnTo>
                    <a:pt x="83819" y="527050"/>
                  </a:lnTo>
                  <a:lnTo>
                    <a:pt x="82550" y="511810"/>
                  </a:lnTo>
                  <a:lnTo>
                    <a:pt x="82550" y="478790"/>
                  </a:lnTo>
                  <a:lnTo>
                    <a:pt x="86359" y="406400"/>
                  </a:lnTo>
                  <a:lnTo>
                    <a:pt x="99059" y="336550"/>
                  </a:lnTo>
                  <a:lnTo>
                    <a:pt x="118109" y="270510"/>
                  </a:lnTo>
                  <a:lnTo>
                    <a:pt x="147319" y="207010"/>
                  </a:lnTo>
                  <a:lnTo>
                    <a:pt x="167639" y="168910"/>
                  </a:lnTo>
                  <a:lnTo>
                    <a:pt x="191769" y="137160"/>
                  </a:lnTo>
                  <a:lnTo>
                    <a:pt x="195580" y="132080"/>
                  </a:lnTo>
                  <a:lnTo>
                    <a:pt x="199389" y="129540"/>
                  </a:lnTo>
                  <a:lnTo>
                    <a:pt x="203200" y="125730"/>
                  </a:lnTo>
                  <a:lnTo>
                    <a:pt x="207009" y="123190"/>
                  </a:lnTo>
                  <a:lnTo>
                    <a:pt x="214630" y="120650"/>
                  </a:lnTo>
                  <a:lnTo>
                    <a:pt x="223519" y="120650"/>
                  </a:lnTo>
                  <a:lnTo>
                    <a:pt x="231139" y="121920"/>
                  </a:lnTo>
                  <a:lnTo>
                    <a:pt x="236219" y="124460"/>
                  </a:lnTo>
                  <a:lnTo>
                    <a:pt x="243839" y="127000"/>
                  </a:lnTo>
                  <a:lnTo>
                    <a:pt x="250189" y="130810"/>
                  </a:lnTo>
                  <a:lnTo>
                    <a:pt x="257809" y="134620"/>
                  </a:lnTo>
                  <a:lnTo>
                    <a:pt x="265430" y="139700"/>
                  </a:lnTo>
                  <a:lnTo>
                    <a:pt x="271780" y="146050"/>
                  </a:lnTo>
                  <a:lnTo>
                    <a:pt x="285750" y="156210"/>
                  </a:lnTo>
                  <a:lnTo>
                    <a:pt x="297180" y="165100"/>
                  </a:lnTo>
                  <a:lnTo>
                    <a:pt x="300989" y="167640"/>
                  </a:lnTo>
                  <a:lnTo>
                    <a:pt x="304800" y="168910"/>
                  </a:lnTo>
                  <a:lnTo>
                    <a:pt x="306069" y="170180"/>
                  </a:lnTo>
                  <a:lnTo>
                    <a:pt x="318769" y="170180"/>
                  </a:lnTo>
                  <a:lnTo>
                    <a:pt x="320039" y="168910"/>
                  </a:lnTo>
                  <a:lnTo>
                    <a:pt x="325119" y="166370"/>
                  </a:lnTo>
                  <a:lnTo>
                    <a:pt x="326389" y="165100"/>
                  </a:lnTo>
                  <a:lnTo>
                    <a:pt x="328930" y="165100"/>
                  </a:lnTo>
                  <a:lnTo>
                    <a:pt x="330200" y="162560"/>
                  </a:lnTo>
                  <a:lnTo>
                    <a:pt x="334009" y="160020"/>
                  </a:lnTo>
                  <a:lnTo>
                    <a:pt x="336550" y="156210"/>
                  </a:lnTo>
                  <a:lnTo>
                    <a:pt x="340359" y="151130"/>
                  </a:lnTo>
                  <a:lnTo>
                    <a:pt x="342900" y="147320"/>
                  </a:lnTo>
                  <a:lnTo>
                    <a:pt x="345439" y="142240"/>
                  </a:lnTo>
                  <a:lnTo>
                    <a:pt x="346709" y="137160"/>
                  </a:lnTo>
                  <a:lnTo>
                    <a:pt x="349250" y="132080"/>
                  </a:lnTo>
                  <a:lnTo>
                    <a:pt x="350519" y="125730"/>
                  </a:lnTo>
                  <a:lnTo>
                    <a:pt x="351789" y="120650"/>
                  </a:lnTo>
                  <a:lnTo>
                    <a:pt x="351789" y="102870"/>
                  </a:lnTo>
                  <a:lnTo>
                    <a:pt x="350519" y="97790"/>
                  </a:lnTo>
                  <a:lnTo>
                    <a:pt x="349250" y="93980"/>
                  </a:lnTo>
                  <a:lnTo>
                    <a:pt x="346709" y="83820"/>
                  </a:lnTo>
                  <a:lnTo>
                    <a:pt x="344169" y="78740"/>
                  </a:lnTo>
                  <a:lnTo>
                    <a:pt x="336550" y="68580"/>
                  </a:lnTo>
                  <a:lnTo>
                    <a:pt x="334009" y="63500"/>
                  </a:lnTo>
                  <a:lnTo>
                    <a:pt x="328930" y="58420"/>
                  </a:lnTo>
                  <a:lnTo>
                    <a:pt x="320039" y="48260"/>
                  </a:lnTo>
                  <a:lnTo>
                    <a:pt x="294639" y="30480"/>
                  </a:lnTo>
                  <a:lnTo>
                    <a:pt x="271780" y="16510"/>
                  </a:lnTo>
                  <a:lnTo>
                    <a:pt x="260350" y="11430"/>
                  </a:lnTo>
                  <a:lnTo>
                    <a:pt x="251459" y="6350"/>
                  </a:lnTo>
                  <a:lnTo>
                    <a:pt x="241300" y="3810"/>
                  </a:lnTo>
                  <a:lnTo>
                    <a:pt x="233680" y="1270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0830" y="1929130"/>
              <a:ext cx="394970" cy="727710"/>
            </a:xfrm>
            <a:custGeom>
              <a:avLst/>
              <a:gdLst/>
              <a:ahLst/>
              <a:cxnLst/>
              <a:rect l="l" t="t" r="r" b="b"/>
              <a:pathLst>
                <a:path w="394969" h="727710">
                  <a:moveTo>
                    <a:pt x="377189" y="435610"/>
                  </a:moveTo>
                  <a:lnTo>
                    <a:pt x="364489" y="499110"/>
                  </a:lnTo>
                  <a:lnTo>
                    <a:pt x="346709" y="554990"/>
                  </a:lnTo>
                  <a:lnTo>
                    <a:pt x="325119" y="605790"/>
                  </a:lnTo>
                  <a:lnTo>
                    <a:pt x="297180" y="647700"/>
                  </a:lnTo>
                  <a:lnTo>
                    <a:pt x="265430" y="683260"/>
                  </a:lnTo>
                  <a:lnTo>
                    <a:pt x="231139" y="708660"/>
                  </a:lnTo>
                  <a:lnTo>
                    <a:pt x="194309" y="722630"/>
                  </a:lnTo>
                  <a:lnTo>
                    <a:pt x="154939" y="727710"/>
                  </a:lnTo>
                  <a:lnTo>
                    <a:pt x="135889" y="726440"/>
                  </a:lnTo>
                  <a:lnTo>
                    <a:pt x="87630" y="712470"/>
                  </a:lnTo>
                  <a:lnTo>
                    <a:pt x="67309" y="698500"/>
                  </a:lnTo>
                  <a:lnTo>
                    <a:pt x="60959" y="693420"/>
                  </a:lnTo>
                  <a:lnTo>
                    <a:pt x="54609" y="687070"/>
                  </a:lnTo>
                  <a:lnTo>
                    <a:pt x="49530" y="680720"/>
                  </a:lnTo>
                  <a:lnTo>
                    <a:pt x="44450" y="673100"/>
                  </a:lnTo>
                  <a:lnTo>
                    <a:pt x="39369" y="665480"/>
                  </a:lnTo>
                  <a:lnTo>
                    <a:pt x="34289" y="657860"/>
                  </a:lnTo>
                  <a:lnTo>
                    <a:pt x="30480" y="648970"/>
                  </a:lnTo>
                  <a:lnTo>
                    <a:pt x="26669" y="640080"/>
                  </a:lnTo>
                  <a:lnTo>
                    <a:pt x="21589" y="629920"/>
                  </a:lnTo>
                  <a:lnTo>
                    <a:pt x="19050" y="619760"/>
                  </a:lnTo>
                  <a:lnTo>
                    <a:pt x="15239" y="609600"/>
                  </a:lnTo>
                  <a:lnTo>
                    <a:pt x="6350" y="562610"/>
                  </a:lnTo>
                  <a:lnTo>
                    <a:pt x="1269" y="509270"/>
                  </a:lnTo>
                  <a:lnTo>
                    <a:pt x="0" y="478790"/>
                  </a:lnTo>
                  <a:lnTo>
                    <a:pt x="1269" y="449580"/>
                  </a:lnTo>
                  <a:lnTo>
                    <a:pt x="5080" y="392430"/>
                  </a:lnTo>
                  <a:lnTo>
                    <a:pt x="15239" y="334010"/>
                  </a:lnTo>
                  <a:lnTo>
                    <a:pt x="29209" y="274320"/>
                  </a:lnTo>
                  <a:lnTo>
                    <a:pt x="46989" y="215900"/>
                  </a:lnTo>
                  <a:lnTo>
                    <a:pt x="67309" y="161290"/>
                  </a:lnTo>
                  <a:lnTo>
                    <a:pt x="91439" y="113030"/>
                  </a:lnTo>
                  <a:lnTo>
                    <a:pt x="104139" y="91440"/>
                  </a:lnTo>
                  <a:lnTo>
                    <a:pt x="116839" y="69850"/>
                  </a:lnTo>
                  <a:lnTo>
                    <a:pt x="130809" y="50800"/>
                  </a:lnTo>
                  <a:lnTo>
                    <a:pt x="140969" y="39370"/>
                  </a:lnTo>
                  <a:lnTo>
                    <a:pt x="151130" y="27940"/>
                  </a:lnTo>
                  <a:lnTo>
                    <a:pt x="184150" y="6350"/>
                  </a:lnTo>
                  <a:lnTo>
                    <a:pt x="205739" y="0"/>
                  </a:lnTo>
                  <a:lnTo>
                    <a:pt x="217169" y="0"/>
                  </a:lnTo>
                  <a:lnTo>
                    <a:pt x="224789" y="0"/>
                  </a:lnTo>
                  <a:lnTo>
                    <a:pt x="233680" y="1270"/>
                  </a:lnTo>
                  <a:lnTo>
                    <a:pt x="241300" y="3810"/>
                  </a:lnTo>
                  <a:lnTo>
                    <a:pt x="251459" y="6350"/>
                  </a:lnTo>
                  <a:lnTo>
                    <a:pt x="260350" y="11430"/>
                  </a:lnTo>
                  <a:lnTo>
                    <a:pt x="271780" y="16510"/>
                  </a:lnTo>
                  <a:lnTo>
                    <a:pt x="294639" y="30480"/>
                  </a:lnTo>
                  <a:lnTo>
                    <a:pt x="307339" y="39370"/>
                  </a:lnTo>
                  <a:lnTo>
                    <a:pt x="320039" y="48260"/>
                  </a:lnTo>
                  <a:lnTo>
                    <a:pt x="328930" y="58420"/>
                  </a:lnTo>
                  <a:lnTo>
                    <a:pt x="334009" y="63500"/>
                  </a:lnTo>
                  <a:lnTo>
                    <a:pt x="336550" y="68580"/>
                  </a:lnTo>
                  <a:lnTo>
                    <a:pt x="340359" y="73660"/>
                  </a:lnTo>
                  <a:lnTo>
                    <a:pt x="344169" y="78740"/>
                  </a:lnTo>
                  <a:lnTo>
                    <a:pt x="346709" y="83820"/>
                  </a:lnTo>
                  <a:lnTo>
                    <a:pt x="347980" y="88900"/>
                  </a:lnTo>
                  <a:lnTo>
                    <a:pt x="349250" y="93980"/>
                  </a:lnTo>
                  <a:lnTo>
                    <a:pt x="350519" y="97790"/>
                  </a:lnTo>
                  <a:lnTo>
                    <a:pt x="351789" y="102870"/>
                  </a:lnTo>
                  <a:lnTo>
                    <a:pt x="351789" y="107950"/>
                  </a:lnTo>
                  <a:lnTo>
                    <a:pt x="351789" y="114300"/>
                  </a:lnTo>
                  <a:lnTo>
                    <a:pt x="351789" y="120650"/>
                  </a:lnTo>
                  <a:lnTo>
                    <a:pt x="350519" y="125730"/>
                  </a:lnTo>
                  <a:lnTo>
                    <a:pt x="349250" y="132080"/>
                  </a:lnTo>
                  <a:lnTo>
                    <a:pt x="346709" y="137160"/>
                  </a:lnTo>
                  <a:lnTo>
                    <a:pt x="345439" y="142240"/>
                  </a:lnTo>
                  <a:lnTo>
                    <a:pt x="342900" y="147320"/>
                  </a:lnTo>
                  <a:lnTo>
                    <a:pt x="340359" y="151130"/>
                  </a:lnTo>
                  <a:lnTo>
                    <a:pt x="336550" y="156210"/>
                  </a:lnTo>
                  <a:lnTo>
                    <a:pt x="334009" y="160020"/>
                  </a:lnTo>
                  <a:lnTo>
                    <a:pt x="330200" y="162560"/>
                  </a:lnTo>
                  <a:lnTo>
                    <a:pt x="328930" y="165100"/>
                  </a:lnTo>
                  <a:lnTo>
                    <a:pt x="326389" y="165100"/>
                  </a:lnTo>
                  <a:lnTo>
                    <a:pt x="325119" y="166370"/>
                  </a:lnTo>
                  <a:lnTo>
                    <a:pt x="322580" y="167640"/>
                  </a:lnTo>
                  <a:lnTo>
                    <a:pt x="320039" y="168910"/>
                  </a:lnTo>
                  <a:lnTo>
                    <a:pt x="318769" y="170180"/>
                  </a:lnTo>
                  <a:lnTo>
                    <a:pt x="306069" y="170180"/>
                  </a:lnTo>
                  <a:lnTo>
                    <a:pt x="304800" y="168910"/>
                  </a:lnTo>
                  <a:lnTo>
                    <a:pt x="300989" y="167640"/>
                  </a:lnTo>
                  <a:lnTo>
                    <a:pt x="297180" y="165100"/>
                  </a:lnTo>
                  <a:lnTo>
                    <a:pt x="285750" y="156210"/>
                  </a:lnTo>
                  <a:lnTo>
                    <a:pt x="271780" y="146050"/>
                  </a:lnTo>
                  <a:lnTo>
                    <a:pt x="265430" y="139700"/>
                  </a:lnTo>
                  <a:lnTo>
                    <a:pt x="257809" y="134620"/>
                  </a:lnTo>
                  <a:lnTo>
                    <a:pt x="250189" y="130810"/>
                  </a:lnTo>
                  <a:lnTo>
                    <a:pt x="243839" y="127000"/>
                  </a:lnTo>
                  <a:lnTo>
                    <a:pt x="236219" y="124460"/>
                  </a:lnTo>
                  <a:lnTo>
                    <a:pt x="231139" y="121920"/>
                  </a:lnTo>
                  <a:lnTo>
                    <a:pt x="223519" y="120650"/>
                  </a:lnTo>
                  <a:lnTo>
                    <a:pt x="217169" y="120650"/>
                  </a:lnTo>
                  <a:lnTo>
                    <a:pt x="214630" y="120650"/>
                  </a:lnTo>
                  <a:lnTo>
                    <a:pt x="210819" y="121920"/>
                  </a:lnTo>
                  <a:lnTo>
                    <a:pt x="207009" y="123190"/>
                  </a:lnTo>
                  <a:lnTo>
                    <a:pt x="203200" y="125730"/>
                  </a:lnTo>
                  <a:lnTo>
                    <a:pt x="199389" y="129540"/>
                  </a:lnTo>
                  <a:lnTo>
                    <a:pt x="195580" y="132080"/>
                  </a:lnTo>
                  <a:lnTo>
                    <a:pt x="191769" y="137160"/>
                  </a:lnTo>
                  <a:lnTo>
                    <a:pt x="186689" y="142240"/>
                  </a:lnTo>
                  <a:lnTo>
                    <a:pt x="177800" y="153670"/>
                  </a:lnTo>
                  <a:lnTo>
                    <a:pt x="157480" y="186690"/>
                  </a:lnTo>
                  <a:lnTo>
                    <a:pt x="132080" y="238760"/>
                  </a:lnTo>
                  <a:lnTo>
                    <a:pt x="107950" y="303530"/>
                  </a:lnTo>
                  <a:lnTo>
                    <a:pt x="91439" y="372110"/>
                  </a:lnTo>
                  <a:lnTo>
                    <a:pt x="83819" y="441960"/>
                  </a:lnTo>
                  <a:lnTo>
                    <a:pt x="82550" y="478790"/>
                  </a:lnTo>
                  <a:lnTo>
                    <a:pt x="82550" y="496570"/>
                  </a:lnTo>
                  <a:lnTo>
                    <a:pt x="82550" y="511810"/>
                  </a:lnTo>
                  <a:lnTo>
                    <a:pt x="83819" y="527050"/>
                  </a:lnTo>
                  <a:lnTo>
                    <a:pt x="86359" y="541020"/>
                  </a:lnTo>
                  <a:lnTo>
                    <a:pt x="87630" y="552450"/>
                  </a:lnTo>
                  <a:lnTo>
                    <a:pt x="88900" y="557530"/>
                  </a:lnTo>
                  <a:lnTo>
                    <a:pt x="90169" y="562610"/>
                  </a:lnTo>
                  <a:lnTo>
                    <a:pt x="91439" y="567690"/>
                  </a:lnTo>
                  <a:lnTo>
                    <a:pt x="93980" y="571500"/>
                  </a:lnTo>
                  <a:lnTo>
                    <a:pt x="95250" y="575310"/>
                  </a:lnTo>
                  <a:lnTo>
                    <a:pt x="96519" y="579120"/>
                  </a:lnTo>
                  <a:lnTo>
                    <a:pt x="99059" y="582930"/>
                  </a:lnTo>
                  <a:lnTo>
                    <a:pt x="100330" y="585470"/>
                  </a:lnTo>
                  <a:lnTo>
                    <a:pt x="102869" y="588010"/>
                  </a:lnTo>
                  <a:lnTo>
                    <a:pt x="106680" y="591820"/>
                  </a:lnTo>
                  <a:lnTo>
                    <a:pt x="109219" y="594360"/>
                  </a:lnTo>
                  <a:lnTo>
                    <a:pt x="111759" y="595630"/>
                  </a:lnTo>
                  <a:lnTo>
                    <a:pt x="115569" y="598170"/>
                  </a:lnTo>
                  <a:lnTo>
                    <a:pt x="118109" y="600710"/>
                  </a:lnTo>
                  <a:lnTo>
                    <a:pt x="127000" y="603250"/>
                  </a:lnTo>
                  <a:lnTo>
                    <a:pt x="134619" y="605790"/>
                  </a:lnTo>
                  <a:lnTo>
                    <a:pt x="144780" y="607060"/>
                  </a:lnTo>
                  <a:lnTo>
                    <a:pt x="154939" y="607060"/>
                  </a:lnTo>
                  <a:lnTo>
                    <a:pt x="166369" y="607060"/>
                  </a:lnTo>
                  <a:lnTo>
                    <a:pt x="176530" y="605790"/>
                  </a:lnTo>
                  <a:lnTo>
                    <a:pt x="186689" y="601980"/>
                  </a:lnTo>
                  <a:lnTo>
                    <a:pt x="196850" y="598170"/>
                  </a:lnTo>
                  <a:lnTo>
                    <a:pt x="207009" y="591820"/>
                  </a:lnTo>
                  <a:lnTo>
                    <a:pt x="215900" y="585470"/>
                  </a:lnTo>
                  <a:lnTo>
                    <a:pt x="224789" y="577850"/>
                  </a:lnTo>
                  <a:lnTo>
                    <a:pt x="233680" y="570230"/>
                  </a:lnTo>
                  <a:lnTo>
                    <a:pt x="241300" y="558800"/>
                  </a:lnTo>
                  <a:lnTo>
                    <a:pt x="250189" y="547370"/>
                  </a:lnTo>
                  <a:lnTo>
                    <a:pt x="257809" y="534670"/>
                  </a:lnTo>
                  <a:lnTo>
                    <a:pt x="276859" y="488950"/>
                  </a:lnTo>
                  <a:lnTo>
                    <a:pt x="285750" y="453390"/>
                  </a:lnTo>
                  <a:lnTo>
                    <a:pt x="269239" y="454660"/>
                  </a:lnTo>
                  <a:lnTo>
                    <a:pt x="252730" y="455930"/>
                  </a:lnTo>
                  <a:lnTo>
                    <a:pt x="237489" y="459740"/>
                  </a:lnTo>
                  <a:lnTo>
                    <a:pt x="223519" y="462280"/>
                  </a:lnTo>
                  <a:lnTo>
                    <a:pt x="208280" y="468630"/>
                  </a:lnTo>
                  <a:lnTo>
                    <a:pt x="194309" y="474980"/>
                  </a:lnTo>
                  <a:lnTo>
                    <a:pt x="181609" y="482600"/>
                  </a:lnTo>
                  <a:lnTo>
                    <a:pt x="168909" y="491490"/>
                  </a:lnTo>
                  <a:lnTo>
                    <a:pt x="166369" y="492760"/>
                  </a:lnTo>
                  <a:lnTo>
                    <a:pt x="163830" y="494030"/>
                  </a:lnTo>
                  <a:lnTo>
                    <a:pt x="161289" y="495300"/>
                  </a:lnTo>
                  <a:lnTo>
                    <a:pt x="160019" y="496570"/>
                  </a:lnTo>
                  <a:lnTo>
                    <a:pt x="157480" y="496570"/>
                  </a:lnTo>
                  <a:lnTo>
                    <a:pt x="154939" y="497840"/>
                  </a:lnTo>
                  <a:lnTo>
                    <a:pt x="152400" y="497840"/>
                  </a:lnTo>
                  <a:lnTo>
                    <a:pt x="149859" y="497840"/>
                  </a:lnTo>
                  <a:lnTo>
                    <a:pt x="146050" y="497840"/>
                  </a:lnTo>
                  <a:lnTo>
                    <a:pt x="144780" y="497840"/>
                  </a:lnTo>
                  <a:lnTo>
                    <a:pt x="142239" y="496570"/>
                  </a:lnTo>
                  <a:lnTo>
                    <a:pt x="139700" y="495300"/>
                  </a:lnTo>
                  <a:lnTo>
                    <a:pt x="137159" y="495300"/>
                  </a:lnTo>
                  <a:lnTo>
                    <a:pt x="135889" y="494030"/>
                  </a:lnTo>
                  <a:lnTo>
                    <a:pt x="133350" y="492760"/>
                  </a:lnTo>
                  <a:lnTo>
                    <a:pt x="132080" y="491490"/>
                  </a:lnTo>
                  <a:lnTo>
                    <a:pt x="130809" y="490220"/>
                  </a:lnTo>
                  <a:lnTo>
                    <a:pt x="128269" y="487680"/>
                  </a:lnTo>
                  <a:lnTo>
                    <a:pt x="127000" y="486410"/>
                  </a:lnTo>
                  <a:lnTo>
                    <a:pt x="123189" y="482600"/>
                  </a:lnTo>
                  <a:lnTo>
                    <a:pt x="120650" y="477520"/>
                  </a:lnTo>
                  <a:lnTo>
                    <a:pt x="118109" y="473710"/>
                  </a:lnTo>
                  <a:lnTo>
                    <a:pt x="115569" y="468630"/>
                  </a:lnTo>
                  <a:lnTo>
                    <a:pt x="114300" y="463550"/>
                  </a:lnTo>
                  <a:lnTo>
                    <a:pt x="113030" y="458470"/>
                  </a:lnTo>
                  <a:lnTo>
                    <a:pt x="111759" y="452120"/>
                  </a:lnTo>
                  <a:lnTo>
                    <a:pt x="110489" y="447040"/>
                  </a:lnTo>
                  <a:lnTo>
                    <a:pt x="110489" y="441960"/>
                  </a:lnTo>
                  <a:lnTo>
                    <a:pt x="110489" y="435610"/>
                  </a:lnTo>
                  <a:lnTo>
                    <a:pt x="110489" y="427990"/>
                  </a:lnTo>
                  <a:lnTo>
                    <a:pt x="111759" y="419100"/>
                  </a:lnTo>
                  <a:lnTo>
                    <a:pt x="113030" y="411480"/>
                  </a:lnTo>
                  <a:lnTo>
                    <a:pt x="116839" y="405130"/>
                  </a:lnTo>
                  <a:lnTo>
                    <a:pt x="120650" y="397510"/>
                  </a:lnTo>
                  <a:lnTo>
                    <a:pt x="151130" y="367030"/>
                  </a:lnTo>
                  <a:lnTo>
                    <a:pt x="190500" y="347980"/>
                  </a:lnTo>
                  <a:lnTo>
                    <a:pt x="246380" y="334010"/>
                  </a:lnTo>
                  <a:lnTo>
                    <a:pt x="314959" y="326390"/>
                  </a:lnTo>
                  <a:lnTo>
                    <a:pt x="354330" y="326390"/>
                  </a:lnTo>
                  <a:lnTo>
                    <a:pt x="358139" y="326390"/>
                  </a:lnTo>
                  <a:lnTo>
                    <a:pt x="361950" y="326390"/>
                  </a:lnTo>
                  <a:lnTo>
                    <a:pt x="365759" y="328930"/>
                  </a:lnTo>
                  <a:lnTo>
                    <a:pt x="369569" y="330200"/>
                  </a:lnTo>
                  <a:lnTo>
                    <a:pt x="370839" y="331470"/>
                  </a:lnTo>
                  <a:lnTo>
                    <a:pt x="373380" y="332740"/>
                  </a:lnTo>
                  <a:lnTo>
                    <a:pt x="375919" y="335280"/>
                  </a:lnTo>
                  <a:lnTo>
                    <a:pt x="379730" y="339090"/>
                  </a:lnTo>
                  <a:lnTo>
                    <a:pt x="382269" y="342900"/>
                  </a:lnTo>
                  <a:lnTo>
                    <a:pt x="384809" y="347980"/>
                  </a:lnTo>
                  <a:lnTo>
                    <a:pt x="387350" y="351790"/>
                  </a:lnTo>
                  <a:lnTo>
                    <a:pt x="388619" y="355600"/>
                  </a:lnTo>
                  <a:lnTo>
                    <a:pt x="389889" y="356870"/>
                  </a:lnTo>
                  <a:lnTo>
                    <a:pt x="389889" y="359410"/>
                  </a:lnTo>
                  <a:lnTo>
                    <a:pt x="391159" y="363220"/>
                  </a:lnTo>
                  <a:lnTo>
                    <a:pt x="392430" y="365760"/>
                  </a:lnTo>
                  <a:lnTo>
                    <a:pt x="392430" y="368300"/>
                  </a:lnTo>
                  <a:lnTo>
                    <a:pt x="393700" y="370840"/>
                  </a:lnTo>
                  <a:lnTo>
                    <a:pt x="393700" y="373380"/>
                  </a:lnTo>
                  <a:lnTo>
                    <a:pt x="393700" y="379730"/>
                  </a:lnTo>
                  <a:lnTo>
                    <a:pt x="394969" y="386080"/>
                  </a:lnTo>
                  <a:lnTo>
                    <a:pt x="394969" y="389890"/>
                  </a:lnTo>
                  <a:lnTo>
                    <a:pt x="393700" y="393700"/>
                  </a:lnTo>
                  <a:lnTo>
                    <a:pt x="393700" y="397510"/>
                  </a:lnTo>
                  <a:lnTo>
                    <a:pt x="393700" y="401320"/>
                  </a:lnTo>
                  <a:lnTo>
                    <a:pt x="392430" y="405130"/>
                  </a:lnTo>
                  <a:lnTo>
                    <a:pt x="392430" y="407670"/>
                  </a:lnTo>
                  <a:lnTo>
                    <a:pt x="391159" y="411480"/>
                  </a:lnTo>
                  <a:lnTo>
                    <a:pt x="389889" y="414020"/>
                  </a:lnTo>
                  <a:lnTo>
                    <a:pt x="388619" y="417830"/>
                  </a:lnTo>
                  <a:lnTo>
                    <a:pt x="387350" y="420370"/>
                  </a:lnTo>
                  <a:lnTo>
                    <a:pt x="386080" y="422910"/>
                  </a:lnTo>
                  <a:lnTo>
                    <a:pt x="384809" y="425450"/>
                  </a:lnTo>
                  <a:lnTo>
                    <a:pt x="382269" y="429260"/>
                  </a:lnTo>
                  <a:lnTo>
                    <a:pt x="381000" y="430530"/>
                  </a:lnTo>
                  <a:lnTo>
                    <a:pt x="378459" y="433070"/>
                  </a:lnTo>
                  <a:lnTo>
                    <a:pt x="377189" y="43561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1040" y="1953259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69">
                  <a:moveTo>
                    <a:pt x="439420" y="250190"/>
                  </a:moveTo>
                  <a:lnTo>
                    <a:pt x="436880" y="217170"/>
                  </a:lnTo>
                  <a:lnTo>
                    <a:pt x="433070" y="186690"/>
                  </a:lnTo>
                  <a:lnTo>
                    <a:pt x="430530" y="173990"/>
                  </a:lnTo>
                  <a:lnTo>
                    <a:pt x="427990" y="160020"/>
                  </a:lnTo>
                  <a:lnTo>
                    <a:pt x="424180" y="146050"/>
                  </a:lnTo>
                  <a:lnTo>
                    <a:pt x="420370" y="134620"/>
                  </a:lnTo>
                  <a:lnTo>
                    <a:pt x="416560" y="121920"/>
                  </a:lnTo>
                  <a:lnTo>
                    <a:pt x="415429" y="119380"/>
                  </a:lnTo>
                  <a:lnTo>
                    <a:pt x="411480" y="110490"/>
                  </a:lnTo>
                  <a:lnTo>
                    <a:pt x="401320" y="90170"/>
                  </a:lnTo>
                  <a:lnTo>
                    <a:pt x="394970" y="80010"/>
                  </a:lnTo>
                  <a:lnTo>
                    <a:pt x="388620" y="71120"/>
                  </a:lnTo>
                  <a:lnTo>
                    <a:pt x="383540" y="62230"/>
                  </a:lnTo>
                  <a:lnTo>
                    <a:pt x="360680" y="39370"/>
                  </a:lnTo>
                  <a:lnTo>
                    <a:pt x="358140" y="37261"/>
                  </a:lnTo>
                  <a:lnTo>
                    <a:pt x="358140" y="284480"/>
                  </a:lnTo>
                  <a:lnTo>
                    <a:pt x="356870" y="312420"/>
                  </a:lnTo>
                  <a:lnTo>
                    <a:pt x="347980" y="389890"/>
                  </a:lnTo>
                  <a:lnTo>
                    <a:pt x="335280" y="438150"/>
                  </a:lnTo>
                  <a:lnTo>
                    <a:pt x="318770" y="483870"/>
                  </a:lnTo>
                  <a:lnTo>
                    <a:pt x="307340" y="505460"/>
                  </a:lnTo>
                  <a:lnTo>
                    <a:pt x="302260" y="516890"/>
                  </a:lnTo>
                  <a:lnTo>
                    <a:pt x="295910" y="525780"/>
                  </a:lnTo>
                  <a:lnTo>
                    <a:pt x="289560" y="533400"/>
                  </a:lnTo>
                  <a:lnTo>
                    <a:pt x="283210" y="542290"/>
                  </a:lnTo>
                  <a:lnTo>
                    <a:pt x="250190" y="570230"/>
                  </a:lnTo>
                  <a:lnTo>
                    <a:pt x="212090" y="580390"/>
                  </a:lnTo>
                  <a:lnTo>
                    <a:pt x="198120" y="579120"/>
                  </a:lnTo>
                  <a:lnTo>
                    <a:pt x="161290" y="568960"/>
                  </a:lnTo>
                  <a:lnTo>
                    <a:pt x="129540" y="546100"/>
                  </a:lnTo>
                  <a:lnTo>
                    <a:pt x="120650" y="534670"/>
                  </a:lnTo>
                  <a:lnTo>
                    <a:pt x="115570" y="529590"/>
                  </a:lnTo>
                  <a:lnTo>
                    <a:pt x="121920" y="525780"/>
                  </a:lnTo>
                  <a:lnTo>
                    <a:pt x="116840" y="519430"/>
                  </a:lnTo>
                  <a:lnTo>
                    <a:pt x="113030" y="513080"/>
                  </a:lnTo>
                  <a:lnTo>
                    <a:pt x="109220" y="506730"/>
                  </a:lnTo>
                  <a:lnTo>
                    <a:pt x="106680" y="500380"/>
                  </a:lnTo>
                  <a:lnTo>
                    <a:pt x="106324" y="500595"/>
                  </a:lnTo>
                  <a:lnTo>
                    <a:pt x="104140" y="494030"/>
                  </a:lnTo>
                  <a:lnTo>
                    <a:pt x="103606" y="494245"/>
                  </a:lnTo>
                  <a:lnTo>
                    <a:pt x="100330" y="487680"/>
                  </a:lnTo>
                  <a:lnTo>
                    <a:pt x="98259" y="481495"/>
                  </a:lnTo>
                  <a:lnTo>
                    <a:pt x="99060" y="481330"/>
                  </a:lnTo>
                  <a:lnTo>
                    <a:pt x="96520" y="472440"/>
                  </a:lnTo>
                  <a:lnTo>
                    <a:pt x="95250" y="464820"/>
                  </a:lnTo>
                  <a:lnTo>
                    <a:pt x="92710" y="457200"/>
                  </a:lnTo>
                  <a:lnTo>
                    <a:pt x="92532" y="457238"/>
                  </a:lnTo>
                  <a:lnTo>
                    <a:pt x="91440" y="449580"/>
                  </a:lnTo>
                  <a:lnTo>
                    <a:pt x="90170" y="440690"/>
                  </a:lnTo>
                  <a:lnTo>
                    <a:pt x="90170" y="433070"/>
                  </a:lnTo>
                  <a:lnTo>
                    <a:pt x="88925" y="414540"/>
                  </a:lnTo>
                  <a:lnTo>
                    <a:pt x="90106" y="388620"/>
                  </a:lnTo>
                  <a:lnTo>
                    <a:pt x="92710" y="361950"/>
                  </a:lnTo>
                  <a:lnTo>
                    <a:pt x="95250" y="336550"/>
                  </a:lnTo>
                  <a:lnTo>
                    <a:pt x="100330" y="312420"/>
                  </a:lnTo>
                  <a:lnTo>
                    <a:pt x="105168" y="288175"/>
                  </a:lnTo>
                  <a:lnTo>
                    <a:pt x="105410" y="288290"/>
                  </a:lnTo>
                  <a:lnTo>
                    <a:pt x="113030" y="264160"/>
                  </a:lnTo>
                  <a:lnTo>
                    <a:pt x="121920" y="241300"/>
                  </a:lnTo>
                  <a:lnTo>
                    <a:pt x="132080" y="218440"/>
                  </a:lnTo>
                  <a:lnTo>
                    <a:pt x="143510" y="196850"/>
                  </a:lnTo>
                  <a:lnTo>
                    <a:pt x="156210" y="177800"/>
                  </a:lnTo>
                  <a:lnTo>
                    <a:pt x="155435" y="177228"/>
                  </a:lnTo>
                  <a:lnTo>
                    <a:pt x="162560" y="168910"/>
                  </a:lnTo>
                  <a:lnTo>
                    <a:pt x="161823" y="168376"/>
                  </a:lnTo>
                  <a:lnTo>
                    <a:pt x="168910" y="161290"/>
                  </a:lnTo>
                  <a:lnTo>
                    <a:pt x="175260" y="154940"/>
                  </a:lnTo>
                  <a:lnTo>
                    <a:pt x="181610" y="148590"/>
                  </a:lnTo>
                  <a:lnTo>
                    <a:pt x="187960" y="143510"/>
                  </a:lnTo>
                  <a:lnTo>
                    <a:pt x="195580" y="138430"/>
                  </a:lnTo>
                  <a:lnTo>
                    <a:pt x="195224" y="137972"/>
                  </a:lnTo>
                  <a:lnTo>
                    <a:pt x="201930" y="134620"/>
                  </a:lnTo>
                  <a:lnTo>
                    <a:pt x="208280" y="132080"/>
                  </a:lnTo>
                  <a:lnTo>
                    <a:pt x="215900" y="129540"/>
                  </a:lnTo>
                  <a:lnTo>
                    <a:pt x="215811" y="129349"/>
                  </a:lnTo>
                  <a:lnTo>
                    <a:pt x="222250" y="128270"/>
                  </a:lnTo>
                  <a:lnTo>
                    <a:pt x="229870" y="127000"/>
                  </a:lnTo>
                  <a:lnTo>
                    <a:pt x="237490" y="125730"/>
                  </a:lnTo>
                  <a:lnTo>
                    <a:pt x="237490" y="119380"/>
                  </a:lnTo>
                  <a:lnTo>
                    <a:pt x="267970" y="121920"/>
                  </a:lnTo>
                  <a:lnTo>
                    <a:pt x="304800" y="133350"/>
                  </a:lnTo>
                  <a:lnTo>
                    <a:pt x="314960" y="139700"/>
                  </a:lnTo>
                  <a:lnTo>
                    <a:pt x="318770" y="142240"/>
                  </a:lnTo>
                  <a:lnTo>
                    <a:pt x="344170" y="182880"/>
                  </a:lnTo>
                  <a:lnTo>
                    <a:pt x="350520" y="205740"/>
                  </a:lnTo>
                  <a:lnTo>
                    <a:pt x="354330" y="222250"/>
                  </a:lnTo>
                  <a:lnTo>
                    <a:pt x="355600" y="241300"/>
                  </a:lnTo>
                  <a:lnTo>
                    <a:pt x="356933" y="262890"/>
                  </a:lnTo>
                  <a:lnTo>
                    <a:pt x="358140" y="284480"/>
                  </a:lnTo>
                  <a:lnTo>
                    <a:pt x="358140" y="37261"/>
                  </a:lnTo>
                  <a:lnTo>
                    <a:pt x="306070" y="10160"/>
                  </a:lnTo>
                  <a:lnTo>
                    <a:pt x="261620" y="1270"/>
                  </a:lnTo>
                  <a:lnTo>
                    <a:pt x="237490" y="0"/>
                  </a:lnTo>
                  <a:lnTo>
                    <a:pt x="224790" y="0"/>
                  </a:lnTo>
                  <a:lnTo>
                    <a:pt x="186690" y="8890"/>
                  </a:lnTo>
                  <a:lnTo>
                    <a:pt x="152400" y="26670"/>
                  </a:lnTo>
                  <a:lnTo>
                    <a:pt x="119380" y="54610"/>
                  </a:lnTo>
                  <a:lnTo>
                    <a:pt x="90170" y="91440"/>
                  </a:lnTo>
                  <a:lnTo>
                    <a:pt x="62230" y="139700"/>
                  </a:lnTo>
                  <a:lnTo>
                    <a:pt x="35560" y="203200"/>
                  </a:lnTo>
                  <a:lnTo>
                    <a:pt x="16510" y="271780"/>
                  </a:lnTo>
                  <a:lnTo>
                    <a:pt x="3810" y="341630"/>
                  </a:lnTo>
                  <a:lnTo>
                    <a:pt x="0" y="415290"/>
                  </a:lnTo>
                  <a:lnTo>
                    <a:pt x="1270" y="445770"/>
                  </a:lnTo>
                  <a:lnTo>
                    <a:pt x="3810" y="476250"/>
                  </a:lnTo>
                  <a:lnTo>
                    <a:pt x="6350" y="490220"/>
                  </a:lnTo>
                  <a:lnTo>
                    <a:pt x="10160" y="504190"/>
                  </a:lnTo>
                  <a:lnTo>
                    <a:pt x="12700" y="518160"/>
                  </a:lnTo>
                  <a:lnTo>
                    <a:pt x="25400" y="557530"/>
                  </a:lnTo>
                  <a:lnTo>
                    <a:pt x="43180" y="593090"/>
                  </a:lnTo>
                  <a:lnTo>
                    <a:pt x="64770" y="624840"/>
                  </a:lnTo>
                  <a:lnTo>
                    <a:pt x="97790" y="657860"/>
                  </a:lnTo>
                  <a:lnTo>
                    <a:pt x="132080" y="680720"/>
                  </a:lnTo>
                  <a:lnTo>
                    <a:pt x="170180" y="694690"/>
                  </a:lnTo>
                  <a:lnTo>
                    <a:pt x="212090" y="699770"/>
                  </a:lnTo>
                  <a:lnTo>
                    <a:pt x="224790" y="699770"/>
                  </a:lnTo>
                  <a:lnTo>
                    <a:pt x="250190" y="694690"/>
                  </a:lnTo>
                  <a:lnTo>
                    <a:pt x="261620" y="692150"/>
                  </a:lnTo>
                  <a:lnTo>
                    <a:pt x="273050" y="685800"/>
                  </a:lnTo>
                  <a:lnTo>
                    <a:pt x="285750" y="680720"/>
                  </a:lnTo>
                  <a:lnTo>
                    <a:pt x="297180" y="673100"/>
                  </a:lnTo>
                  <a:lnTo>
                    <a:pt x="317500" y="655320"/>
                  </a:lnTo>
                  <a:lnTo>
                    <a:pt x="327660" y="643890"/>
                  </a:lnTo>
                  <a:lnTo>
                    <a:pt x="337820" y="633730"/>
                  </a:lnTo>
                  <a:lnTo>
                    <a:pt x="347980" y="619760"/>
                  </a:lnTo>
                  <a:lnTo>
                    <a:pt x="365760" y="591820"/>
                  </a:lnTo>
                  <a:lnTo>
                    <a:pt x="371906" y="580390"/>
                  </a:lnTo>
                  <a:lnTo>
                    <a:pt x="383540" y="558800"/>
                  </a:lnTo>
                  <a:lnTo>
                    <a:pt x="407670" y="495300"/>
                  </a:lnTo>
                  <a:lnTo>
                    <a:pt x="425450" y="427990"/>
                  </a:lnTo>
                  <a:lnTo>
                    <a:pt x="436880" y="358140"/>
                  </a:lnTo>
                  <a:lnTo>
                    <a:pt x="439420" y="321310"/>
                  </a:lnTo>
                  <a:lnTo>
                    <a:pt x="439420" y="25019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7720" y="2175509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39" h="364489">
                  <a:moveTo>
                    <a:pt x="256540" y="39370"/>
                  </a:moveTo>
                  <a:lnTo>
                    <a:pt x="255270" y="19050"/>
                  </a:lnTo>
                  <a:lnTo>
                    <a:pt x="255270" y="17780"/>
                  </a:lnTo>
                  <a:lnTo>
                    <a:pt x="252730" y="0"/>
                  </a:lnTo>
                  <a:lnTo>
                    <a:pt x="247650" y="0"/>
                  </a:lnTo>
                  <a:lnTo>
                    <a:pt x="241300" y="1270"/>
                  </a:lnTo>
                  <a:lnTo>
                    <a:pt x="242570" y="20320"/>
                  </a:lnTo>
                  <a:lnTo>
                    <a:pt x="243840" y="39370"/>
                  </a:lnTo>
                  <a:lnTo>
                    <a:pt x="245110" y="62230"/>
                  </a:lnTo>
                  <a:lnTo>
                    <a:pt x="243890" y="88912"/>
                  </a:lnTo>
                  <a:lnTo>
                    <a:pt x="242620" y="115582"/>
                  </a:lnTo>
                  <a:lnTo>
                    <a:pt x="238925" y="141008"/>
                  </a:lnTo>
                  <a:lnTo>
                    <a:pt x="238760" y="140970"/>
                  </a:lnTo>
                  <a:lnTo>
                    <a:pt x="234950" y="166370"/>
                  </a:lnTo>
                  <a:lnTo>
                    <a:pt x="229870" y="190500"/>
                  </a:lnTo>
                  <a:lnTo>
                    <a:pt x="222250" y="214630"/>
                  </a:lnTo>
                  <a:lnTo>
                    <a:pt x="222961" y="214782"/>
                  </a:lnTo>
                  <a:lnTo>
                    <a:pt x="214630" y="236220"/>
                  </a:lnTo>
                  <a:lnTo>
                    <a:pt x="205740" y="259080"/>
                  </a:lnTo>
                  <a:lnTo>
                    <a:pt x="194310" y="280670"/>
                  </a:lnTo>
                  <a:lnTo>
                    <a:pt x="189230" y="290830"/>
                  </a:lnTo>
                  <a:lnTo>
                    <a:pt x="190119" y="291363"/>
                  </a:lnTo>
                  <a:lnTo>
                    <a:pt x="184150" y="299720"/>
                  </a:lnTo>
                  <a:lnTo>
                    <a:pt x="177800" y="308610"/>
                  </a:lnTo>
                  <a:lnTo>
                    <a:pt x="171450" y="316230"/>
                  </a:lnTo>
                  <a:lnTo>
                    <a:pt x="165100" y="322580"/>
                  </a:lnTo>
                  <a:lnTo>
                    <a:pt x="165760" y="323088"/>
                  </a:lnTo>
                  <a:lnTo>
                    <a:pt x="158750" y="328930"/>
                  </a:lnTo>
                  <a:lnTo>
                    <a:pt x="153670" y="334010"/>
                  </a:lnTo>
                  <a:lnTo>
                    <a:pt x="146050" y="339090"/>
                  </a:lnTo>
                  <a:lnTo>
                    <a:pt x="146392" y="339559"/>
                  </a:lnTo>
                  <a:lnTo>
                    <a:pt x="139700" y="342900"/>
                  </a:lnTo>
                  <a:lnTo>
                    <a:pt x="133350" y="345440"/>
                  </a:lnTo>
                  <a:lnTo>
                    <a:pt x="127114" y="348564"/>
                  </a:lnTo>
                  <a:lnTo>
                    <a:pt x="127000" y="347980"/>
                  </a:lnTo>
                  <a:lnTo>
                    <a:pt x="119380" y="350520"/>
                  </a:lnTo>
                  <a:lnTo>
                    <a:pt x="111760" y="350520"/>
                  </a:lnTo>
                  <a:lnTo>
                    <a:pt x="104609" y="351713"/>
                  </a:lnTo>
                  <a:lnTo>
                    <a:pt x="92710" y="350520"/>
                  </a:lnTo>
                  <a:lnTo>
                    <a:pt x="80010" y="349250"/>
                  </a:lnTo>
                  <a:lnTo>
                    <a:pt x="68580" y="345440"/>
                  </a:lnTo>
                  <a:lnTo>
                    <a:pt x="58140" y="340817"/>
                  </a:lnTo>
                  <a:lnTo>
                    <a:pt x="58420" y="340360"/>
                  </a:lnTo>
                  <a:lnTo>
                    <a:pt x="46990" y="334010"/>
                  </a:lnTo>
                  <a:lnTo>
                    <a:pt x="46456" y="334886"/>
                  </a:lnTo>
                  <a:lnTo>
                    <a:pt x="36830" y="327660"/>
                  </a:lnTo>
                  <a:lnTo>
                    <a:pt x="27940" y="318770"/>
                  </a:lnTo>
                  <a:lnTo>
                    <a:pt x="19050" y="308610"/>
                  </a:lnTo>
                  <a:lnTo>
                    <a:pt x="14439" y="304012"/>
                  </a:lnTo>
                  <a:lnTo>
                    <a:pt x="15240" y="303530"/>
                  </a:lnTo>
                  <a:lnTo>
                    <a:pt x="10160" y="297180"/>
                  </a:lnTo>
                  <a:lnTo>
                    <a:pt x="0" y="304800"/>
                  </a:lnTo>
                  <a:lnTo>
                    <a:pt x="3810" y="311150"/>
                  </a:lnTo>
                  <a:lnTo>
                    <a:pt x="8890" y="316230"/>
                  </a:lnTo>
                  <a:lnTo>
                    <a:pt x="8890" y="317500"/>
                  </a:lnTo>
                  <a:lnTo>
                    <a:pt x="19050" y="327660"/>
                  </a:lnTo>
                  <a:lnTo>
                    <a:pt x="29210" y="336550"/>
                  </a:lnTo>
                  <a:lnTo>
                    <a:pt x="29210" y="337820"/>
                  </a:lnTo>
                  <a:lnTo>
                    <a:pt x="39370" y="345440"/>
                  </a:lnTo>
                  <a:lnTo>
                    <a:pt x="40640" y="345440"/>
                  </a:lnTo>
                  <a:lnTo>
                    <a:pt x="52070" y="351790"/>
                  </a:lnTo>
                  <a:lnTo>
                    <a:pt x="63500" y="356870"/>
                  </a:lnTo>
                  <a:lnTo>
                    <a:pt x="64770" y="356870"/>
                  </a:lnTo>
                  <a:lnTo>
                    <a:pt x="76200" y="360680"/>
                  </a:lnTo>
                  <a:lnTo>
                    <a:pt x="77470" y="360680"/>
                  </a:lnTo>
                  <a:lnTo>
                    <a:pt x="90170" y="363220"/>
                  </a:lnTo>
                  <a:lnTo>
                    <a:pt x="91440" y="363220"/>
                  </a:lnTo>
                  <a:lnTo>
                    <a:pt x="104140" y="364490"/>
                  </a:lnTo>
                  <a:lnTo>
                    <a:pt x="105410" y="364490"/>
                  </a:lnTo>
                  <a:lnTo>
                    <a:pt x="113030" y="363220"/>
                  </a:lnTo>
                  <a:lnTo>
                    <a:pt x="120650" y="361950"/>
                  </a:lnTo>
                  <a:lnTo>
                    <a:pt x="121920" y="361950"/>
                  </a:lnTo>
                  <a:lnTo>
                    <a:pt x="129540" y="360680"/>
                  </a:lnTo>
                  <a:lnTo>
                    <a:pt x="130810" y="360680"/>
                  </a:lnTo>
                  <a:lnTo>
                    <a:pt x="138430" y="356870"/>
                  </a:lnTo>
                  <a:lnTo>
                    <a:pt x="146050" y="354330"/>
                  </a:lnTo>
                  <a:lnTo>
                    <a:pt x="146050" y="353060"/>
                  </a:lnTo>
                  <a:lnTo>
                    <a:pt x="153670" y="349250"/>
                  </a:lnTo>
                  <a:lnTo>
                    <a:pt x="160020" y="344170"/>
                  </a:lnTo>
                  <a:lnTo>
                    <a:pt x="161290" y="344170"/>
                  </a:lnTo>
                  <a:lnTo>
                    <a:pt x="167640" y="337820"/>
                  </a:lnTo>
                  <a:lnTo>
                    <a:pt x="173990" y="331470"/>
                  </a:lnTo>
                  <a:lnTo>
                    <a:pt x="175260" y="331470"/>
                  </a:lnTo>
                  <a:lnTo>
                    <a:pt x="181610" y="323850"/>
                  </a:lnTo>
                  <a:lnTo>
                    <a:pt x="187960" y="314960"/>
                  </a:lnTo>
                  <a:lnTo>
                    <a:pt x="194310" y="306070"/>
                  </a:lnTo>
                  <a:lnTo>
                    <a:pt x="200660" y="297180"/>
                  </a:lnTo>
                  <a:lnTo>
                    <a:pt x="205740" y="287020"/>
                  </a:lnTo>
                  <a:lnTo>
                    <a:pt x="217170" y="264160"/>
                  </a:lnTo>
                  <a:lnTo>
                    <a:pt x="226060" y="241300"/>
                  </a:lnTo>
                  <a:lnTo>
                    <a:pt x="234950" y="218440"/>
                  </a:lnTo>
                  <a:lnTo>
                    <a:pt x="234950" y="217170"/>
                  </a:lnTo>
                  <a:lnTo>
                    <a:pt x="241300" y="194310"/>
                  </a:lnTo>
                  <a:lnTo>
                    <a:pt x="241300" y="193040"/>
                  </a:lnTo>
                  <a:lnTo>
                    <a:pt x="247650" y="168910"/>
                  </a:lnTo>
                  <a:lnTo>
                    <a:pt x="251460" y="143510"/>
                  </a:lnTo>
                  <a:lnTo>
                    <a:pt x="254000" y="116840"/>
                  </a:lnTo>
                  <a:lnTo>
                    <a:pt x="256540" y="90170"/>
                  </a:lnTo>
                  <a:lnTo>
                    <a:pt x="256540" y="62230"/>
                  </a:lnTo>
                  <a:lnTo>
                    <a:pt x="256540" y="393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1200" y="2066289"/>
              <a:ext cx="351790" cy="593090"/>
            </a:xfrm>
            <a:custGeom>
              <a:avLst/>
              <a:gdLst/>
              <a:ahLst/>
              <a:cxnLst/>
              <a:rect l="l" t="t" r="r" b="b"/>
              <a:pathLst>
                <a:path w="351789" h="593089">
                  <a:moveTo>
                    <a:pt x="201930" y="580390"/>
                  </a:moveTo>
                  <a:lnTo>
                    <a:pt x="181584" y="579196"/>
                  </a:lnTo>
                  <a:lnTo>
                    <a:pt x="161290" y="576580"/>
                  </a:lnTo>
                  <a:lnTo>
                    <a:pt x="143357" y="570611"/>
                  </a:lnTo>
                  <a:lnTo>
                    <a:pt x="143510" y="570230"/>
                  </a:lnTo>
                  <a:lnTo>
                    <a:pt x="125425" y="563003"/>
                  </a:lnTo>
                  <a:lnTo>
                    <a:pt x="125730" y="562610"/>
                  </a:lnTo>
                  <a:lnTo>
                    <a:pt x="107581" y="552945"/>
                  </a:lnTo>
                  <a:lnTo>
                    <a:pt x="107950" y="552450"/>
                  </a:lnTo>
                  <a:lnTo>
                    <a:pt x="91440" y="539750"/>
                  </a:lnTo>
                  <a:lnTo>
                    <a:pt x="74917" y="524510"/>
                  </a:lnTo>
                  <a:lnTo>
                    <a:pt x="59690" y="506730"/>
                  </a:lnTo>
                  <a:lnTo>
                    <a:pt x="59143" y="507276"/>
                  </a:lnTo>
                  <a:lnTo>
                    <a:pt x="52070" y="497840"/>
                  </a:lnTo>
                  <a:lnTo>
                    <a:pt x="44450" y="486410"/>
                  </a:lnTo>
                  <a:lnTo>
                    <a:pt x="43942" y="486791"/>
                  </a:lnTo>
                  <a:lnTo>
                    <a:pt x="38100" y="476250"/>
                  </a:lnTo>
                  <a:lnTo>
                    <a:pt x="31750" y="464820"/>
                  </a:lnTo>
                  <a:lnTo>
                    <a:pt x="26670" y="453390"/>
                  </a:lnTo>
                  <a:lnTo>
                    <a:pt x="21590" y="441960"/>
                  </a:lnTo>
                  <a:lnTo>
                    <a:pt x="16510" y="429260"/>
                  </a:lnTo>
                  <a:lnTo>
                    <a:pt x="12700" y="416560"/>
                  </a:lnTo>
                  <a:lnTo>
                    <a:pt x="6350" y="419100"/>
                  </a:lnTo>
                  <a:lnTo>
                    <a:pt x="0" y="420370"/>
                  </a:lnTo>
                  <a:lnTo>
                    <a:pt x="5067" y="434340"/>
                  </a:lnTo>
                  <a:lnTo>
                    <a:pt x="10160" y="447040"/>
                  </a:lnTo>
                  <a:lnTo>
                    <a:pt x="15240" y="458470"/>
                  </a:lnTo>
                  <a:lnTo>
                    <a:pt x="15240" y="459740"/>
                  </a:lnTo>
                  <a:lnTo>
                    <a:pt x="20320" y="471170"/>
                  </a:lnTo>
                  <a:lnTo>
                    <a:pt x="21590" y="471170"/>
                  </a:lnTo>
                  <a:lnTo>
                    <a:pt x="27940" y="482600"/>
                  </a:lnTo>
                  <a:lnTo>
                    <a:pt x="49517" y="515620"/>
                  </a:lnTo>
                  <a:lnTo>
                    <a:pt x="82550" y="548640"/>
                  </a:lnTo>
                  <a:lnTo>
                    <a:pt x="82550" y="549910"/>
                  </a:lnTo>
                  <a:lnTo>
                    <a:pt x="100330" y="562610"/>
                  </a:lnTo>
                  <a:lnTo>
                    <a:pt x="119380" y="574040"/>
                  </a:lnTo>
                  <a:lnTo>
                    <a:pt x="138430" y="581660"/>
                  </a:lnTo>
                  <a:lnTo>
                    <a:pt x="138430" y="582930"/>
                  </a:lnTo>
                  <a:lnTo>
                    <a:pt x="157480" y="588010"/>
                  </a:lnTo>
                  <a:lnTo>
                    <a:pt x="158750" y="588010"/>
                  </a:lnTo>
                  <a:lnTo>
                    <a:pt x="179070" y="591820"/>
                  </a:lnTo>
                  <a:lnTo>
                    <a:pt x="180340" y="591820"/>
                  </a:lnTo>
                  <a:lnTo>
                    <a:pt x="200660" y="593090"/>
                  </a:lnTo>
                  <a:lnTo>
                    <a:pt x="201930" y="586740"/>
                  </a:lnTo>
                  <a:lnTo>
                    <a:pt x="201930" y="580390"/>
                  </a:lnTo>
                  <a:close/>
                </a:path>
                <a:path w="351789" h="593089">
                  <a:moveTo>
                    <a:pt x="351790" y="127000"/>
                  </a:moveTo>
                  <a:lnTo>
                    <a:pt x="349250" y="109220"/>
                  </a:lnTo>
                  <a:lnTo>
                    <a:pt x="349250" y="107950"/>
                  </a:lnTo>
                  <a:lnTo>
                    <a:pt x="346710" y="91440"/>
                  </a:lnTo>
                  <a:lnTo>
                    <a:pt x="346710" y="90170"/>
                  </a:lnTo>
                  <a:lnTo>
                    <a:pt x="345440" y="82550"/>
                  </a:lnTo>
                  <a:lnTo>
                    <a:pt x="345059" y="82702"/>
                  </a:lnTo>
                  <a:lnTo>
                    <a:pt x="342900" y="76200"/>
                  </a:lnTo>
                  <a:lnTo>
                    <a:pt x="342900" y="74930"/>
                  </a:lnTo>
                  <a:lnTo>
                    <a:pt x="340360" y="67310"/>
                  </a:lnTo>
                  <a:lnTo>
                    <a:pt x="337820" y="60960"/>
                  </a:lnTo>
                  <a:lnTo>
                    <a:pt x="335280" y="54610"/>
                  </a:lnTo>
                  <a:lnTo>
                    <a:pt x="331470" y="49530"/>
                  </a:lnTo>
                  <a:lnTo>
                    <a:pt x="331470" y="48260"/>
                  </a:lnTo>
                  <a:lnTo>
                    <a:pt x="328930" y="43180"/>
                  </a:lnTo>
                  <a:lnTo>
                    <a:pt x="325120" y="38100"/>
                  </a:lnTo>
                  <a:lnTo>
                    <a:pt x="321310" y="33020"/>
                  </a:lnTo>
                  <a:lnTo>
                    <a:pt x="317500" y="29210"/>
                  </a:lnTo>
                  <a:lnTo>
                    <a:pt x="313690" y="25400"/>
                  </a:lnTo>
                  <a:lnTo>
                    <a:pt x="312420" y="25400"/>
                  </a:lnTo>
                  <a:lnTo>
                    <a:pt x="312420" y="24130"/>
                  </a:lnTo>
                  <a:lnTo>
                    <a:pt x="308610" y="21590"/>
                  </a:lnTo>
                  <a:lnTo>
                    <a:pt x="303530" y="17780"/>
                  </a:lnTo>
                  <a:lnTo>
                    <a:pt x="302260" y="17780"/>
                  </a:lnTo>
                  <a:lnTo>
                    <a:pt x="297180" y="15240"/>
                  </a:lnTo>
                  <a:lnTo>
                    <a:pt x="285750" y="10160"/>
                  </a:lnTo>
                  <a:lnTo>
                    <a:pt x="285750" y="8890"/>
                  </a:lnTo>
                  <a:lnTo>
                    <a:pt x="273050" y="6350"/>
                  </a:lnTo>
                  <a:lnTo>
                    <a:pt x="259080" y="2540"/>
                  </a:lnTo>
                  <a:lnTo>
                    <a:pt x="243840" y="1270"/>
                  </a:lnTo>
                  <a:lnTo>
                    <a:pt x="227330" y="1270"/>
                  </a:lnTo>
                  <a:lnTo>
                    <a:pt x="227330" y="0"/>
                  </a:lnTo>
                  <a:lnTo>
                    <a:pt x="226060" y="1270"/>
                  </a:lnTo>
                  <a:lnTo>
                    <a:pt x="227330" y="6350"/>
                  </a:lnTo>
                  <a:lnTo>
                    <a:pt x="227330" y="12700"/>
                  </a:lnTo>
                  <a:lnTo>
                    <a:pt x="242570" y="13970"/>
                  </a:lnTo>
                  <a:lnTo>
                    <a:pt x="256552" y="15138"/>
                  </a:lnTo>
                  <a:lnTo>
                    <a:pt x="270510" y="17780"/>
                  </a:lnTo>
                  <a:lnTo>
                    <a:pt x="280809" y="21221"/>
                  </a:lnTo>
                  <a:lnTo>
                    <a:pt x="280670" y="21590"/>
                  </a:lnTo>
                  <a:lnTo>
                    <a:pt x="292100" y="26670"/>
                  </a:lnTo>
                  <a:lnTo>
                    <a:pt x="297180" y="29210"/>
                  </a:lnTo>
                  <a:lnTo>
                    <a:pt x="297268" y="28968"/>
                  </a:lnTo>
                  <a:lnTo>
                    <a:pt x="300990" y="31750"/>
                  </a:lnTo>
                  <a:lnTo>
                    <a:pt x="304800" y="34290"/>
                  </a:lnTo>
                  <a:lnTo>
                    <a:pt x="308610" y="38100"/>
                  </a:lnTo>
                  <a:lnTo>
                    <a:pt x="311150" y="40640"/>
                  </a:lnTo>
                  <a:lnTo>
                    <a:pt x="314960" y="45720"/>
                  </a:lnTo>
                  <a:lnTo>
                    <a:pt x="315417" y="45377"/>
                  </a:lnTo>
                  <a:lnTo>
                    <a:pt x="317500" y="49530"/>
                  </a:lnTo>
                  <a:lnTo>
                    <a:pt x="321310" y="54610"/>
                  </a:lnTo>
                  <a:lnTo>
                    <a:pt x="323850" y="59690"/>
                  </a:lnTo>
                  <a:lnTo>
                    <a:pt x="326390" y="66040"/>
                  </a:lnTo>
                  <a:lnTo>
                    <a:pt x="326745" y="65862"/>
                  </a:lnTo>
                  <a:lnTo>
                    <a:pt x="328777" y="71945"/>
                  </a:lnTo>
                  <a:lnTo>
                    <a:pt x="327660" y="72390"/>
                  </a:lnTo>
                  <a:lnTo>
                    <a:pt x="330200" y="78740"/>
                  </a:lnTo>
                  <a:lnTo>
                    <a:pt x="332740" y="86360"/>
                  </a:lnTo>
                  <a:lnTo>
                    <a:pt x="335280" y="93980"/>
                  </a:lnTo>
                  <a:lnTo>
                    <a:pt x="337820" y="110490"/>
                  </a:lnTo>
                  <a:lnTo>
                    <a:pt x="339090" y="129540"/>
                  </a:lnTo>
                  <a:lnTo>
                    <a:pt x="351790" y="12700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4690" y="1946909"/>
              <a:ext cx="354330" cy="553720"/>
            </a:xfrm>
            <a:custGeom>
              <a:avLst/>
              <a:gdLst/>
              <a:ahLst/>
              <a:cxnLst/>
              <a:rect l="l" t="t" r="r" b="b"/>
              <a:pathLst>
                <a:path w="354329" h="553719">
                  <a:moveTo>
                    <a:pt x="354330" y="29210"/>
                  </a:moveTo>
                  <a:lnTo>
                    <a:pt x="335280" y="19050"/>
                  </a:lnTo>
                  <a:lnTo>
                    <a:pt x="335280" y="17780"/>
                  </a:lnTo>
                  <a:lnTo>
                    <a:pt x="314960" y="1016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69240" y="1270"/>
                  </a:lnTo>
                  <a:lnTo>
                    <a:pt x="243840" y="0"/>
                  </a:lnTo>
                  <a:lnTo>
                    <a:pt x="229870" y="1270"/>
                  </a:lnTo>
                  <a:lnTo>
                    <a:pt x="217170" y="2540"/>
                  </a:lnTo>
                  <a:lnTo>
                    <a:pt x="204470" y="5080"/>
                  </a:lnTo>
                  <a:lnTo>
                    <a:pt x="191770" y="8890"/>
                  </a:lnTo>
                  <a:lnTo>
                    <a:pt x="190500" y="8890"/>
                  </a:lnTo>
                  <a:lnTo>
                    <a:pt x="154940" y="27940"/>
                  </a:lnTo>
                  <a:lnTo>
                    <a:pt x="133350" y="45720"/>
                  </a:lnTo>
                  <a:lnTo>
                    <a:pt x="132080" y="45720"/>
                  </a:lnTo>
                  <a:lnTo>
                    <a:pt x="121920" y="55880"/>
                  </a:lnTo>
                  <a:lnTo>
                    <a:pt x="120650" y="55880"/>
                  </a:lnTo>
                  <a:lnTo>
                    <a:pt x="111760" y="67310"/>
                  </a:lnTo>
                  <a:lnTo>
                    <a:pt x="111760" y="68580"/>
                  </a:lnTo>
                  <a:lnTo>
                    <a:pt x="110490" y="68580"/>
                  </a:lnTo>
                  <a:lnTo>
                    <a:pt x="100330" y="81280"/>
                  </a:lnTo>
                  <a:lnTo>
                    <a:pt x="91427" y="95250"/>
                  </a:lnTo>
                  <a:lnTo>
                    <a:pt x="90170" y="95250"/>
                  </a:lnTo>
                  <a:lnTo>
                    <a:pt x="81280" y="109220"/>
                  </a:lnTo>
                  <a:lnTo>
                    <a:pt x="81280" y="110490"/>
                  </a:lnTo>
                  <a:lnTo>
                    <a:pt x="63500" y="143510"/>
                  </a:lnTo>
                  <a:lnTo>
                    <a:pt x="48260" y="175260"/>
                  </a:lnTo>
                  <a:lnTo>
                    <a:pt x="35560" y="208280"/>
                  </a:lnTo>
                  <a:lnTo>
                    <a:pt x="25400" y="241300"/>
                  </a:lnTo>
                  <a:lnTo>
                    <a:pt x="16510" y="275590"/>
                  </a:lnTo>
                  <a:lnTo>
                    <a:pt x="16510" y="276860"/>
                  </a:lnTo>
                  <a:lnTo>
                    <a:pt x="10160" y="311150"/>
                  </a:lnTo>
                  <a:lnTo>
                    <a:pt x="5080" y="346710"/>
                  </a:lnTo>
                  <a:lnTo>
                    <a:pt x="1270" y="383540"/>
                  </a:lnTo>
                  <a:lnTo>
                    <a:pt x="0" y="420370"/>
                  </a:lnTo>
                  <a:lnTo>
                    <a:pt x="0" y="421640"/>
                  </a:lnTo>
                  <a:lnTo>
                    <a:pt x="1270" y="453390"/>
                  </a:lnTo>
                  <a:lnTo>
                    <a:pt x="2540" y="467360"/>
                  </a:lnTo>
                  <a:lnTo>
                    <a:pt x="2540" y="468630"/>
                  </a:lnTo>
                  <a:lnTo>
                    <a:pt x="5080" y="483870"/>
                  </a:lnTo>
                  <a:lnTo>
                    <a:pt x="7620" y="497840"/>
                  </a:lnTo>
                  <a:lnTo>
                    <a:pt x="7620" y="499110"/>
                  </a:lnTo>
                  <a:lnTo>
                    <a:pt x="10160" y="513080"/>
                  </a:lnTo>
                  <a:lnTo>
                    <a:pt x="12700" y="525780"/>
                  </a:lnTo>
                  <a:lnTo>
                    <a:pt x="12700" y="527050"/>
                  </a:lnTo>
                  <a:lnTo>
                    <a:pt x="16510" y="539750"/>
                  </a:lnTo>
                  <a:lnTo>
                    <a:pt x="21577" y="553720"/>
                  </a:lnTo>
                  <a:lnTo>
                    <a:pt x="26670" y="551180"/>
                  </a:lnTo>
                  <a:lnTo>
                    <a:pt x="33020" y="548640"/>
                  </a:lnTo>
                  <a:lnTo>
                    <a:pt x="29210" y="535940"/>
                  </a:lnTo>
                  <a:lnTo>
                    <a:pt x="25400" y="523240"/>
                  </a:lnTo>
                  <a:lnTo>
                    <a:pt x="22860" y="509270"/>
                  </a:lnTo>
                  <a:lnTo>
                    <a:pt x="19050" y="495300"/>
                  </a:lnTo>
                  <a:lnTo>
                    <a:pt x="18834" y="495350"/>
                  </a:lnTo>
                  <a:lnTo>
                    <a:pt x="16510" y="481330"/>
                  </a:lnTo>
                  <a:lnTo>
                    <a:pt x="15240" y="467360"/>
                  </a:lnTo>
                  <a:lnTo>
                    <a:pt x="13970" y="452120"/>
                  </a:lnTo>
                  <a:lnTo>
                    <a:pt x="12712" y="420966"/>
                  </a:lnTo>
                  <a:lnTo>
                    <a:pt x="13970" y="384810"/>
                  </a:lnTo>
                  <a:lnTo>
                    <a:pt x="16510" y="347980"/>
                  </a:lnTo>
                  <a:lnTo>
                    <a:pt x="21577" y="312420"/>
                  </a:lnTo>
                  <a:lnTo>
                    <a:pt x="27698" y="279349"/>
                  </a:lnTo>
                  <a:lnTo>
                    <a:pt x="27927" y="279400"/>
                  </a:lnTo>
                  <a:lnTo>
                    <a:pt x="36537" y="244970"/>
                  </a:lnTo>
                  <a:lnTo>
                    <a:pt x="36830" y="245110"/>
                  </a:lnTo>
                  <a:lnTo>
                    <a:pt x="48260" y="212090"/>
                  </a:lnTo>
                  <a:lnTo>
                    <a:pt x="47142" y="211658"/>
                  </a:lnTo>
                  <a:lnTo>
                    <a:pt x="59677" y="180340"/>
                  </a:lnTo>
                  <a:lnTo>
                    <a:pt x="74930" y="148590"/>
                  </a:lnTo>
                  <a:lnTo>
                    <a:pt x="92214" y="116484"/>
                  </a:lnTo>
                  <a:lnTo>
                    <a:pt x="92710" y="116840"/>
                  </a:lnTo>
                  <a:lnTo>
                    <a:pt x="101600" y="101600"/>
                  </a:lnTo>
                  <a:lnTo>
                    <a:pt x="110490" y="88900"/>
                  </a:lnTo>
                  <a:lnTo>
                    <a:pt x="120650" y="76200"/>
                  </a:lnTo>
                  <a:lnTo>
                    <a:pt x="130200" y="65443"/>
                  </a:lnTo>
                  <a:lnTo>
                    <a:pt x="130810" y="66040"/>
                  </a:lnTo>
                  <a:lnTo>
                    <a:pt x="140970" y="54610"/>
                  </a:lnTo>
                  <a:lnTo>
                    <a:pt x="150545" y="46228"/>
                  </a:lnTo>
                  <a:lnTo>
                    <a:pt x="151130" y="46990"/>
                  </a:lnTo>
                  <a:lnTo>
                    <a:pt x="162560" y="38100"/>
                  </a:lnTo>
                  <a:lnTo>
                    <a:pt x="162128" y="37541"/>
                  </a:lnTo>
                  <a:lnTo>
                    <a:pt x="172313" y="30759"/>
                  </a:lnTo>
                  <a:lnTo>
                    <a:pt x="172720" y="31750"/>
                  </a:lnTo>
                  <a:lnTo>
                    <a:pt x="184150" y="25400"/>
                  </a:lnTo>
                  <a:lnTo>
                    <a:pt x="195580" y="20320"/>
                  </a:lnTo>
                  <a:lnTo>
                    <a:pt x="207010" y="17780"/>
                  </a:lnTo>
                  <a:lnTo>
                    <a:pt x="219710" y="13970"/>
                  </a:lnTo>
                  <a:lnTo>
                    <a:pt x="231140" y="12700"/>
                  </a:lnTo>
                  <a:lnTo>
                    <a:pt x="243840" y="12700"/>
                  </a:lnTo>
                  <a:lnTo>
                    <a:pt x="267970" y="12700"/>
                  </a:lnTo>
                  <a:lnTo>
                    <a:pt x="289636" y="16319"/>
                  </a:lnTo>
                  <a:lnTo>
                    <a:pt x="289560" y="16510"/>
                  </a:lnTo>
                  <a:lnTo>
                    <a:pt x="311150" y="22860"/>
                  </a:lnTo>
                  <a:lnTo>
                    <a:pt x="330200" y="30480"/>
                  </a:lnTo>
                  <a:lnTo>
                    <a:pt x="330606" y="29451"/>
                  </a:lnTo>
                  <a:lnTo>
                    <a:pt x="347980" y="39370"/>
                  </a:lnTo>
                  <a:lnTo>
                    <a:pt x="350520" y="34290"/>
                  </a:lnTo>
                  <a:lnTo>
                    <a:pt x="354330" y="292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3140" y="1965959"/>
              <a:ext cx="153670" cy="665480"/>
            </a:xfrm>
            <a:custGeom>
              <a:avLst/>
              <a:gdLst/>
              <a:ahLst/>
              <a:cxnLst/>
              <a:rect l="l" t="t" r="r" b="b"/>
              <a:pathLst>
                <a:path w="153670" h="665480">
                  <a:moveTo>
                    <a:pt x="153670" y="237490"/>
                  </a:moveTo>
                  <a:lnTo>
                    <a:pt x="151130" y="204470"/>
                  </a:lnTo>
                  <a:lnTo>
                    <a:pt x="147320" y="173990"/>
                  </a:lnTo>
                  <a:lnTo>
                    <a:pt x="147320" y="172720"/>
                  </a:lnTo>
                  <a:lnTo>
                    <a:pt x="144780" y="160020"/>
                  </a:lnTo>
                  <a:lnTo>
                    <a:pt x="140970" y="146050"/>
                  </a:lnTo>
                  <a:lnTo>
                    <a:pt x="137160" y="132080"/>
                  </a:lnTo>
                  <a:lnTo>
                    <a:pt x="134620" y="119380"/>
                  </a:lnTo>
                  <a:lnTo>
                    <a:pt x="129540" y="106680"/>
                  </a:lnTo>
                  <a:lnTo>
                    <a:pt x="125730" y="95250"/>
                  </a:lnTo>
                  <a:lnTo>
                    <a:pt x="120650" y="85090"/>
                  </a:lnTo>
                  <a:lnTo>
                    <a:pt x="115570" y="73660"/>
                  </a:lnTo>
                  <a:lnTo>
                    <a:pt x="114300" y="73660"/>
                  </a:lnTo>
                  <a:lnTo>
                    <a:pt x="109220" y="63500"/>
                  </a:lnTo>
                  <a:lnTo>
                    <a:pt x="107950" y="63500"/>
                  </a:lnTo>
                  <a:lnTo>
                    <a:pt x="101600" y="54610"/>
                  </a:lnTo>
                  <a:lnTo>
                    <a:pt x="96520" y="45720"/>
                  </a:lnTo>
                  <a:lnTo>
                    <a:pt x="95250" y="45720"/>
                  </a:lnTo>
                  <a:lnTo>
                    <a:pt x="88900" y="36830"/>
                  </a:lnTo>
                  <a:lnTo>
                    <a:pt x="81280" y="30480"/>
                  </a:lnTo>
                  <a:lnTo>
                    <a:pt x="81280" y="29210"/>
                  </a:lnTo>
                  <a:lnTo>
                    <a:pt x="73660" y="22860"/>
                  </a:lnTo>
                  <a:lnTo>
                    <a:pt x="72390" y="21590"/>
                  </a:lnTo>
                  <a:lnTo>
                    <a:pt x="64770" y="15240"/>
                  </a:lnTo>
                  <a:lnTo>
                    <a:pt x="55880" y="10160"/>
                  </a:lnTo>
                  <a:lnTo>
                    <a:pt x="36830" y="0"/>
                  </a:lnTo>
                  <a:lnTo>
                    <a:pt x="31750" y="10160"/>
                  </a:lnTo>
                  <a:lnTo>
                    <a:pt x="49530" y="20320"/>
                  </a:lnTo>
                  <a:lnTo>
                    <a:pt x="57531" y="24892"/>
                  </a:lnTo>
                  <a:lnTo>
                    <a:pt x="57150" y="25400"/>
                  </a:lnTo>
                  <a:lnTo>
                    <a:pt x="64770" y="31750"/>
                  </a:lnTo>
                  <a:lnTo>
                    <a:pt x="72390" y="39370"/>
                  </a:lnTo>
                  <a:lnTo>
                    <a:pt x="72885" y="38709"/>
                  </a:lnTo>
                  <a:lnTo>
                    <a:pt x="78740" y="45720"/>
                  </a:lnTo>
                  <a:lnTo>
                    <a:pt x="86360" y="54610"/>
                  </a:lnTo>
                  <a:lnTo>
                    <a:pt x="86817" y="54152"/>
                  </a:lnTo>
                  <a:lnTo>
                    <a:pt x="91440" y="62230"/>
                  </a:lnTo>
                  <a:lnTo>
                    <a:pt x="97790" y="71120"/>
                  </a:lnTo>
                  <a:lnTo>
                    <a:pt x="104140" y="80010"/>
                  </a:lnTo>
                  <a:lnTo>
                    <a:pt x="109220" y="90170"/>
                  </a:lnTo>
                  <a:lnTo>
                    <a:pt x="113030" y="100330"/>
                  </a:lnTo>
                  <a:lnTo>
                    <a:pt x="118110" y="111760"/>
                  </a:lnTo>
                  <a:lnTo>
                    <a:pt x="123075" y="122961"/>
                  </a:lnTo>
                  <a:lnTo>
                    <a:pt x="121920" y="123190"/>
                  </a:lnTo>
                  <a:lnTo>
                    <a:pt x="125730" y="135890"/>
                  </a:lnTo>
                  <a:lnTo>
                    <a:pt x="129540" y="148590"/>
                  </a:lnTo>
                  <a:lnTo>
                    <a:pt x="132080" y="162560"/>
                  </a:lnTo>
                  <a:lnTo>
                    <a:pt x="134620" y="176530"/>
                  </a:lnTo>
                  <a:lnTo>
                    <a:pt x="134759" y="176479"/>
                  </a:lnTo>
                  <a:lnTo>
                    <a:pt x="138430" y="205740"/>
                  </a:lnTo>
                  <a:lnTo>
                    <a:pt x="140970" y="237490"/>
                  </a:lnTo>
                  <a:lnTo>
                    <a:pt x="142240" y="271780"/>
                  </a:lnTo>
                  <a:lnTo>
                    <a:pt x="140970" y="308610"/>
                  </a:lnTo>
                  <a:lnTo>
                    <a:pt x="138430" y="345440"/>
                  </a:lnTo>
                  <a:lnTo>
                    <a:pt x="133515" y="379768"/>
                  </a:lnTo>
                  <a:lnTo>
                    <a:pt x="133350" y="379730"/>
                  </a:lnTo>
                  <a:lnTo>
                    <a:pt x="128435" y="414070"/>
                  </a:lnTo>
                  <a:lnTo>
                    <a:pt x="128270" y="414020"/>
                  </a:lnTo>
                  <a:lnTo>
                    <a:pt x="119380" y="448310"/>
                  </a:lnTo>
                  <a:lnTo>
                    <a:pt x="109220" y="480060"/>
                  </a:lnTo>
                  <a:lnTo>
                    <a:pt x="110324" y="480504"/>
                  </a:lnTo>
                  <a:lnTo>
                    <a:pt x="99060" y="511810"/>
                  </a:lnTo>
                  <a:lnTo>
                    <a:pt x="85521" y="542556"/>
                  </a:lnTo>
                  <a:lnTo>
                    <a:pt x="85090" y="542290"/>
                  </a:lnTo>
                  <a:lnTo>
                    <a:pt x="69024" y="575652"/>
                  </a:lnTo>
                  <a:lnTo>
                    <a:pt x="68580" y="575310"/>
                  </a:lnTo>
                  <a:lnTo>
                    <a:pt x="59690" y="590550"/>
                  </a:lnTo>
                  <a:lnTo>
                    <a:pt x="50800" y="604520"/>
                  </a:lnTo>
                  <a:lnTo>
                    <a:pt x="40640" y="617220"/>
                  </a:lnTo>
                  <a:lnTo>
                    <a:pt x="31750" y="627380"/>
                  </a:lnTo>
                  <a:lnTo>
                    <a:pt x="22098" y="638238"/>
                  </a:lnTo>
                  <a:lnTo>
                    <a:pt x="21590" y="637540"/>
                  </a:lnTo>
                  <a:lnTo>
                    <a:pt x="11963" y="647166"/>
                  </a:lnTo>
                  <a:lnTo>
                    <a:pt x="11430" y="646430"/>
                  </a:lnTo>
                  <a:lnTo>
                    <a:pt x="0" y="655320"/>
                  </a:lnTo>
                  <a:lnTo>
                    <a:pt x="5080" y="660400"/>
                  </a:lnTo>
                  <a:lnTo>
                    <a:pt x="7620" y="665480"/>
                  </a:lnTo>
                  <a:lnTo>
                    <a:pt x="8890" y="665480"/>
                  </a:lnTo>
                  <a:lnTo>
                    <a:pt x="19050" y="656590"/>
                  </a:lnTo>
                  <a:lnTo>
                    <a:pt x="20320" y="656590"/>
                  </a:lnTo>
                  <a:lnTo>
                    <a:pt x="30480" y="647700"/>
                  </a:lnTo>
                  <a:lnTo>
                    <a:pt x="30480" y="646430"/>
                  </a:lnTo>
                  <a:lnTo>
                    <a:pt x="40640" y="636270"/>
                  </a:lnTo>
                  <a:lnTo>
                    <a:pt x="50800" y="624840"/>
                  </a:lnTo>
                  <a:lnTo>
                    <a:pt x="60960" y="612140"/>
                  </a:lnTo>
                  <a:lnTo>
                    <a:pt x="60960" y="610870"/>
                  </a:lnTo>
                  <a:lnTo>
                    <a:pt x="69850" y="596900"/>
                  </a:lnTo>
                  <a:lnTo>
                    <a:pt x="80010" y="582930"/>
                  </a:lnTo>
                  <a:lnTo>
                    <a:pt x="80010" y="581660"/>
                  </a:lnTo>
                  <a:lnTo>
                    <a:pt x="96520" y="548640"/>
                  </a:lnTo>
                  <a:lnTo>
                    <a:pt x="110490" y="516890"/>
                  </a:lnTo>
                  <a:lnTo>
                    <a:pt x="121920" y="485140"/>
                  </a:lnTo>
                  <a:lnTo>
                    <a:pt x="121920" y="483870"/>
                  </a:lnTo>
                  <a:lnTo>
                    <a:pt x="132080" y="450850"/>
                  </a:lnTo>
                  <a:lnTo>
                    <a:pt x="139700" y="417830"/>
                  </a:lnTo>
                  <a:lnTo>
                    <a:pt x="139700" y="416560"/>
                  </a:lnTo>
                  <a:lnTo>
                    <a:pt x="146050" y="382270"/>
                  </a:lnTo>
                  <a:lnTo>
                    <a:pt x="151130" y="346710"/>
                  </a:lnTo>
                  <a:lnTo>
                    <a:pt x="151130" y="345440"/>
                  </a:lnTo>
                  <a:lnTo>
                    <a:pt x="153670" y="308610"/>
                  </a:lnTo>
                  <a:lnTo>
                    <a:pt x="153670" y="271780"/>
                  </a:lnTo>
                  <a:lnTo>
                    <a:pt x="153670" y="23749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860" y="1953259"/>
              <a:ext cx="704850" cy="706120"/>
            </a:xfrm>
            <a:custGeom>
              <a:avLst/>
              <a:gdLst/>
              <a:ahLst/>
              <a:cxnLst/>
              <a:rect l="l" t="t" r="r" b="b"/>
              <a:pathLst>
                <a:path w="704850" h="706119">
                  <a:moveTo>
                    <a:pt x="90170" y="678180"/>
                  </a:moveTo>
                  <a:lnTo>
                    <a:pt x="86360" y="673100"/>
                  </a:lnTo>
                  <a:lnTo>
                    <a:pt x="82550" y="668020"/>
                  </a:lnTo>
                  <a:lnTo>
                    <a:pt x="71120" y="674370"/>
                  </a:lnTo>
                  <a:lnTo>
                    <a:pt x="71412" y="674865"/>
                  </a:lnTo>
                  <a:lnTo>
                    <a:pt x="59690" y="680720"/>
                  </a:lnTo>
                  <a:lnTo>
                    <a:pt x="48260" y="685800"/>
                  </a:lnTo>
                  <a:lnTo>
                    <a:pt x="48387" y="686142"/>
                  </a:lnTo>
                  <a:lnTo>
                    <a:pt x="36830" y="689610"/>
                  </a:lnTo>
                  <a:lnTo>
                    <a:pt x="36944" y="689851"/>
                  </a:lnTo>
                  <a:lnTo>
                    <a:pt x="25400" y="692150"/>
                  </a:lnTo>
                  <a:lnTo>
                    <a:pt x="12700" y="693420"/>
                  </a:lnTo>
                  <a:lnTo>
                    <a:pt x="1270" y="693420"/>
                  </a:lnTo>
                  <a:lnTo>
                    <a:pt x="1270" y="699770"/>
                  </a:lnTo>
                  <a:lnTo>
                    <a:pt x="0" y="706120"/>
                  </a:lnTo>
                  <a:lnTo>
                    <a:pt x="1270" y="706120"/>
                  </a:lnTo>
                  <a:lnTo>
                    <a:pt x="13970" y="706120"/>
                  </a:lnTo>
                  <a:lnTo>
                    <a:pt x="26670" y="703580"/>
                  </a:lnTo>
                  <a:lnTo>
                    <a:pt x="27940" y="703580"/>
                  </a:lnTo>
                  <a:lnTo>
                    <a:pt x="40640" y="701040"/>
                  </a:lnTo>
                  <a:lnTo>
                    <a:pt x="53340" y="697230"/>
                  </a:lnTo>
                  <a:lnTo>
                    <a:pt x="64770" y="692150"/>
                  </a:lnTo>
                  <a:lnTo>
                    <a:pt x="66040" y="692150"/>
                  </a:lnTo>
                  <a:lnTo>
                    <a:pt x="77470" y="685800"/>
                  </a:lnTo>
                  <a:lnTo>
                    <a:pt x="88900" y="678180"/>
                  </a:lnTo>
                  <a:lnTo>
                    <a:pt x="90170" y="678180"/>
                  </a:lnTo>
                  <a:close/>
                </a:path>
                <a:path w="704850" h="706119">
                  <a:moveTo>
                    <a:pt x="704850" y="284480"/>
                  </a:moveTo>
                  <a:lnTo>
                    <a:pt x="703580" y="250190"/>
                  </a:lnTo>
                  <a:lnTo>
                    <a:pt x="701040" y="217170"/>
                  </a:lnTo>
                  <a:lnTo>
                    <a:pt x="697230" y="186690"/>
                  </a:lnTo>
                  <a:lnTo>
                    <a:pt x="694690" y="173990"/>
                  </a:lnTo>
                  <a:lnTo>
                    <a:pt x="692150" y="160020"/>
                  </a:lnTo>
                  <a:lnTo>
                    <a:pt x="688340" y="146050"/>
                  </a:lnTo>
                  <a:lnTo>
                    <a:pt x="684530" y="134620"/>
                  </a:lnTo>
                  <a:lnTo>
                    <a:pt x="680720" y="121920"/>
                  </a:lnTo>
                  <a:lnTo>
                    <a:pt x="679589" y="119380"/>
                  </a:lnTo>
                  <a:lnTo>
                    <a:pt x="675640" y="110490"/>
                  </a:lnTo>
                  <a:lnTo>
                    <a:pt x="671830" y="100330"/>
                  </a:lnTo>
                  <a:lnTo>
                    <a:pt x="659130" y="80010"/>
                  </a:lnTo>
                  <a:lnTo>
                    <a:pt x="654050" y="71120"/>
                  </a:lnTo>
                  <a:lnTo>
                    <a:pt x="647700" y="62230"/>
                  </a:lnTo>
                  <a:lnTo>
                    <a:pt x="632460" y="46990"/>
                  </a:lnTo>
                  <a:lnTo>
                    <a:pt x="626110" y="39370"/>
                  </a:lnTo>
                  <a:lnTo>
                    <a:pt x="622300" y="36652"/>
                  </a:lnTo>
                  <a:lnTo>
                    <a:pt x="622300" y="284480"/>
                  </a:lnTo>
                  <a:lnTo>
                    <a:pt x="621030" y="312420"/>
                  </a:lnTo>
                  <a:lnTo>
                    <a:pt x="612140" y="389890"/>
                  </a:lnTo>
                  <a:lnTo>
                    <a:pt x="599440" y="438150"/>
                  </a:lnTo>
                  <a:lnTo>
                    <a:pt x="582930" y="483870"/>
                  </a:lnTo>
                  <a:lnTo>
                    <a:pt x="571500" y="505460"/>
                  </a:lnTo>
                  <a:lnTo>
                    <a:pt x="566420" y="516890"/>
                  </a:lnTo>
                  <a:lnTo>
                    <a:pt x="560070" y="525780"/>
                  </a:lnTo>
                  <a:lnTo>
                    <a:pt x="553720" y="533400"/>
                  </a:lnTo>
                  <a:lnTo>
                    <a:pt x="547370" y="542290"/>
                  </a:lnTo>
                  <a:lnTo>
                    <a:pt x="514350" y="570230"/>
                  </a:lnTo>
                  <a:lnTo>
                    <a:pt x="476250" y="580390"/>
                  </a:lnTo>
                  <a:lnTo>
                    <a:pt x="462280" y="579120"/>
                  </a:lnTo>
                  <a:lnTo>
                    <a:pt x="425450" y="568960"/>
                  </a:lnTo>
                  <a:lnTo>
                    <a:pt x="394970" y="546100"/>
                  </a:lnTo>
                  <a:lnTo>
                    <a:pt x="381000" y="529590"/>
                  </a:lnTo>
                  <a:lnTo>
                    <a:pt x="375920" y="523240"/>
                  </a:lnTo>
                  <a:lnTo>
                    <a:pt x="368300" y="510540"/>
                  </a:lnTo>
                  <a:lnTo>
                    <a:pt x="365760" y="504190"/>
                  </a:lnTo>
                  <a:lnTo>
                    <a:pt x="361950" y="496570"/>
                  </a:lnTo>
                  <a:lnTo>
                    <a:pt x="359410" y="488950"/>
                  </a:lnTo>
                  <a:lnTo>
                    <a:pt x="356870" y="482600"/>
                  </a:lnTo>
                  <a:lnTo>
                    <a:pt x="354330" y="473710"/>
                  </a:lnTo>
                  <a:lnTo>
                    <a:pt x="360680" y="472440"/>
                  </a:lnTo>
                  <a:lnTo>
                    <a:pt x="359410" y="464820"/>
                  </a:lnTo>
                  <a:lnTo>
                    <a:pt x="356870" y="457200"/>
                  </a:lnTo>
                  <a:lnTo>
                    <a:pt x="356692" y="457250"/>
                  </a:lnTo>
                  <a:lnTo>
                    <a:pt x="355600" y="449580"/>
                  </a:lnTo>
                  <a:lnTo>
                    <a:pt x="355600" y="441960"/>
                  </a:lnTo>
                  <a:lnTo>
                    <a:pt x="355600" y="440690"/>
                  </a:lnTo>
                  <a:lnTo>
                    <a:pt x="355422" y="440728"/>
                  </a:lnTo>
                  <a:lnTo>
                    <a:pt x="354330" y="433070"/>
                  </a:lnTo>
                  <a:lnTo>
                    <a:pt x="354330" y="415290"/>
                  </a:lnTo>
                  <a:lnTo>
                    <a:pt x="354330" y="388620"/>
                  </a:lnTo>
                  <a:lnTo>
                    <a:pt x="356870" y="361950"/>
                  </a:lnTo>
                  <a:lnTo>
                    <a:pt x="359410" y="336550"/>
                  </a:lnTo>
                  <a:lnTo>
                    <a:pt x="364490" y="312420"/>
                  </a:lnTo>
                  <a:lnTo>
                    <a:pt x="370547" y="288175"/>
                  </a:lnTo>
                  <a:lnTo>
                    <a:pt x="370840" y="288290"/>
                  </a:lnTo>
                  <a:lnTo>
                    <a:pt x="377190" y="264160"/>
                  </a:lnTo>
                  <a:lnTo>
                    <a:pt x="386080" y="241300"/>
                  </a:lnTo>
                  <a:lnTo>
                    <a:pt x="396240" y="218440"/>
                  </a:lnTo>
                  <a:lnTo>
                    <a:pt x="408940" y="196850"/>
                  </a:lnTo>
                  <a:lnTo>
                    <a:pt x="408025" y="196316"/>
                  </a:lnTo>
                  <a:lnTo>
                    <a:pt x="420370" y="177800"/>
                  </a:lnTo>
                  <a:lnTo>
                    <a:pt x="426720" y="168910"/>
                  </a:lnTo>
                  <a:lnTo>
                    <a:pt x="425983" y="168376"/>
                  </a:lnTo>
                  <a:lnTo>
                    <a:pt x="433070" y="161290"/>
                  </a:lnTo>
                  <a:lnTo>
                    <a:pt x="439420" y="154940"/>
                  </a:lnTo>
                  <a:lnTo>
                    <a:pt x="445770" y="148590"/>
                  </a:lnTo>
                  <a:lnTo>
                    <a:pt x="453390" y="143510"/>
                  </a:lnTo>
                  <a:lnTo>
                    <a:pt x="452958" y="142951"/>
                  </a:lnTo>
                  <a:lnTo>
                    <a:pt x="459740" y="138430"/>
                  </a:lnTo>
                  <a:lnTo>
                    <a:pt x="467360" y="134620"/>
                  </a:lnTo>
                  <a:lnTo>
                    <a:pt x="467106" y="134289"/>
                  </a:lnTo>
                  <a:lnTo>
                    <a:pt x="473710" y="132080"/>
                  </a:lnTo>
                  <a:lnTo>
                    <a:pt x="473557" y="131711"/>
                  </a:lnTo>
                  <a:lnTo>
                    <a:pt x="480060" y="129540"/>
                  </a:lnTo>
                  <a:lnTo>
                    <a:pt x="480009" y="129336"/>
                  </a:lnTo>
                  <a:lnTo>
                    <a:pt x="486410" y="128270"/>
                  </a:lnTo>
                  <a:lnTo>
                    <a:pt x="494030" y="127000"/>
                  </a:lnTo>
                  <a:lnTo>
                    <a:pt x="502920" y="125730"/>
                  </a:lnTo>
                  <a:lnTo>
                    <a:pt x="501650" y="119380"/>
                  </a:lnTo>
                  <a:lnTo>
                    <a:pt x="518160" y="120650"/>
                  </a:lnTo>
                  <a:lnTo>
                    <a:pt x="558800" y="128270"/>
                  </a:lnTo>
                  <a:lnTo>
                    <a:pt x="579120" y="139700"/>
                  </a:lnTo>
                  <a:lnTo>
                    <a:pt x="582930" y="142240"/>
                  </a:lnTo>
                  <a:lnTo>
                    <a:pt x="590550" y="149860"/>
                  </a:lnTo>
                  <a:lnTo>
                    <a:pt x="598170" y="160020"/>
                  </a:lnTo>
                  <a:lnTo>
                    <a:pt x="600710" y="165100"/>
                  </a:lnTo>
                  <a:lnTo>
                    <a:pt x="604520" y="170180"/>
                  </a:lnTo>
                  <a:lnTo>
                    <a:pt x="605790" y="176530"/>
                  </a:lnTo>
                  <a:lnTo>
                    <a:pt x="608330" y="182880"/>
                  </a:lnTo>
                  <a:lnTo>
                    <a:pt x="615950" y="205740"/>
                  </a:lnTo>
                  <a:lnTo>
                    <a:pt x="618490" y="222250"/>
                  </a:lnTo>
                  <a:lnTo>
                    <a:pt x="621030" y="241300"/>
                  </a:lnTo>
                  <a:lnTo>
                    <a:pt x="621093" y="262890"/>
                  </a:lnTo>
                  <a:lnTo>
                    <a:pt x="622300" y="284480"/>
                  </a:lnTo>
                  <a:lnTo>
                    <a:pt x="622300" y="36652"/>
                  </a:lnTo>
                  <a:lnTo>
                    <a:pt x="617220" y="33020"/>
                  </a:lnTo>
                  <a:lnTo>
                    <a:pt x="570230" y="10160"/>
                  </a:lnTo>
                  <a:lnTo>
                    <a:pt x="527050" y="1270"/>
                  </a:lnTo>
                  <a:lnTo>
                    <a:pt x="501650" y="0"/>
                  </a:lnTo>
                  <a:lnTo>
                    <a:pt x="488950" y="0"/>
                  </a:lnTo>
                  <a:lnTo>
                    <a:pt x="450850" y="8890"/>
                  </a:lnTo>
                  <a:lnTo>
                    <a:pt x="416560" y="26670"/>
                  </a:lnTo>
                  <a:lnTo>
                    <a:pt x="383540" y="54610"/>
                  </a:lnTo>
                  <a:lnTo>
                    <a:pt x="364490" y="78740"/>
                  </a:lnTo>
                  <a:lnTo>
                    <a:pt x="354330" y="91440"/>
                  </a:lnTo>
                  <a:lnTo>
                    <a:pt x="327660" y="139700"/>
                  </a:lnTo>
                  <a:lnTo>
                    <a:pt x="299720" y="203200"/>
                  </a:lnTo>
                  <a:lnTo>
                    <a:pt x="280670" y="271780"/>
                  </a:lnTo>
                  <a:lnTo>
                    <a:pt x="269240" y="341630"/>
                  </a:lnTo>
                  <a:lnTo>
                    <a:pt x="264160" y="415290"/>
                  </a:lnTo>
                  <a:lnTo>
                    <a:pt x="265430" y="445770"/>
                  </a:lnTo>
                  <a:lnTo>
                    <a:pt x="276860" y="518160"/>
                  </a:lnTo>
                  <a:lnTo>
                    <a:pt x="285750" y="544830"/>
                  </a:lnTo>
                  <a:lnTo>
                    <a:pt x="289560" y="557530"/>
                  </a:lnTo>
                  <a:lnTo>
                    <a:pt x="295910" y="568960"/>
                  </a:lnTo>
                  <a:lnTo>
                    <a:pt x="300990" y="581660"/>
                  </a:lnTo>
                  <a:lnTo>
                    <a:pt x="307340" y="593090"/>
                  </a:lnTo>
                  <a:lnTo>
                    <a:pt x="313690" y="603250"/>
                  </a:lnTo>
                  <a:lnTo>
                    <a:pt x="321310" y="614680"/>
                  </a:lnTo>
                  <a:lnTo>
                    <a:pt x="330200" y="624840"/>
                  </a:lnTo>
                  <a:lnTo>
                    <a:pt x="345440" y="642620"/>
                  </a:lnTo>
                  <a:lnTo>
                    <a:pt x="378460" y="670560"/>
                  </a:lnTo>
                  <a:lnTo>
                    <a:pt x="415290" y="689610"/>
                  </a:lnTo>
                  <a:lnTo>
                    <a:pt x="454660" y="698500"/>
                  </a:lnTo>
                  <a:lnTo>
                    <a:pt x="476250" y="699770"/>
                  </a:lnTo>
                  <a:lnTo>
                    <a:pt x="488950" y="699770"/>
                  </a:lnTo>
                  <a:lnTo>
                    <a:pt x="527050" y="692150"/>
                  </a:lnTo>
                  <a:lnTo>
                    <a:pt x="538480" y="685800"/>
                  </a:lnTo>
                  <a:lnTo>
                    <a:pt x="549910" y="680720"/>
                  </a:lnTo>
                  <a:lnTo>
                    <a:pt x="561340" y="673100"/>
                  </a:lnTo>
                  <a:lnTo>
                    <a:pt x="571500" y="664210"/>
                  </a:lnTo>
                  <a:lnTo>
                    <a:pt x="582930" y="655320"/>
                  </a:lnTo>
                  <a:lnTo>
                    <a:pt x="591820" y="643890"/>
                  </a:lnTo>
                  <a:lnTo>
                    <a:pt x="603250" y="633730"/>
                  </a:lnTo>
                  <a:lnTo>
                    <a:pt x="629920" y="591820"/>
                  </a:lnTo>
                  <a:lnTo>
                    <a:pt x="636066" y="580390"/>
                  </a:lnTo>
                  <a:lnTo>
                    <a:pt x="647700" y="558800"/>
                  </a:lnTo>
                  <a:lnTo>
                    <a:pt x="660400" y="527050"/>
                  </a:lnTo>
                  <a:lnTo>
                    <a:pt x="681990" y="462280"/>
                  </a:lnTo>
                  <a:lnTo>
                    <a:pt x="695960" y="393700"/>
                  </a:lnTo>
                  <a:lnTo>
                    <a:pt x="703580" y="321310"/>
                  </a:lnTo>
                  <a:lnTo>
                    <a:pt x="704850" y="2844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8570" y="2366009"/>
              <a:ext cx="265430" cy="173990"/>
            </a:xfrm>
            <a:custGeom>
              <a:avLst/>
              <a:gdLst/>
              <a:ahLst/>
              <a:cxnLst/>
              <a:rect l="l" t="t" r="r" b="b"/>
              <a:pathLst>
                <a:path w="265429" h="173989">
                  <a:moveTo>
                    <a:pt x="265430" y="2540"/>
                  </a:moveTo>
                  <a:lnTo>
                    <a:pt x="259080" y="1270"/>
                  </a:lnTo>
                  <a:lnTo>
                    <a:pt x="254000" y="0"/>
                  </a:lnTo>
                  <a:lnTo>
                    <a:pt x="247942" y="23012"/>
                  </a:lnTo>
                  <a:lnTo>
                    <a:pt x="247650" y="22860"/>
                  </a:lnTo>
                  <a:lnTo>
                    <a:pt x="238760" y="45720"/>
                  </a:lnTo>
                  <a:lnTo>
                    <a:pt x="229870" y="68580"/>
                  </a:lnTo>
                  <a:lnTo>
                    <a:pt x="218440" y="90170"/>
                  </a:lnTo>
                  <a:lnTo>
                    <a:pt x="213360" y="100330"/>
                  </a:lnTo>
                  <a:lnTo>
                    <a:pt x="214249" y="100863"/>
                  </a:lnTo>
                  <a:lnTo>
                    <a:pt x="208280" y="109220"/>
                  </a:lnTo>
                  <a:lnTo>
                    <a:pt x="201930" y="118110"/>
                  </a:lnTo>
                  <a:lnTo>
                    <a:pt x="195580" y="125730"/>
                  </a:lnTo>
                  <a:lnTo>
                    <a:pt x="196303" y="126276"/>
                  </a:lnTo>
                  <a:lnTo>
                    <a:pt x="190500" y="132080"/>
                  </a:lnTo>
                  <a:lnTo>
                    <a:pt x="184150" y="138430"/>
                  </a:lnTo>
                  <a:lnTo>
                    <a:pt x="177888" y="143649"/>
                  </a:lnTo>
                  <a:lnTo>
                    <a:pt x="177800" y="143510"/>
                  </a:lnTo>
                  <a:lnTo>
                    <a:pt x="170180" y="148590"/>
                  </a:lnTo>
                  <a:lnTo>
                    <a:pt x="170522" y="149059"/>
                  </a:lnTo>
                  <a:lnTo>
                    <a:pt x="163830" y="152400"/>
                  </a:lnTo>
                  <a:lnTo>
                    <a:pt x="164084" y="152742"/>
                  </a:lnTo>
                  <a:lnTo>
                    <a:pt x="157480" y="154940"/>
                  </a:lnTo>
                  <a:lnTo>
                    <a:pt x="151345" y="158623"/>
                  </a:lnTo>
                  <a:lnTo>
                    <a:pt x="151130" y="157480"/>
                  </a:lnTo>
                  <a:lnTo>
                    <a:pt x="143510" y="160020"/>
                  </a:lnTo>
                  <a:lnTo>
                    <a:pt x="137160" y="160020"/>
                  </a:lnTo>
                  <a:lnTo>
                    <a:pt x="128790" y="161226"/>
                  </a:lnTo>
                  <a:lnTo>
                    <a:pt x="116840" y="160020"/>
                  </a:lnTo>
                  <a:lnTo>
                    <a:pt x="105346" y="158877"/>
                  </a:lnTo>
                  <a:lnTo>
                    <a:pt x="105410" y="158750"/>
                  </a:lnTo>
                  <a:lnTo>
                    <a:pt x="93840" y="155282"/>
                  </a:lnTo>
                  <a:lnTo>
                    <a:pt x="93980" y="154940"/>
                  </a:lnTo>
                  <a:lnTo>
                    <a:pt x="82296" y="150279"/>
                  </a:lnTo>
                  <a:lnTo>
                    <a:pt x="82550" y="149860"/>
                  </a:lnTo>
                  <a:lnTo>
                    <a:pt x="71120" y="143510"/>
                  </a:lnTo>
                  <a:lnTo>
                    <a:pt x="70980" y="143852"/>
                  </a:lnTo>
                  <a:lnTo>
                    <a:pt x="61722" y="137668"/>
                  </a:lnTo>
                  <a:lnTo>
                    <a:pt x="62230" y="137160"/>
                  </a:lnTo>
                  <a:lnTo>
                    <a:pt x="52070" y="128270"/>
                  </a:lnTo>
                  <a:lnTo>
                    <a:pt x="43180" y="118110"/>
                  </a:lnTo>
                  <a:lnTo>
                    <a:pt x="39370" y="113030"/>
                  </a:lnTo>
                  <a:lnTo>
                    <a:pt x="34696" y="107200"/>
                  </a:lnTo>
                  <a:lnTo>
                    <a:pt x="35560" y="106680"/>
                  </a:lnTo>
                  <a:lnTo>
                    <a:pt x="30480" y="100330"/>
                  </a:lnTo>
                  <a:lnTo>
                    <a:pt x="27000" y="94551"/>
                  </a:lnTo>
                  <a:lnTo>
                    <a:pt x="27940" y="93980"/>
                  </a:lnTo>
                  <a:lnTo>
                    <a:pt x="24130" y="87630"/>
                  </a:lnTo>
                  <a:lnTo>
                    <a:pt x="23787" y="87884"/>
                  </a:lnTo>
                  <a:lnTo>
                    <a:pt x="21590" y="81280"/>
                  </a:lnTo>
                  <a:lnTo>
                    <a:pt x="21209" y="81432"/>
                  </a:lnTo>
                  <a:lnTo>
                    <a:pt x="19050" y="74930"/>
                  </a:lnTo>
                  <a:lnTo>
                    <a:pt x="16510" y="67310"/>
                  </a:lnTo>
                  <a:lnTo>
                    <a:pt x="16179" y="67449"/>
                  </a:lnTo>
                  <a:lnTo>
                    <a:pt x="13970" y="59690"/>
                  </a:lnTo>
                  <a:lnTo>
                    <a:pt x="12700" y="52070"/>
                  </a:lnTo>
                  <a:lnTo>
                    <a:pt x="6350" y="53340"/>
                  </a:lnTo>
                  <a:lnTo>
                    <a:pt x="0" y="55880"/>
                  </a:lnTo>
                  <a:lnTo>
                    <a:pt x="2540" y="63500"/>
                  </a:lnTo>
                  <a:lnTo>
                    <a:pt x="3810" y="71120"/>
                  </a:lnTo>
                  <a:lnTo>
                    <a:pt x="5080" y="72390"/>
                  </a:lnTo>
                  <a:lnTo>
                    <a:pt x="7620" y="78740"/>
                  </a:lnTo>
                  <a:lnTo>
                    <a:pt x="10160" y="86360"/>
                  </a:lnTo>
                  <a:lnTo>
                    <a:pt x="12700" y="93980"/>
                  </a:lnTo>
                  <a:lnTo>
                    <a:pt x="16510" y="100330"/>
                  </a:lnTo>
                  <a:lnTo>
                    <a:pt x="20320" y="106680"/>
                  </a:lnTo>
                  <a:lnTo>
                    <a:pt x="24130" y="114300"/>
                  </a:lnTo>
                  <a:lnTo>
                    <a:pt x="29210" y="120650"/>
                  </a:lnTo>
                  <a:lnTo>
                    <a:pt x="33020" y="125730"/>
                  </a:lnTo>
                  <a:lnTo>
                    <a:pt x="33020" y="127000"/>
                  </a:lnTo>
                  <a:lnTo>
                    <a:pt x="43180" y="137160"/>
                  </a:lnTo>
                  <a:lnTo>
                    <a:pt x="53340" y="146050"/>
                  </a:lnTo>
                  <a:lnTo>
                    <a:pt x="53340" y="147320"/>
                  </a:lnTo>
                  <a:lnTo>
                    <a:pt x="64770" y="154940"/>
                  </a:lnTo>
                  <a:lnTo>
                    <a:pt x="101600" y="170180"/>
                  </a:lnTo>
                  <a:lnTo>
                    <a:pt x="129540" y="173990"/>
                  </a:lnTo>
                  <a:lnTo>
                    <a:pt x="138430" y="172720"/>
                  </a:lnTo>
                  <a:lnTo>
                    <a:pt x="146050" y="171450"/>
                  </a:lnTo>
                  <a:lnTo>
                    <a:pt x="153670" y="170180"/>
                  </a:lnTo>
                  <a:lnTo>
                    <a:pt x="154940" y="170180"/>
                  </a:lnTo>
                  <a:lnTo>
                    <a:pt x="162560" y="166370"/>
                  </a:lnTo>
                  <a:lnTo>
                    <a:pt x="170180" y="163830"/>
                  </a:lnTo>
                  <a:lnTo>
                    <a:pt x="170180" y="162560"/>
                  </a:lnTo>
                  <a:lnTo>
                    <a:pt x="177800" y="158750"/>
                  </a:lnTo>
                  <a:lnTo>
                    <a:pt x="185420" y="153670"/>
                  </a:lnTo>
                  <a:lnTo>
                    <a:pt x="191770" y="147320"/>
                  </a:lnTo>
                  <a:lnTo>
                    <a:pt x="199390" y="140970"/>
                  </a:lnTo>
                  <a:lnTo>
                    <a:pt x="205740" y="133350"/>
                  </a:lnTo>
                  <a:lnTo>
                    <a:pt x="212090" y="124460"/>
                  </a:lnTo>
                  <a:lnTo>
                    <a:pt x="218440" y="115570"/>
                  </a:lnTo>
                  <a:lnTo>
                    <a:pt x="224790" y="106680"/>
                  </a:lnTo>
                  <a:lnTo>
                    <a:pt x="231140" y="96520"/>
                  </a:lnTo>
                  <a:lnTo>
                    <a:pt x="241300" y="73660"/>
                  </a:lnTo>
                  <a:lnTo>
                    <a:pt x="250190" y="50800"/>
                  </a:lnTo>
                  <a:lnTo>
                    <a:pt x="259080" y="27940"/>
                  </a:lnTo>
                  <a:lnTo>
                    <a:pt x="259080" y="26670"/>
                  </a:lnTo>
                  <a:lnTo>
                    <a:pt x="265430" y="3810"/>
                  </a:lnTo>
                  <a:lnTo>
                    <a:pt x="265430" y="254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6980" y="2066289"/>
              <a:ext cx="303530" cy="593090"/>
            </a:xfrm>
            <a:custGeom>
              <a:avLst/>
              <a:gdLst/>
              <a:ahLst/>
              <a:cxnLst/>
              <a:rect l="l" t="t" r="r" b="b"/>
              <a:pathLst>
                <a:path w="303529" h="593089">
                  <a:moveTo>
                    <a:pt x="151130" y="580390"/>
                  </a:moveTo>
                  <a:lnTo>
                    <a:pt x="130784" y="579196"/>
                  </a:lnTo>
                  <a:lnTo>
                    <a:pt x="110490" y="576580"/>
                  </a:lnTo>
                  <a:lnTo>
                    <a:pt x="92557" y="570611"/>
                  </a:lnTo>
                  <a:lnTo>
                    <a:pt x="92710" y="570230"/>
                  </a:lnTo>
                  <a:lnTo>
                    <a:pt x="74625" y="563003"/>
                  </a:lnTo>
                  <a:lnTo>
                    <a:pt x="74930" y="562610"/>
                  </a:lnTo>
                  <a:lnTo>
                    <a:pt x="57150" y="552450"/>
                  </a:lnTo>
                  <a:lnTo>
                    <a:pt x="40640" y="539750"/>
                  </a:lnTo>
                  <a:lnTo>
                    <a:pt x="24130" y="524510"/>
                  </a:lnTo>
                  <a:lnTo>
                    <a:pt x="8890" y="506730"/>
                  </a:lnTo>
                  <a:lnTo>
                    <a:pt x="5080" y="511810"/>
                  </a:lnTo>
                  <a:lnTo>
                    <a:pt x="0" y="515620"/>
                  </a:lnTo>
                  <a:lnTo>
                    <a:pt x="15240" y="533400"/>
                  </a:lnTo>
                  <a:lnTo>
                    <a:pt x="31750" y="548640"/>
                  </a:lnTo>
                  <a:lnTo>
                    <a:pt x="33020" y="548640"/>
                  </a:lnTo>
                  <a:lnTo>
                    <a:pt x="33020" y="549910"/>
                  </a:lnTo>
                  <a:lnTo>
                    <a:pt x="49530" y="562610"/>
                  </a:lnTo>
                  <a:lnTo>
                    <a:pt x="50800" y="562610"/>
                  </a:lnTo>
                  <a:lnTo>
                    <a:pt x="68580" y="574040"/>
                  </a:lnTo>
                  <a:lnTo>
                    <a:pt x="87630" y="581660"/>
                  </a:lnTo>
                  <a:lnTo>
                    <a:pt x="88900" y="582930"/>
                  </a:lnTo>
                  <a:lnTo>
                    <a:pt x="107950" y="588010"/>
                  </a:lnTo>
                  <a:lnTo>
                    <a:pt x="128270" y="591820"/>
                  </a:lnTo>
                  <a:lnTo>
                    <a:pt x="129540" y="591820"/>
                  </a:lnTo>
                  <a:lnTo>
                    <a:pt x="151130" y="593090"/>
                  </a:lnTo>
                  <a:lnTo>
                    <a:pt x="151130" y="580390"/>
                  </a:lnTo>
                  <a:close/>
                </a:path>
                <a:path w="303529" h="593089">
                  <a:moveTo>
                    <a:pt x="303530" y="171450"/>
                  </a:moveTo>
                  <a:lnTo>
                    <a:pt x="302260" y="148590"/>
                  </a:lnTo>
                  <a:lnTo>
                    <a:pt x="300990" y="128270"/>
                  </a:lnTo>
                  <a:lnTo>
                    <a:pt x="300990" y="127000"/>
                  </a:lnTo>
                  <a:lnTo>
                    <a:pt x="299720" y="109220"/>
                  </a:lnTo>
                  <a:lnTo>
                    <a:pt x="299720" y="107950"/>
                  </a:lnTo>
                  <a:lnTo>
                    <a:pt x="295910" y="91440"/>
                  </a:lnTo>
                  <a:lnTo>
                    <a:pt x="295910" y="90170"/>
                  </a:lnTo>
                  <a:lnTo>
                    <a:pt x="294640" y="82550"/>
                  </a:lnTo>
                  <a:lnTo>
                    <a:pt x="294259" y="82702"/>
                  </a:lnTo>
                  <a:lnTo>
                    <a:pt x="292100" y="76200"/>
                  </a:lnTo>
                  <a:lnTo>
                    <a:pt x="292100" y="74930"/>
                  </a:lnTo>
                  <a:lnTo>
                    <a:pt x="289560" y="67310"/>
                  </a:lnTo>
                  <a:lnTo>
                    <a:pt x="287020" y="60960"/>
                  </a:lnTo>
                  <a:lnTo>
                    <a:pt x="284480" y="54610"/>
                  </a:lnTo>
                  <a:lnTo>
                    <a:pt x="280670" y="48260"/>
                  </a:lnTo>
                  <a:lnTo>
                    <a:pt x="278130" y="43180"/>
                  </a:lnTo>
                  <a:lnTo>
                    <a:pt x="274320" y="38100"/>
                  </a:lnTo>
                  <a:lnTo>
                    <a:pt x="270510" y="33020"/>
                  </a:lnTo>
                  <a:lnTo>
                    <a:pt x="266700" y="29210"/>
                  </a:lnTo>
                  <a:lnTo>
                    <a:pt x="262890" y="25400"/>
                  </a:lnTo>
                  <a:lnTo>
                    <a:pt x="261620" y="25400"/>
                  </a:lnTo>
                  <a:lnTo>
                    <a:pt x="261620" y="24130"/>
                  </a:lnTo>
                  <a:lnTo>
                    <a:pt x="257810" y="21590"/>
                  </a:lnTo>
                  <a:lnTo>
                    <a:pt x="252730" y="17780"/>
                  </a:lnTo>
                  <a:lnTo>
                    <a:pt x="247650" y="15240"/>
                  </a:lnTo>
                  <a:lnTo>
                    <a:pt x="246380" y="15240"/>
                  </a:lnTo>
                  <a:lnTo>
                    <a:pt x="234950" y="10160"/>
                  </a:lnTo>
                  <a:lnTo>
                    <a:pt x="234950" y="8890"/>
                  </a:lnTo>
                  <a:lnTo>
                    <a:pt x="223520" y="6350"/>
                  </a:lnTo>
                  <a:lnTo>
                    <a:pt x="222250" y="6350"/>
                  </a:lnTo>
                  <a:lnTo>
                    <a:pt x="209550" y="2540"/>
                  </a:lnTo>
                  <a:lnTo>
                    <a:pt x="208280" y="2540"/>
                  </a:lnTo>
                  <a:lnTo>
                    <a:pt x="193040" y="1270"/>
                  </a:lnTo>
                  <a:lnTo>
                    <a:pt x="176530" y="1270"/>
                  </a:lnTo>
                  <a:lnTo>
                    <a:pt x="176530" y="0"/>
                  </a:lnTo>
                  <a:lnTo>
                    <a:pt x="175260" y="1270"/>
                  </a:lnTo>
                  <a:lnTo>
                    <a:pt x="176530" y="6350"/>
                  </a:lnTo>
                  <a:lnTo>
                    <a:pt x="176530" y="12700"/>
                  </a:lnTo>
                  <a:lnTo>
                    <a:pt x="191770" y="13970"/>
                  </a:lnTo>
                  <a:lnTo>
                    <a:pt x="205752" y="15138"/>
                  </a:lnTo>
                  <a:lnTo>
                    <a:pt x="219710" y="17780"/>
                  </a:lnTo>
                  <a:lnTo>
                    <a:pt x="231140" y="21590"/>
                  </a:lnTo>
                  <a:lnTo>
                    <a:pt x="241300" y="26670"/>
                  </a:lnTo>
                  <a:lnTo>
                    <a:pt x="246380" y="29210"/>
                  </a:lnTo>
                  <a:lnTo>
                    <a:pt x="246468" y="28968"/>
                  </a:lnTo>
                  <a:lnTo>
                    <a:pt x="250190" y="31750"/>
                  </a:lnTo>
                  <a:lnTo>
                    <a:pt x="254342" y="33832"/>
                  </a:lnTo>
                  <a:lnTo>
                    <a:pt x="254000" y="34290"/>
                  </a:lnTo>
                  <a:lnTo>
                    <a:pt x="257810" y="38100"/>
                  </a:lnTo>
                  <a:lnTo>
                    <a:pt x="261620" y="41910"/>
                  </a:lnTo>
                  <a:lnTo>
                    <a:pt x="262001" y="41402"/>
                  </a:lnTo>
                  <a:lnTo>
                    <a:pt x="264160" y="45720"/>
                  </a:lnTo>
                  <a:lnTo>
                    <a:pt x="264617" y="45377"/>
                  </a:lnTo>
                  <a:lnTo>
                    <a:pt x="266700" y="49530"/>
                  </a:lnTo>
                  <a:lnTo>
                    <a:pt x="270510" y="54610"/>
                  </a:lnTo>
                  <a:lnTo>
                    <a:pt x="273456" y="59537"/>
                  </a:lnTo>
                  <a:lnTo>
                    <a:pt x="273050" y="59690"/>
                  </a:lnTo>
                  <a:lnTo>
                    <a:pt x="275590" y="64770"/>
                  </a:lnTo>
                  <a:lnTo>
                    <a:pt x="278130" y="72390"/>
                  </a:lnTo>
                  <a:lnTo>
                    <a:pt x="280670" y="78740"/>
                  </a:lnTo>
                  <a:lnTo>
                    <a:pt x="281940" y="86360"/>
                  </a:lnTo>
                  <a:lnTo>
                    <a:pt x="284480" y="93980"/>
                  </a:lnTo>
                  <a:lnTo>
                    <a:pt x="287020" y="110490"/>
                  </a:lnTo>
                  <a:lnTo>
                    <a:pt x="289560" y="129540"/>
                  </a:lnTo>
                  <a:lnTo>
                    <a:pt x="290830" y="148590"/>
                  </a:lnTo>
                  <a:lnTo>
                    <a:pt x="290830" y="171450"/>
                  </a:lnTo>
                  <a:lnTo>
                    <a:pt x="289610" y="198132"/>
                  </a:lnTo>
                  <a:lnTo>
                    <a:pt x="288340" y="224802"/>
                  </a:lnTo>
                  <a:lnTo>
                    <a:pt x="285864" y="250228"/>
                  </a:lnTo>
                  <a:lnTo>
                    <a:pt x="280670" y="275590"/>
                  </a:lnTo>
                  <a:lnTo>
                    <a:pt x="275590" y="299720"/>
                  </a:lnTo>
                  <a:lnTo>
                    <a:pt x="280670" y="300990"/>
                  </a:lnTo>
                  <a:lnTo>
                    <a:pt x="287020" y="303530"/>
                  </a:lnTo>
                  <a:lnTo>
                    <a:pt x="287020" y="302260"/>
                  </a:lnTo>
                  <a:lnTo>
                    <a:pt x="293370" y="278130"/>
                  </a:lnTo>
                  <a:lnTo>
                    <a:pt x="297180" y="252730"/>
                  </a:lnTo>
                  <a:lnTo>
                    <a:pt x="300990" y="226060"/>
                  </a:lnTo>
                  <a:lnTo>
                    <a:pt x="302260" y="199390"/>
                  </a:lnTo>
                  <a:lnTo>
                    <a:pt x="303530" y="1714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670" y="1949449"/>
              <a:ext cx="219710" cy="632460"/>
            </a:xfrm>
            <a:custGeom>
              <a:avLst/>
              <a:gdLst/>
              <a:ahLst/>
              <a:cxnLst/>
              <a:rect l="l" t="t" r="r" b="b"/>
              <a:pathLst>
                <a:path w="219710" h="632460">
                  <a:moveTo>
                    <a:pt x="219710" y="11430"/>
                  </a:moveTo>
                  <a:lnTo>
                    <a:pt x="218440" y="5080"/>
                  </a:lnTo>
                  <a:lnTo>
                    <a:pt x="217170" y="0"/>
                  </a:lnTo>
                  <a:lnTo>
                    <a:pt x="204470" y="2540"/>
                  </a:lnTo>
                  <a:lnTo>
                    <a:pt x="191770" y="6350"/>
                  </a:lnTo>
                  <a:lnTo>
                    <a:pt x="190500" y="6350"/>
                  </a:lnTo>
                  <a:lnTo>
                    <a:pt x="179070" y="11430"/>
                  </a:lnTo>
                  <a:lnTo>
                    <a:pt x="167640" y="17780"/>
                  </a:lnTo>
                  <a:lnTo>
                    <a:pt x="166370" y="17780"/>
                  </a:lnTo>
                  <a:lnTo>
                    <a:pt x="154940" y="25400"/>
                  </a:lnTo>
                  <a:lnTo>
                    <a:pt x="143510" y="34290"/>
                  </a:lnTo>
                  <a:lnTo>
                    <a:pt x="133350" y="43180"/>
                  </a:lnTo>
                  <a:lnTo>
                    <a:pt x="132080" y="43180"/>
                  </a:lnTo>
                  <a:lnTo>
                    <a:pt x="121920" y="53340"/>
                  </a:lnTo>
                  <a:lnTo>
                    <a:pt x="111760" y="64770"/>
                  </a:lnTo>
                  <a:lnTo>
                    <a:pt x="110490" y="66040"/>
                  </a:lnTo>
                  <a:lnTo>
                    <a:pt x="101600" y="78740"/>
                  </a:lnTo>
                  <a:lnTo>
                    <a:pt x="91440" y="91440"/>
                  </a:lnTo>
                  <a:lnTo>
                    <a:pt x="91440" y="92710"/>
                  </a:lnTo>
                  <a:lnTo>
                    <a:pt x="81280" y="106680"/>
                  </a:lnTo>
                  <a:lnTo>
                    <a:pt x="81280" y="107950"/>
                  </a:lnTo>
                  <a:lnTo>
                    <a:pt x="63500" y="140970"/>
                  </a:lnTo>
                  <a:lnTo>
                    <a:pt x="49530" y="172720"/>
                  </a:lnTo>
                  <a:lnTo>
                    <a:pt x="35560" y="204470"/>
                  </a:lnTo>
                  <a:lnTo>
                    <a:pt x="35560" y="205740"/>
                  </a:lnTo>
                  <a:lnTo>
                    <a:pt x="25400" y="238760"/>
                  </a:lnTo>
                  <a:lnTo>
                    <a:pt x="16510" y="273050"/>
                  </a:lnTo>
                  <a:lnTo>
                    <a:pt x="16510" y="274320"/>
                  </a:lnTo>
                  <a:lnTo>
                    <a:pt x="10160" y="308610"/>
                  </a:lnTo>
                  <a:lnTo>
                    <a:pt x="5080" y="344170"/>
                  </a:lnTo>
                  <a:lnTo>
                    <a:pt x="2540" y="381000"/>
                  </a:lnTo>
                  <a:lnTo>
                    <a:pt x="1270" y="417830"/>
                  </a:lnTo>
                  <a:lnTo>
                    <a:pt x="0" y="419100"/>
                  </a:lnTo>
                  <a:lnTo>
                    <a:pt x="1270" y="419100"/>
                  </a:lnTo>
                  <a:lnTo>
                    <a:pt x="1270" y="481330"/>
                  </a:lnTo>
                  <a:lnTo>
                    <a:pt x="5080" y="481330"/>
                  </a:lnTo>
                  <a:lnTo>
                    <a:pt x="7620" y="495300"/>
                  </a:lnTo>
                  <a:lnTo>
                    <a:pt x="7620" y="496570"/>
                  </a:lnTo>
                  <a:lnTo>
                    <a:pt x="10160" y="510540"/>
                  </a:lnTo>
                  <a:lnTo>
                    <a:pt x="13970" y="523240"/>
                  </a:lnTo>
                  <a:lnTo>
                    <a:pt x="13970" y="524510"/>
                  </a:lnTo>
                  <a:lnTo>
                    <a:pt x="16510" y="537210"/>
                  </a:lnTo>
                  <a:lnTo>
                    <a:pt x="21590" y="551180"/>
                  </a:lnTo>
                  <a:lnTo>
                    <a:pt x="26670" y="563880"/>
                  </a:lnTo>
                  <a:lnTo>
                    <a:pt x="31750" y="575310"/>
                  </a:lnTo>
                  <a:lnTo>
                    <a:pt x="31750" y="576580"/>
                  </a:lnTo>
                  <a:lnTo>
                    <a:pt x="38100" y="588010"/>
                  </a:lnTo>
                  <a:lnTo>
                    <a:pt x="44450" y="599440"/>
                  </a:lnTo>
                  <a:lnTo>
                    <a:pt x="50800" y="610870"/>
                  </a:lnTo>
                  <a:lnTo>
                    <a:pt x="58420" y="622300"/>
                  </a:lnTo>
                  <a:lnTo>
                    <a:pt x="67310" y="632460"/>
                  </a:lnTo>
                  <a:lnTo>
                    <a:pt x="72390" y="628650"/>
                  </a:lnTo>
                  <a:lnTo>
                    <a:pt x="76200" y="624840"/>
                  </a:lnTo>
                  <a:lnTo>
                    <a:pt x="68580" y="614680"/>
                  </a:lnTo>
                  <a:lnTo>
                    <a:pt x="61887" y="604659"/>
                  </a:lnTo>
                  <a:lnTo>
                    <a:pt x="62230" y="604520"/>
                  </a:lnTo>
                  <a:lnTo>
                    <a:pt x="54610" y="593090"/>
                  </a:lnTo>
                  <a:lnTo>
                    <a:pt x="48577" y="582231"/>
                  </a:lnTo>
                  <a:lnTo>
                    <a:pt x="49530" y="581660"/>
                  </a:lnTo>
                  <a:lnTo>
                    <a:pt x="43180" y="570230"/>
                  </a:lnTo>
                  <a:lnTo>
                    <a:pt x="38100" y="558800"/>
                  </a:lnTo>
                  <a:lnTo>
                    <a:pt x="33020" y="546100"/>
                  </a:lnTo>
                  <a:lnTo>
                    <a:pt x="29210" y="533400"/>
                  </a:lnTo>
                  <a:lnTo>
                    <a:pt x="25400" y="520700"/>
                  </a:lnTo>
                  <a:lnTo>
                    <a:pt x="22860" y="506730"/>
                  </a:lnTo>
                  <a:lnTo>
                    <a:pt x="19050" y="492760"/>
                  </a:lnTo>
                  <a:lnTo>
                    <a:pt x="18846" y="492810"/>
                  </a:lnTo>
                  <a:lnTo>
                    <a:pt x="16510" y="478790"/>
                  </a:lnTo>
                  <a:lnTo>
                    <a:pt x="16510" y="417830"/>
                  </a:lnTo>
                  <a:lnTo>
                    <a:pt x="12738" y="417830"/>
                  </a:lnTo>
                  <a:lnTo>
                    <a:pt x="13970" y="382270"/>
                  </a:lnTo>
                  <a:lnTo>
                    <a:pt x="16510" y="345440"/>
                  </a:lnTo>
                  <a:lnTo>
                    <a:pt x="21590" y="309880"/>
                  </a:lnTo>
                  <a:lnTo>
                    <a:pt x="27711" y="276809"/>
                  </a:lnTo>
                  <a:lnTo>
                    <a:pt x="27940" y="276860"/>
                  </a:lnTo>
                  <a:lnTo>
                    <a:pt x="37769" y="242443"/>
                  </a:lnTo>
                  <a:lnTo>
                    <a:pt x="38100" y="242570"/>
                  </a:lnTo>
                  <a:lnTo>
                    <a:pt x="48260" y="209550"/>
                  </a:lnTo>
                  <a:lnTo>
                    <a:pt x="60960" y="177800"/>
                  </a:lnTo>
                  <a:lnTo>
                    <a:pt x="74930" y="146050"/>
                  </a:lnTo>
                  <a:lnTo>
                    <a:pt x="92214" y="113944"/>
                  </a:lnTo>
                  <a:lnTo>
                    <a:pt x="92710" y="114300"/>
                  </a:lnTo>
                  <a:lnTo>
                    <a:pt x="101600" y="99060"/>
                  </a:lnTo>
                  <a:lnTo>
                    <a:pt x="111760" y="86360"/>
                  </a:lnTo>
                  <a:lnTo>
                    <a:pt x="120650" y="73660"/>
                  </a:lnTo>
                  <a:lnTo>
                    <a:pt x="130200" y="62903"/>
                  </a:lnTo>
                  <a:lnTo>
                    <a:pt x="130810" y="63500"/>
                  </a:lnTo>
                  <a:lnTo>
                    <a:pt x="140970" y="52070"/>
                  </a:lnTo>
                  <a:lnTo>
                    <a:pt x="150545" y="43688"/>
                  </a:lnTo>
                  <a:lnTo>
                    <a:pt x="151130" y="44450"/>
                  </a:lnTo>
                  <a:lnTo>
                    <a:pt x="162560" y="35560"/>
                  </a:lnTo>
                  <a:lnTo>
                    <a:pt x="162128" y="35001"/>
                  </a:lnTo>
                  <a:lnTo>
                    <a:pt x="172313" y="28219"/>
                  </a:lnTo>
                  <a:lnTo>
                    <a:pt x="172720" y="29210"/>
                  </a:lnTo>
                  <a:lnTo>
                    <a:pt x="184150" y="22860"/>
                  </a:lnTo>
                  <a:lnTo>
                    <a:pt x="195580" y="17780"/>
                  </a:lnTo>
                  <a:lnTo>
                    <a:pt x="208280" y="15240"/>
                  </a:lnTo>
                  <a:lnTo>
                    <a:pt x="208140" y="14909"/>
                  </a:lnTo>
                  <a:lnTo>
                    <a:pt x="219710" y="1143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6840" y="1946909"/>
              <a:ext cx="236220" cy="615950"/>
            </a:xfrm>
            <a:custGeom>
              <a:avLst/>
              <a:gdLst/>
              <a:ahLst/>
              <a:cxnLst/>
              <a:rect l="l" t="t" r="r" b="b"/>
              <a:pathLst>
                <a:path w="236220" h="615950">
                  <a:moveTo>
                    <a:pt x="236220" y="290830"/>
                  </a:moveTo>
                  <a:lnTo>
                    <a:pt x="234950" y="256540"/>
                  </a:lnTo>
                  <a:lnTo>
                    <a:pt x="232410" y="223520"/>
                  </a:lnTo>
                  <a:lnTo>
                    <a:pt x="228600" y="193040"/>
                  </a:lnTo>
                  <a:lnTo>
                    <a:pt x="228600" y="191770"/>
                  </a:lnTo>
                  <a:lnTo>
                    <a:pt x="226060" y="179070"/>
                  </a:lnTo>
                  <a:lnTo>
                    <a:pt x="222250" y="165100"/>
                  </a:lnTo>
                  <a:lnTo>
                    <a:pt x="219710" y="151130"/>
                  </a:lnTo>
                  <a:lnTo>
                    <a:pt x="215900" y="138430"/>
                  </a:lnTo>
                  <a:lnTo>
                    <a:pt x="210820" y="125730"/>
                  </a:lnTo>
                  <a:lnTo>
                    <a:pt x="207010" y="114300"/>
                  </a:lnTo>
                  <a:lnTo>
                    <a:pt x="201930" y="104140"/>
                  </a:lnTo>
                  <a:lnTo>
                    <a:pt x="196850" y="92710"/>
                  </a:lnTo>
                  <a:lnTo>
                    <a:pt x="190500" y="82550"/>
                  </a:lnTo>
                  <a:lnTo>
                    <a:pt x="184150" y="73660"/>
                  </a:lnTo>
                  <a:lnTo>
                    <a:pt x="177800" y="64770"/>
                  </a:lnTo>
                  <a:lnTo>
                    <a:pt x="176530" y="64770"/>
                  </a:lnTo>
                  <a:lnTo>
                    <a:pt x="170180" y="55880"/>
                  </a:lnTo>
                  <a:lnTo>
                    <a:pt x="162560" y="49530"/>
                  </a:lnTo>
                  <a:lnTo>
                    <a:pt x="162560" y="48260"/>
                  </a:lnTo>
                  <a:lnTo>
                    <a:pt x="154940" y="41910"/>
                  </a:lnTo>
                  <a:lnTo>
                    <a:pt x="154940" y="40640"/>
                  </a:lnTo>
                  <a:lnTo>
                    <a:pt x="146050" y="34290"/>
                  </a:lnTo>
                  <a:lnTo>
                    <a:pt x="137160" y="29210"/>
                  </a:lnTo>
                  <a:lnTo>
                    <a:pt x="118110" y="19050"/>
                  </a:lnTo>
                  <a:lnTo>
                    <a:pt x="118110" y="17780"/>
                  </a:lnTo>
                  <a:lnTo>
                    <a:pt x="97790" y="10160"/>
                  </a:lnTo>
                  <a:lnTo>
                    <a:pt x="76200" y="3810"/>
                  </a:lnTo>
                  <a:lnTo>
                    <a:pt x="74930" y="3810"/>
                  </a:lnTo>
                  <a:lnTo>
                    <a:pt x="52070" y="1270"/>
                  </a:lnTo>
                  <a:lnTo>
                    <a:pt x="26670" y="0"/>
                  </a:lnTo>
                  <a:lnTo>
                    <a:pt x="13970" y="1270"/>
                  </a:lnTo>
                  <a:lnTo>
                    <a:pt x="12700" y="1270"/>
                  </a:lnTo>
                  <a:lnTo>
                    <a:pt x="0" y="2540"/>
                  </a:lnTo>
                  <a:lnTo>
                    <a:pt x="1270" y="7620"/>
                  </a:lnTo>
                  <a:lnTo>
                    <a:pt x="1270" y="13970"/>
                  </a:lnTo>
                  <a:lnTo>
                    <a:pt x="13970" y="12700"/>
                  </a:lnTo>
                  <a:lnTo>
                    <a:pt x="26670" y="12700"/>
                  </a:lnTo>
                  <a:lnTo>
                    <a:pt x="50800" y="12700"/>
                  </a:lnTo>
                  <a:lnTo>
                    <a:pt x="72466" y="16319"/>
                  </a:lnTo>
                  <a:lnTo>
                    <a:pt x="72390" y="16510"/>
                  </a:lnTo>
                  <a:lnTo>
                    <a:pt x="93980" y="22860"/>
                  </a:lnTo>
                  <a:lnTo>
                    <a:pt x="113030" y="30480"/>
                  </a:lnTo>
                  <a:lnTo>
                    <a:pt x="113436" y="29451"/>
                  </a:lnTo>
                  <a:lnTo>
                    <a:pt x="130810" y="39370"/>
                  </a:lnTo>
                  <a:lnTo>
                    <a:pt x="138811" y="43942"/>
                  </a:lnTo>
                  <a:lnTo>
                    <a:pt x="138430" y="44450"/>
                  </a:lnTo>
                  <a:lnTo>
                    <a:pt x="146050" y="50800"/>
                  </a:lnTo>
                  <a:lnTo>
                    <a:pt x="153670" y="58420"/>
                  </a:lnTo>
                  <a:lnTo>
                    <a:pt x="154165" y="57759"/>
                  </a:lnTo>
                  <a:lnTo>
                    <a:pt x="160020" y="64770"/>
                  </a:lnTo>
                  <a:lnTo>
                    <a:pt x="167640" y="73660"/>
                  </a:lnTo>
                  <a:lnTo>
                    <a:pt x="168160" y="73139"/>
                  </a:lnTo>
                  <a:lnTo>
                    <a:pt x="173990" y="81280"/>
                  </a:lnTo>
                  <a:lnTo>
                    <a:pt x="174447" y="80937"/>
                  </a:lnTo>
                  <a:lnTo>
                    <a:pt x="179070" y="90170"/>
                  </a:lnTo>
                  <a:lnTo>
                    <a:pt x="185420" y="99060"/>
                  </a:lnTo>
                  <a:lnTo>
                    <a:pt x="190500" y="109220"/>
                  </a:lnTo>
                  <a:lnTo>
                    <a:pt x="195580" y="119380"/>
                  </a:lnTo>
                  <a:lnTo>
                    <a:pt x="199390" y="130810"/>
                  </a:lnTo>
                  <a:lnTo>
                    <a:pt x="204355" y="142011"/>
                  </a:lnTo>
                  <a:lnTo>
                    <a:pt x="203200" y="142240"/>
                  </a:lnTo>
                  <a:lnTo>
                    <a:pt x="207010" y="154940"/>
                  </a:lnTo>
                  <a:lnTo>
                    <a:pt x="210820" y="167640"/>
                  </a:lnTo>
                  <a:lnTo>
                    <a:pt x="213360" y="181610"/>
                  </a:lnTo>
                  <a:lnTo>
                    <a:pt x="215900" y="195580"/>
                  </a:lnTo>
                  <a:lnTo>
                    <a:pt x="216090" y="195503"/>
                  </a:lnTo>
                  <a:lnTo>
                    <a:pt x="220980" y="224790"/>
                  </a:lnTo>
                  <a:lnTo>
                    <a:pt x="222250" y="256540"/>
                  </a:lnTo>
                  <a:lnTo>
                    <a:pt x="223520" y="290830"/>
                  </a:lnTo>
                  <a:lnTo>
                    <a:pt x="219710" y="290830"/>
                  </a:lnTo>
                  <a:lnTo>
                    <a:pt x="219710" y="364490"/>
                  </a:lnTo>
                  <a:lnTo>
                    <a:pt x="216027" y="398818"/>
                  </a:lnTo>
                  <a:lnTo>
                    <a:pt x="215900" y="398780"/>
                  </a:lnTo>
                  <a:lnTo>
                    <a:pt x="209765" y="433120"/>
                  </a:lnTo>
                  <a:lnTo>
                    <a:pt x="209550" y="433070"/>
                  </a:lnTo>
                  <a:lnTo>
                    <a:pt x="200660" y="467360"/>
                  </a:lnTo>
                  <a:lnTo>
                    <a:pt x="191770" y="499110"/>
                  </a:lnTo>
                  <a:lnTo>
                    <a:pt x="180340" y="530860"/>
                  </a:lnTo>
                  <a:lnTo>
                    <a:pt x="166801" y="561606"/>
                  </a:lnTo>
                  <a:lnTo>
                    <a:pt x="166370" y="561340"/>
                  </a:lnTo>
                  <a:lnTo>
                    <a:pt x="150304" y="594702"/>
                  </a:lnTo>
                  <a:lnTo>
                    <a:pt x="149860" y="594360"/>
                  </a:lnTo>
                  <a:lnTo>
                    <a:pt x="140970" y="609600"/>
                  </a:lnTo>
                  <a:lnTo>
                    <a:pt x="146050" y="612140"/>
                  </a:lnTo>
                  <a:lnTo>
                    <a:pt x="151130" y="615950"/>
                  </a:lnTo>
                  <a:lnTo>
                    <a:pt x="161290" y="601980"/>
                  </a:lnTo>
                  <a:lnTo>
                    <a:pt x="161290" y="600710"/>
                  </a:lnTo>
                  <a:lnTo>
                    <a:pt x="177800" y="567690"/>
                  </a:lnTo>
                  <a:lnTo>
                    <a:pt x="191770" y="535940"/>
                  </a:lnTo>
                  <a:lnTo>
                    <a:pt x="203200" y="504190"/>
                  </a:lnTo>
                  <a:lnTo>
                    <a:pt x="203200" y="502920"/>
                  </a:lnTo>
                  <a:lnTo>
                    <a:pt x="213360" y="469900"/>
                  </a:lnTo>
                  <a:lnTo>
                    <a:pt x="220980" y="436880"/>
                  </a:lnTo>
                  <a:lnTo>
                    <a:pt x="220980" y="435610"/>
                  </a:lnTo>
                  <a:lnTo>
                    <a:pt x="227330" y="401320"/>
                  </a:lnTo>
                  <a:lnTo>
                    <a:pt x="232410" y="365760"/>
                  </a:lnTo>
                  <a:lnTo>
                    <a:pt x="232410" y="364490"/>
                  </a:lnTo>
                  <a:lnTo>
                    <a:pt x="236220" y="364490"/>
                  </a:lnTo>
                  <a:lnTo>
                    <a:pt x="236220" y="29083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8110" y="2556509"/>
              <a:ext cx="149860" cy="102870"/>
            </a:xfrm>
            <a:custGeom>
              <a:avLst/>
              <a:gdLst/>
              <a:ahLst/>
              <a:cxnLst/>
              <a:rect l="l" t="t" r="r" b="b"/>
              <a:pathLst>
                <a:path w="149860" h="102869">
                  <a:moveTo>
                    <a:pt x="149860" y="6350"/>
                  </a:moveTo>
                  <a:lnTo>
                    <a:pt x="144780" y="2540"/>
                  </a:lnTo>
                  <a:lnTo>
                    <a:pt x="139700" y="0"/>
                  </a:lnTo>
                  <a:lnTo>
                    <a:pt x="130810" y="13970"/>
                  </a:lnTo>
                  <a:lnTo>
                    <a:pt x="122440" y="25933"/>
                  </a:lnTo>
                  <a:lnTo>
                    <a:pt x="121920" y="25400"/>
                  </a:lnTo>
                  <a:lnTo>
                    <a:pt x="111760" y="36830"/>
                  </a:lnTo>
                  <a:lnTo>
                    <a:pt x="102196" y="47599"/>
                  </a:lnTo>
                  <a:lnTo>
                    <a:pt x="101600" y="46990"/>
                  </a:lnTo>
                  <a:lnTo>
                    <a:pt x="91973" y="56616"/>
                  </a:lnTo>
                  <a:lnTo>
                    <a:pt x="91440" y="55880"/>
                  </a:lnTo>
                  <a:lnTo>
                    <a:pt x="81280" y="64770"/>
                  </a:lnTo>
                  <a:lnTo>
                    <a:pt x="69850" y="71120"/>
                  </a:lnTo>
                  <a:lnTo>
                    <a:pt x="70142" y="71615"/>
                  </a:lnTo>
                  <a:lnTo>
                    <a:pt x="58420" y="77470"/>
                  </a:lnTo>
                  <a:lnTo>
                    <a:pt x="12700" y="90170"/>
                  </a:lnTo>
                  <a:lnTo>
                    <a:pt x="0" y="90170"/>
                  </a:lnTo>
                  <a:lnTo>
                    <a:pt x="0" y="96520"/>
                  </a:lnTo>
                  <a:lnTo>
                    <a:pt x="0" y="102870"/>
                  </a:lnTo>
                  <a:lnTo>
                    <a:pt x="12700" y="102870"/>
                  </a:lnTo>
                  <a:lnTo>
                    <a:pt x="13970" y="102870"/>
                  </a:lnTo>
                  <a:lnTo>
                    <a:pt x="26670" y="100330"/>
                  </a:lnTo>
                  <a:lnTo>
                    <a:pt x="39370" y="97790"/>
                  </a:lnTo>
                  <a:lnTo>
                    <a:pt x="52070" y="93980"/>
                  </a:lnTo>
                  <a:lnTo>
                    <a:pt x="53340" y="93980"/>
                  </a:lnTo>
                  <a:lnTo>
                    <a:pt x="64770" y="88900"/>
                  </a:lnTo>
                  <a:lnTo>
                    <a:pt x="76200" y="82550"/>
                  </a:lnTo>
                  <a:lnTo>
                    <a:pt x="77470" y="82550"/>
                  </a:lnTo>
                  <a:lnTo>
                    <a:pt x="87630" y="74930"/>
                  </a:lnTo>
                  <a:lnTo>
                    <a:pt x="88900" y="74930"/>
                  </a:lnTo>
                  <a:lnTo>
                    <a:pt x="99060" y="66040"/>
                  </a:lnTo>
                  <a:lnTo>
                    <a:pt x="100330" y="66040"/>
                  </a:lnTo>
                  <a:lnTo>
                    <a:pt x="110490" y="57150"/>
                  </a:lnTo>
                  <a:lnTo>
                    <a:pt x="110490" y="55880"/>
                  </a:lnTo>
                  <a:lnTo>
                    <a:pt x="120650" y="45720"/>
                  </a:lnTo>
                  <a:lnTo>
                    <a:pt x="130810" y="34290"/>
                  </a:lnTo>
                  <a:lnTo>
                    <a:pt x="132080" y="34290"/>
                  </a:lnTo>
                  <a:lnTo>
                    <a:pt x="140970" y="20320"/>
                  </a:lnTo>
                  <a:lnTo>
                    <a:pt x="149860" y="63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10050" y="1929129"/>
            <a:ext cx="382270" cy="748030"/>
            <a:chOff x="4210050" y="1929129"/>
            <a:chExt cx="382270" cy="748030"/>
          </a:xfrm>
        </p:grpSpPr>
        <p:sp>
          <p:nvSpPr>
            <p:cNvPr id="17" name="object 17"/>
            <p:cNvSpPr/>
            <p:nvPr/>
          </p:nvSpPr>
          <p:spPr>
            <a:xfrm>
              <a:off x="4216400" y="1935479"/>
              <a:ext cx="369570" cy="735330"/>
            </a:xfrm>
            <a:custGeom>
              <a:avLst/>
              <a:gdLst/>
              <a:ahLst/>
              <a:cxnLst/>
              <a:rect l="l" t="t" r="r" b="b"/>
              <a:pathLst>
                <a:path w="369570" h="735330">
                  <a:moveTo>
                    <a:pt x="53339" y="0"/>
                  </a:moveTo>
                  <a:lnTo>
                    <a:pt x="46989" y="0"/>
                  </a:lnTo>
                  <a:lnTo>
                    <a:pt x="44450" y="1270"/>
                  </a:lnTo>
                  <a:lnTo>
                    <a:pt x="43179" y="1270"/>
                  </a:lnTo>
                  <a:lnTo>
                    <a:pt x="40639" y="2540"/>
                  </a:lnTo>
                  <a:lnTo>
                    <a:pt x="38100" y="2540"/>
                  </a:lnTo>
                  <a:lnTo>
                    <a:pt x="36829" y="5080"/>
                  </a:lnTo>
                  <a:lnTo>
                    <a:pt x="34289" y="5080"/>
                  </a:lnTo>
                  <a:lnTo>
                    <a:pt x="26670" y="12700"/>
                  </a:lnTo>
                  <a:lnTo>
                    <a:pt x="22860" y="17780"/>
                  </a:lnTo>
                  <a:lnTo>
                    <a:pt x="17779" y="24130"/>
                  </a:lnTo>
                  <a:lnTo>
                    <a:pt x="15239" y="30480"/>
                  </a:lnTo>
                  <a:lnTo>
                    <a:pt x="11429" y="36830"/>
                  </a:lnTo>
                  <a:lnTo>
                    <a:pt x="8889" y="41910"/>
                  </a:lnTo>
                  <a:lnTo>
                    <a:pt x="6350" y="48260"/>
                  </a:lnTo>
                  <a:lnTo>
                    <a:pt x="6350" y="52070"/>
                  </a:lnTo>
                  <a:lnTo>
                    <a:pt x="3810" y="57150"/>
                  </a:lnTo>
                  <a:lnTo>
                    <a:pt x="3810" y="63500"/>
                  </a:lnTo>
                  <a:lnTo>
                    <a:pt x="2539" y="67310"/>
                  </a:lnTo>
                  <a:lnTo>
                    <a:pt x="2561" y="74930"/>
                  </a:lnTo>
                  <a:lnTo>
                    <a:pt x="5079" y="368300"/>
                  </a:lnTo>
                  <a:lnTo>
                    <a:pt x="0" y="635000"/>
                  </a:lnTo>
                  <a:lnTo>
                    <a:pt x="0" y="641350"/>
                  </a:lnTo>
                  <a:lnTo>
                    <a:pt x="1270" y="647700"/>
                  </a:lnTo>
                  <a:lnTo>
                    <a:pt x="1270" y="652780"/>
                  </a:lnTo>
                  <a:lnTo>
                    <a:pt x="2539" y="655320"/>
                  </a:lnTo>
                  <a:lnTo>
                    <a:pt x="2539" y="659130"/>
                  </a:lnTo>
                  <a:lnTo>
                    <a:pt x="5079" y="664210"/>
                  </a:lnTo>
                  <a:lnTo>
                    <a:pt x="5079" y="666750"/>
                  </a:lnTo>
                  <a:lnTo>
                    <a:pt x="8889" y="674370"/>
                  </a:lnTo>
                  <a:lnTo>
                    <a:pt x="13970" y="681990"/>
                  </a:lnTo>
                  <a:lnTo>
                    <a:pt x="19050" y="687070"/>
                  </a:lnTo>
                  <a:lnTo>
                    <a:pt x="21589" y="688340"/>
                  </a:lnTo>
                  <a:lnTo>
                    <a:pt x="22860" y="690880"/>
                  </a:lnTo>
                  <a:lnTo>
                    <a:pt x="24129" y="690880"/>
                  </a:lnTo>
                  <a:lnTo>
                    <a:pt x="26670" y="692150"/>
                  </a:lnTo>
                  <a:lnTo>
                    <a:pt x="27939" y="693420"/>
                  </a:lnTo>
                  <a:lnTo>
                    <a:pt x="35560" y="695960"/>
                  </a:lnTo>
                  <a:lnTo>
                    <a:pt x="40639" y="695960"/>
                  </a:lnTo>
                  <a:lnTo>
                    <a:pt x="44450" y="699770"/>
                  </a:lnTo>
                  <a:lnTo>
                    <a:pt x="50800" y="704850"/>
                  </a:lnTo>
                  <a:lnTo>
                    <a:pt x="69850" y="716280"/>
                  </a:lnTo>
                  <a:lnTo>
                    <a:pt x="77470" y="720090"/>
                  </a:lnTo>
                  <a:lnTo>
                    <a:pt x="85089" y="722630"/>
                  </a:lnTo>
                  <a:lnTo>
                    <a:pt x="92710" y="726440"/>
                  </a:lnTo>
                  <a:lnTo>
                    <a:pt x="106679" y="728980"/>
                  </a:lnTo>
                  <a:lnTo>
                    <a:pt x="119379" y="732790"/>
                  </a:lnTo>
                  <a:lnTo>
                    <a:pt x="130810" y="734060"/>
                  </a:lnTo>
                  <a:lnTo>
                    <a:pt x="135889" y="735330"/>
                  </a:lnTo>
                  <a:lnTo>
                    <a:pt x="142239" y="735330"/>
                  </a:lnTo>
                  <a:lnTo>
                    <a:pt x="182879" y="731520"/>
                  </a:lnTo>
                  <a:lnTo>
                    <a:pt x="236220" y="716280"/>
                  </a:lnTo>
                  <a:lnTo>
                    <a:pt x="288289" y="675640"/>
                  </a:lnTo>
                  <a:lnTo>
                    <a:pt x="316229" y="637540"/>
                  </a:lnTo>
                  <a:lnTo>
                    <a:pt x="327366" y="615950"/>
                  </a:lnTo>
                  <a:lnTo>
                    <a:pt x="140970" y="615950"/>
                  </a:lnTo>
                  <a:lnTo>
                    <a:pt x="132079" y="614680"/>
                  </a:lnTo>
                  <a:lnTo>
                    <a:pt x="124460" y="614680"/>
                  </a:lnTo>
                  <a:lnTo>
                    <a:pt x="120650" y="613410"/>
                  </a:lnTo>
                  <a:lnTo>
                    <a:pt x="115570" y="612140"/>
                  </a:lnTo>
                  <a:lnTo>
                    <a:pt x="113029" y="610870"/>
                  </a:lnTo>
                  <a:lnTo>
                    <a:pt x="97789" y="605790"/>
                  </a:lnTo>
                  <a:lnTo>
                    <a:pt x="95250" y="603250"/>
                  </a:lnTo>
                  <a:lnTo>
                    <a:pt x="91439" y="600710"/>
                  </a:lnTo>
                  <a:lnTo>
                    <a:pt x="88900" y="599440"/>
                  </a:lnTo>
                  <a:lnTo>
                    <a:pt x="82550" y="593090"/>
                  </a:lnTo>
                  <a:lnTo>
                    <a:pt x="82550" y="153670"/>
                  </a:lnTo>
                  <a:lnTo>
                    <a:pt x="266700" y="153670"/>
                  </a:lnTo>
                  <a:lnTo>
                    <a:pt x="248920" y="134620"/>
                  </a:lnTo>
                  <a:lnTo>
                    <a:pt x="213360" y="101600"/>
                  </a:lnTo>
                  <a:lnTo>
                    <a:pt x="193039" y="88900"/>
                  </a:lnTo>
                  <a:lnTo>
                    <a:pt x="173989" y="74930"/>
                  </a:lnTo>
                  <a:lnTo>
                    <a:pt x="152400" y="63500"/>
                  </a:lnTo>
                  <a:lnTo>
                    <a:pt x="149860" y="62230"/>
                  </a:lnTo>
                  <a:lnTo>
                    <a:pt x="146050" y="60960"/>
                  </a:lnTo>
                  <a:lnTo>
                    <a:pt x="134620" y="53340"/>
                  </a:lnTo>
                  <a:lnTo>
                    <a:pt x="99060" y="26670"/>
                  </a:lnTo>
                  <a:lnTo>
                    <a:pt x="81279" y="15240"/>
                  </a:lnTo>
                  <a:lnTo>
                    <a:pt x="68579" y="6350"/>
                  </a:lnTo>
                  <a:lnTo>
                    <a:pt x="62229" y="3810"/>
                  </a:lnTo>
                  <a:lnTo>
                    <a:pt x="58420" y="1270"/>
                  </a:lnTo>
                  <a:lnTo>
                    <a:pt x="53339" y="0"/>
                  </a:lnTo>
                  <a:close/>
                </a:path>
                <a:path w="369570" h="735330">
                  <a:moveTo>
                    <a:pt x="266700" y="153670"/>
                  </a:moveTo>
                  <a:lnTo>
                    <a:pt x="82550" y="153670"/>
                  </a:lnTo>
                  <a:lnTo>
                    <a:pt x="125729" y="180340"/>
                  </a:lnTo>
                  <a:lnTo>
                    <a:pt x="160020" y="204470"/>
                  </a:lnTo>
                  <a:lnTo>
                    <a:pt x="195579" y="231140"/>
                  </a:lnTo>
                  <a:lnTo>
                    <a:pt x="223520" y="259080"/>
                  </a:lnTo>
                  <a:lnTo>
                    <a:pt x="240029" y="280670"/>
                  </a:lnTo>
                  <a:lnTo>
                    <a:pt x="248920" y="292100"/>
                  </a:lnTo>
                  <a:lnTo>
                    <a:pt x="261620" y="314960"/>
                  </a:lnTo>
                  <a:lnTo>
                    <a:pt x="266700" y="327660"/>
                  </a:lnTo>
                  <a:lnTo>
                    <a:pt x="271779" y="339090"/>
                  </a:lnTo>
                  <a:lnTo>
                    <a:pt x="275589" y="351790"/>
                  </a:lnTo>
                  <a:lnTo>
                    <a:pt x="279400" y="363220"/>
                  </a:lnTo>
                  <a:lnTo>
                    <a:pt x="283210" y="375920"/>
                  </a:lnTo>
                  <a:lnTo>
                    <a:pt x="284479" y="388620"/>
                  </a:lnTo>
                  <a:lnTo>
                    <a:pt x="287020" y="402590"/>
                  </a:lnTo>
                  <a:lnTo>
                    <a:pt x="287020" y="416560"/>
                  </a:lnTo>
                  <a:lnTo>
                    <a:pt x="288289" y="429260"/>
                  </a:lnTo>
                  <a:lnTo>
                    <a:pt x="287020" y="440690"/>
                  </a:lnTo>
                  <a:lnTo>
                    <a:pt x="287020" y="453390"/>
                  </a:lnTo>
                  <a:lnTo>
                    <a:pt x="285750" y="463550"/>
                  </a:lnTo>
                  <a:lnTo>
                    <a:pt x="284479" y="476250"/>
                  </a:lnTo>
                  <a:lnTo>
                    <a:pt x="281939" y="486410"/>
                  </a:lnTo>
                  <a:lnTo>
                    <a:pt x="279400" y="497840"/>
                  </a:lnTo>
                  <a:lnTo>
                    <a:pt x="275589" y="509270"/>
                  </a:lnTo>
                  <a:lnTo>
                    <a:pt x="273050" y="520700"/>
                  </a:lnTo>
                  <a:lnTo>
                    <a:pt x="267970" y="530860"/>
                  </a:lnTo>
                  <a:lnTo>
                    <a:pt x="264160" y="541020"/>
                  </a:lnTo>
                  <a:lnTo>
                    <a:pt x="260350" y="549910"/>
                  </a:lnTo>
                  <a:lnTo>
                    <a:pt x="255270" y="558800"/>
                  </a:lnTo>
                  <a:lnTo>
                    <a:pt x="248920" y="567690"/>
                  </a:lnTo>
                  <a:lnTo>
                    <a:pt x="243839" y="575310"/>
                  </a:lnTo>
                  <a:lnTo>
                    <a:pt x="237489" y="582930"/>
                  </a:lnTo>
                  <a:lnTo>
                    <a:pt x="224789" y="595630"/>
                  </a:lnTo>
                  <a:lnTo>
                    <a:pt x="219710" y="598170"/>
                  </a:lnTo>
                  <a:lnTo>
                    <a:pt x="215900" y="600710"/>
                  </a:lnTo>
                  <a:lnTo>
                    <a:pt x="205739" y="605790"/>
                  </a:lnTo>
                  <a:lnTo>
                    <a:pt x="195579" y="609600"/>
                  </a:lnTo>
                  <a:lnTo>
                    <a:pt x="184150" y="612140"/>
                  </a:lnTo>
                  <a:lnTo>
                    <a:pt x="140970" y="615950"/>
                  </a:lnTo>
                  <a:lnTo>
                    <a:pt x="327366" y="615950"/>
                  </a:lnTo>
                  <a:lnTo>
                    <a:pt x="331470" y="607060"/>
                  </a:lnTo>
                  <a:lnTo>
                    <a:pt x="339089" y="591820"/>
                  </a:lnTo>
                  <a:lnTo>
                    <a:pt x="351789" y="556260"/>
                  </a:lnTo>
                  <a:lnTo>
                    <a:pt x="355600" y="538480"/>
                  </a:lnTo>
                  <a:lnTo>
                    <a:pt x="360679" y="520700"/>
                  </a:lnTo>
                  <a:lnTo>
                    <a:pt x="364489" y="502920"/>
                  </a:lnTo>
                  <a:lnTo>
                    <a:pt x="367029" y="483870"/>
                  </a:lnTo>
                  <a:lnTo>
                    <a:pt x="368300" y="466090"/>
                  </a:lnTo>
                  <a:lnTo>
                    <a:pt x="369570" y="447040"/>
                  </a:lnTo>
                  <a:lnTo>
                    <a:pt x="369570" y="411480"/>
                  </a:lnTo>
                  <a:lnTo>
                    <a:pt x="365760" y="365760"/>
                  </a:lnTo>
                  <a:lnTo>
                    <a:pt x="355600" y="320040"/>
                  </a:lnTo>
                  <a:lnTo>
                    <a:pt x="346710" y="292100"/>
                  </a:lnTo>
                  <a:lnTo>
                    <a:pt x="341629" y="276860"/>
                  </a:lnTo>
                  <a:lnTo>
                    <a:pt x="330200" y="248920"/>
                  </a:lnTo>
                  <a:lnTo>
                    <a:pt x="314960" y="220980"/>
                  </a:lnTo>
                  <a:lnTo>
                    <a:pt x="298450" y="195580"/>
                  </a:lnTo>
                  <a:lnTo>
                    <a:pt x="283210" y="173990"/>
                  </a:lnTo>
                  <a:lnTo>
                    <a:pt x="266700" y="1536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600" y="2077719"/>
              <a:ext cx="13081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2600" y="2089149"/>
              <a:ext cx="213360" cy="468630"/>
            </a:xfrm>
            <a:custGeom>
              <a:avLst/>
              <a:gdLst/>
              <a:ahLst/>
              <a:cxnLst/>
              <a:rect l="l" t="t" r="r" b="b"/>
              <a:pathLst>
                <a:path w="213360" h="468630">
                  <a:moveTo>
                    <a:pt x="213360" y="322580"/>
                  </a:moveTo>
                  <a:lnTo>
                    <a:pt x="208280" y="322580"/>
                  </a:lnTo>
                  <a:lnTo>
                    <a:pt x="201930" y="321310"/>
                  </a:lnTo>
                  <a:lnTo>
                    <a:pt x="199390" y="331470"/>
                  </a:lnTo>
                  <a:lnTo>
                    <a:pt x="196850" y="342900"/>
                  </a:lnTo>
                  <a:lnTo>
                    <a:pt x="194564" y="353187"/>
                  </a:lnTo>
                  <a:lnTo>
                    <a:pt x="194310" y="353060"/>
                  </a:lnTo>
                  <a:lnTo>
                    <a:pt x="190500" y="364490"/>
                  </a:lnTo>
                  <a:lnTo>
                    <a:pt x="186690" y="374650"/>
                  </a:lnTo>
                  <a:lnTo>
                    <a:pt x="183248" y="383819"/>
                  </a:lnTo>
                  <a:lnTo>
                    <a:pt x="182880" y="383540"/>
                  </a:lnTo>
                  <a:lnTo>
                    <a:pt x="177800" y="393700"/>
                  </a:lnTo>
                  <a:lnTo>
                    <a:pt x="172720" y="402590"/>
                  </a:lnTo>
                  <a:lnTo>
                    <a:pt x="167640" y="410210"/>
                  </a:lnTo>
                  <a:lnTo>
                    <a:pt x="162560" y="417830"/>
                  </a:lnTo>
                  <a:lnTo>
                    <a:pt x="156210" y="425450"/>
                  </a:lnTo>
                  <a:lnTo>
                    <a:pt x="156337" y="425551"/>
                  </a:lnTo>
                  <a:lnTo>
                    <a:pt x="151625" y="431203"/>
                  </a:lnTo>
                  <a:lnTo>
                    <a:pt x="151130" y="430530"/>
                  </a:lnTo>
                  <a:lnTo>
                    <a:pt x="147320" y="434340"/>
                  </a:lnTo>
                  <a:lnTo>
                    <a:pt x="147828" y="434721"/>
                  </a:lnTo>
                  <a:lnTo>
                    <a:pt x="143510" y="436880"/>
                  </a:lnTo>
                  <a:lnTo>
                    <a:pt x="144018" y="437388"/>
                  </a:lnTo>
                  <a:lnTo>
                    <a:pt x="140970" y="439420"/>
                  </a:lnTo>
                  <a:lnTo>
                    <a:pt x="139700" y="439420"/>
                  </a:lnTo>
                  <a:lnTo>
                    <a:pt x="135890" y="441960"/>
                  </a:lnTo>
                  <a:lnTo>
                    <a:pt x="136156" y="442341"/>
                  </a:lnTo>
                  <a:lnTo>
                    <a:pt x="127000" y="445770"/>
                  </a:lnTo>
                  <a:lnTo>
                    <a:pt x="127139" y="446151"/>
                  </a:lnTo>
                  <a:lnTo>
                    <a:pt x="116840" y="449580"/>
                  </a:lnTo>
                  <a:lnTo>
                    <a:pt x="116928" y="449821"/>
                  </a:lnTo>
                  <a:lnTo>
                    <a:pt x="105410" y="452120"/>
                  </a:lnTo>
                  <a:lnTo>
                    <a:pt x="92710" y="453390"/>
                  </a:lnTo>
                  <a:lnTo>
                    <a:pt x="80010" y="454660"/>
                  </a:lnTo>
                  <a:lnTo>
                    <a:pt x="65570" y="455866"/>
                  </a:lnTo>
                  <a:lnTo>
                    <a:pt x="57150" y="454660"/>
                  </a:lnTo>
                  <a:lnTo>
                    <a:pt x="49530" y="454660"/>
                  </a:lnTo>
                  <a:lnTo>
                    <a:pt x="45720" y="453390"/>
                  </a:lnTo>
                  <a:lnTo>
                    <a:pt x="44450" y="453390"/>
                  </a:lnTo>
                  <a:lnTo>
                    <a:pt x="41910" y="453390"/>
                  </a:lnTo>
                  <a:lnTo>
                    <a:pt x="38100" y="452120"/>
                  </a:lnTo>
                  <a:lnTo>
                    <a:pt x="38100" y="450850"/>
                  </a:lnTo>
                  <a:lnTo>
                    <a:pt x="35560" y="450850"/>
                  </a:lnTo>
                  <a:lnTo>
                    <a:pt x="31750" y="449580"/>
                  </a:lnTo>
                  <a:lnTo>
                    <a:pt x="27940" y="447040"/>
                  </a:lnTo>
                  <a:lnTo>
                    <a:pt x="25184" y="446125"/>
                  </a:lnTo>
                  <a:lnTo>
                    <a:pt x="25400" y="445770"/>
                  </a:lnTo>
                  <a:lnTo>
                    <a:pt x="22860" y="444500"/>
                  </a:lnTo>
                  <a:lnTo>
                    <a:pt x="19050" y="441960"/>
                  </a:lnTo>
                  <a:lnTo>
                    <a:pt x="16510" y="439420"/>
                  </a:lnTo>
                  <a:lnTo>
                    <a:pt x="16027" y="440220"/>
                  </a:lnTo>
                  <a:lnTo>
                    <a:pt x="13970" y="43815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439420"/>
                  </a:lnTo>
                  <a:lnTo>
                    <a:pt x="0" y="443230"/>
                  </a:lnTo>
                  <a:lnTo>
                    <a:pt x="0" y="447040"/>
                  </a:lnTo>
                  <a:lnTo>
                    <a:pt x="5080" y="447040"/>
                  </a:lnTo>
                  <a:lnTo>
                    <a:pt x="7620" y="449580"/>
                  </a:lnTo>
                  <a:lnTo>
                    <a:pt x="8890" y="450850"/>
                  </a:lnTo>
                  <a:lnTo>
                    <a:pt x="11430" y="453390"/>
                  </a:lnTo>
                  <a:lnTo>
                    <a:pt x="15240" y="454660"/>
                  </a:lnTo>
                  <a:lnTo>
                    <a:pt x="17780" y="457200"/>
                  </a:lnTo>
                  <a:lnTo>
                    <a:pt x="20320" y="457200"/>
                  </a:lnTo>
                  <a:lnTo>
                    <a:pt x="22860" y="458470"/>
                  </a:lnTo>
                  <a:lnTo>
                    <a:pt x="26670" y="461010"/>
                  </a:lnTo>
                  <a:lnTo>
                    <a:pt x="30480" y="462280"/>
                  </a:lnTo>
                  <a:lnTo>
                    <a:pt x="34290" y="463550"/>
                  </a:lnTo>
                  <a:lnTo>
                    <a:pt x="38100" y="464820"/>
                  </a:lnTo>
                  <a:lnTo>
                    <a:pt x="39370" y="464820"/>
                  </a:lnTo>
                  <a:lnTo>
                    <a:pt x="42049" y="465721"/>
                  </a:lnTo>
                  <a:lnTo>
                    <a:pt x="41910" y="466090"/>
                  </a:lnTo>
                  <a:lnTo>
                    <a:pt x="45720" y="467360"/>
                  </a:lnTo>
                  <a:lnTo>
                    <a:pt x="46990" y="467360"/>
                  </a:lnTo>
                  <a:lnTo>
                    <a:pt x="55880" y="467360"/>
                  </a:lnTo>
                  <a:lnTo>
                    <a:pt x="64770" y="467360"/>
                  </a:lnTo>
                  <a:lnTo>
                    <a:pt x="64770" y="468630"/>
                  </a:lnTo>
                  <a:lnTo>
                    <a:pt x="66040" y="467360"/>
                  </a:lnTo>
                  <a:lnTo>
                    <a:pt x="81280" y="467360"/>
                  </a:lnTo>
                  <a:lnTo>
                    <a:pt x="95250" y="466090"/>
                  </a:lnTo>
                  <a:lnTo>
                    <a:pt x="107950" y="463550"/>
                  </a:lnTo>
                  <a:lnTo>
                    <a:pt x="109220" y="463550"/>
                  </a:lnTo>
                  <a:lnTo>
                    <a:pt x="120650" y="461010"/>
                  </a:lnTo>
                  <a:lnTo>
                    <a:pt x="121920" y="461010"/>
                  </a:lnTo>
                  <a:lnTo>
                    <a:pt x="132080" y="458470"/>
                  </a:lnTo>
                  <a:lnTo>
                    <a:pt x="132080" y="457200"/>
                  </a:lnTo>
                  <a:lnTo>
                    <a:pt x="142240" y="453390"/>
                  </a:lnTo>
                  <a:lnTo>
                    <a:pt x="143510" y="453390"/>
                  </a:lnTo>
                  <a:lnTo>
                    <a:pt x="147320" y="449580"/>
                  </a:lnTo>
                  <a:lnTo>
                    <a:pt x="151130" y="447040"/>
                  </a:lnTo>
                  <a:lnTo>
                    <a:pt x="152400" y="447040"/>
                  </a:lnTo>
                  <a:lnTo>
                    <a:pt x="156210" y="443230"/>
                  </a:lnTo>
                  <a:lnTo>
                    <a:pt x="160020" y="440690"/>
                  </a:lnTo>
                  <a:lnTo>
                    <a:pt x="160020" y="439420"/>
                  </a:lnTo>
                  <a:lnTo>
                    <a:pt x="166370" y="433070"/>
                  </a:lnTo>
                  <a:lnTo>
                    <a:pt x="172720" y="425450"/>
                  </a:lnTo>
                  <a:lnTo>
                    <a:pt x="177800" y="417830"/>
                  </a:lnTo>
                  <a:lnTo>
                    <a:pt x="179070" y="417830"/>
                  </a:lnTo>
                  <a:lnTo>
                    <a:pt x="179070" y="416560"/>
                  </a:lnTo>
                  <a:lnTo>
                    <a:pt x="184150" y="408940"/>
                  </a:lnTo>
                  <a:lnTo>
                    <a:pt x="189230" y="400050"/>
                  </a:lnTo>
                  <a:lnTo>
                    <a:pt x="194310" y="389890"/>
                  </a:lnTo>
                  <a:lnTo>
                    <a:pt x="198120" y="379730"/>
                  </a:lnTo>
                  <a:lnTo>
                    <a:pt x="201930" y="368300"/>
                  </a:lnTo>
                  <a:lnTo>
                    <a:pt x="205740" y="358140"/>
                  </a:lnTo>
                  <a:lnTo>
                    <a:pt x="205740" y="356870"/>
                  </a:lnTo>
                  <a:lnTo>
                    <a:pt x="209550" y="346710"/>
                  </a:lnTo>
                  <a:lnTo>
                    <a:pt x="209550" y="345440"/>
                  </a:lnTo>
                  <a:lnTo>
                    <a:pt x="212090" y="334010"/>
                  </a:lnTo>
                  <a:lnTo>
                    <a:pt x="213360" y="3225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2590" y="2169159"/>
              <a:ext cx="298450" cy="468630"/>
            </a:xfrm>
            <a:custGeom>
              <a:avLst/>
              <a:gdLst/>
              <a:ahLst/>
              <a:cxnLst/>
              <a:rect l="l" t="t" r="r" b="b"/>
              <a:pathLst>
                <a:path w="298450" h="468630">
                  <a:moveTo>
                    <a:pt x="44450" y="455930"/>
                  </a:moveTo>
                  <a:lnTo>
                    <a:pt x="40640" y="455930"/>
                  </a:lnTo>
                  <a:lnTo>
                    <a:pt x="37947" y="455041"/>
                  </a:lnTo>
                  <a:lnTo>
                    <a:pt x="38100" y="454660"/>
                  </a:lnTo>
                  <a:lnTo>
                    <a:pt x="34290" y="453390"/>
                  </a:lnTo>
                  <a:lnTo>
                    <a:pt x="33020" y="453390"/>
                  </a:lnTo>
                  <a:lnTo>
                    <a:pt x="31750" y="452120"/>
                  </a:lnTo>
                  <a:lnTo>
                    <a:pt x="30480" y="450850"/>
                  </a:lnTo>
                  <a:lnTo>
                    <a:pt x="30124" y="451434"/>
                  </a:lnTo>
                  <a:lnTo>
                    <a:pt x="29210" y="449580"/>
                  </a:lnTo>
                  <a:lnTo>
                    <a:pt x="28663" y="450316"/>
                  </a:lnTo>
                  <a:lnTo>
                    <a:pt x="27940" y="449580"/>
                  </a:lnTo>
                  <a:lnTo>
                    <a:pt x="27940" y="448310"/>
                  </a:lnTo>
                  <a:lnTo>
                    <a:pt x="26670" y="448310"/>
                  </a:lnTo>
                  <a:lnTo>
                    <a:pt x="25400" y="447040"/>
                  </a:lnTo>
                  <a:lnTo>
                    <a:pt x="24942" y="447649"/>
                  </a:lnTo>
                  <a:lnTo>
                    <a:pt x="23787" y="445909"/>
                  </a:lnTo>
                  <a:lnTo>
                    <a:pt x="24130" y="445770"/>
                  </a:lnTo>
                  <a:lnTo>
                    <a:pt x="20320" y="440690"/>
                  </a:lnTo>
                  <a:lnTo>
                    <a:pt x="18707" y="438289"/>
                  </a:lnTo>
                  <a:lnTo>
                    <a:pt x="19050" y="438150"/>
                  </a:lnTo>
                  <a:lnTo>
                    <a:pt x="16510" y="433070"/>
                  </a:lnTo>
                  <a:lnTo>
                    <a:pt x="15240" y="430530"/>
                  </a:lnTo>
                  <a:lnTo>
                    <a:pt x="15240" y="429260"/>
                  </a:lnTo>
                  <a:lnTo>
                    <a:pt x="13970" y="427990"/>
                  </a:lnTo>
                  <a:lnTo>
                    <a:pt x="12903" y="425881"/>
                  </a:lnTo>
                  <a:lnTo>
                    <a:pt x="13970" y="425450"/>
                  </a:lnTo>
                  <a:lnTo>
                    <a:pt x="12700" y="422910"/>
                  </a:lnTo>
                  <a:lnTo>
                    <a:pt x="12319" y="423062"/>
                  </a:lnTo>
                  <a:lnTo>
                    <a:pt x="11430" y="420370"/>
                  </a:lnTo>
                  <a:lnTo>
                    <a:pt x="6350" y="421640"/>
                  </a:lnTo>
                  <a:lnTo>
                    <a:pt x="0" y="422910"/>
                  </a:lnTo>
                  <a:lnTo>
                    <a:pt x="0" y="424180"/>
                  </a:lnTo>
                  <a:lnTo>
                    <a:pt x="0" y="426720"/>
                  </a:lnTo>
                  <a:lnTo>
                    <a:pt x="1270" y="429260"/>
                  </a:lnTo>
                  <a:lnTo>
                    <a:pt x="2540" y="433070"/>
                  </a:lnTo>
                  <a:lnTo>
                    <a:pt x="3810" y="435610"/>
                  </a:lnTo>
                  <a:lnTo>
                    <a:pt x="5080" y="438150"/>
                  </a:lnTo>
                  <a:lnTo>
                    <a:pt x="6350" y="443230"/>
                  </a:lnTo>
                  <a:lnTo>
                    <a:pt x="7620" y="443230"/>
                  </a:lnTo>
                  <a:lnTo>
                    <a:pt x="10160" y="448310"/>
                  </a:lnTo>
                  <a:lnTo>
                    <a:pt x="12700" y="452120"/>
                  </a:lnTo>
                  <a:lnTo>
                    <a:pt x="13970" y="453390"/>
                  </a:lnTo>
                  <a:lnTo>
                    <a:pt x="16510" y="455930"/>
                  </a:lnTo>
                  <a:lnTo>
                    <a:pt x="16510" y="457200"/>
                  </a:lnTo>
                  <a:lnTo>
                    <a:pt x="17780" y="457200"/>
                  </a:lnTo>
                  <a:lnTo>
                    <a:pt x="19050" y="458470"/>
                  </a:lnTo>
                  <a:lnTo>
                    <a:pt x="19431" y="457962"/>
                  </a:lnTo>
                  <a:lnTo>
                    <a:pt x="20320" y="459740"/>
                  </a:lnTo>
                  <a:lnTo>
                    <a:pt x="21590" y="459740"/>
                  </a:lnTo>
                  <a:lnTo>
                    <a:pt x="22860" y="462280"/>
                  </a:lnTo>
                  <a:lnTo>
                    <a:pt x="24130" y="462280"/>
                  </a:lnTo>
                  <a:lnTo>
                    <a:pt x="25400" y="463550"/>
                  </a:lnTo>
                  <a:lnTo>
                    <a:pt x="26670" y="464820"/>
                  </a:lnTo>
                  <a:lnTo>
                    <a:pt x="27940" y="464820"/>
                  </a:lnTo>
                  <a:lnTo>
                    <a:pt x="29210" y="464820"/>
                  </a:lnTo>
                  <a:lnTo>
                    <a:pt x="33020" y="467360"/>
                  </a:lnTo>
                  <a:lnTo>
                    <a:pt x="34290" y="467360"/>
                  </a:lnTo>
                  <a:lnTo>
                    <a:pt x="38100" y="467360"/>
                  </a:lnTo>
                  <a:lnTo>
                    <a:pt x="39370" y="467360"/>
                  </a:lnTo>
                  <a:lnTo>
                    <a:pt x="43180" y="468630"/>
                  </a:lnTo>
                  <a:lnTo>
                    <a:pt x="44450" y="462280"/>
                  </a:lnTo>
                  <a:lnTo>
                    <a:pt x="44450" y="455930"/>
                  </a:lnTo>
                  <a:close/>
                </a:path>
                <a:path w="298450" h="468630">
                  <a:moveTo>
                    <a:pt x="298450" y="195580"/>
                  </a:moveTo>
                  <a:lnTo>
                    <a:pt x="297180" y="182880"/>
                  </a:lnTo>
                  <a:lnTo>
                    <a:pt x="297180" y="181610"/>
                  </a:lnTo>
                  <a:lnTo>
                    <a:pt x="295910" y="168910"/>
                  </a:lnTo>
                  <a:lnTo>
                    <a:pt x="294640" y="154940"/>
                  </a:lnTo>
                  <a:lnTo>
                    <a:pt x="294640" y="153670"/>
                  </a:lnTo>
                  <a:lnTo>
                    <a:pt x="293370" y="140970"/>
                  </a:lnTo>
                  <a:lnTo>
                    <a:pt x="289560" y="128270"/>
                  </a:lnTo>
                  <a:lnTo>
                    <a:pt x="285750" y="115570"/>
                  </a:lnTo>
                  <a:lnTo>
                    <a:pt x="281940" y="102870"/>
                  </a:lnTo>
                  <a:lnTo>
                    <a:pt x="280670" y="102870"/>
                  </a:lnTo>
                  <a:lnTo>
                    <a:pt x="276860" y="91440"/>
                  </a:lnTo>
                  <a:lnTo>
                    <a:pt x="270510" y="78740"/>
                  </a:lnTo>
                  <a:lnTo>
                    <a:pt x="264160" y="67310"/>
                  </a:lnTo>
                  <a:lnTo>
                    <a:pt x="264160" y="66040"/>
                  </a:lnTo>
                  <a:lnTo>
                    <a:pt x="257810" y="55880"/>
                  </a:lnTo>
                  <a:lnTo>
                    <a:pt x="256540" y="54610"/>
                  </a:lnTo>
                  <a:lnTo>
                    <a:pt x="248920" y="43180"/>
                  </a:lnTo>
                  <a:lnTo>
                    <a:pt x="232410" y="21590"/>
                  </a:lnTo>
                  <a:lnTo>
                    <a:pt x="212090" y="0"/>
                  </a:lnTo>
                  <a:lnTo>
                    <a:pt x="210820" y="0"/>
                  </a:lnTo>
                  <a:lnTo>
                    <a:pt x="207010" y="5080"/>
                  </a:lnTo>
                  <a:lnTo>
                    <a:pt x="203200" y="8890"/>
                  </a:lnTo>
                  <a:lnTo>
                    <a:pt x="222250" y="29210"/>
                  </a:lnTo>
                  <a:lnTo>
                    <a:pt x="238760" y="50800"/>
                  </a:lnTo>
                  <a:lnTo>
                    <a:pt x="247243" y="61722"/>
                  </a:lnTo>
                  <a:lnTo>
                    <a:pt x="246380" y="62230"/>
                  </a:lnTo>
                  <a:lnTo>
                    <a:pt x="252730" y="72390"/>
                  </a:lnTo>
                  <a:lnTo>
                    <a:pt x="259080" y="83820"/>
                  </a:lnTo>
                  <a:lnTo>
                    <a:pt x="264160" y="96520"/>
                  </a:lnTo>
                  <a:lnTo>
                    <a:pt x="269240" y="107950"/>
                  </a:lnTo>
                  <a:lnTo>
                    <a:pt x="274320" y="119380"/>
                  </a:lnTo>
                  <a:lnTo>
                    <a:pt x="278130" y="132080"/>
                  </a:lnTo>
                  <a:lnTo>
                    <a:pt x="280670" y="143510"/>
                  </a:lnTo>
                  <a:lnTo>
                    <a:pt x="283210" y="156210"/>
                  </a:lnTo>
                  <a:lnTo>
                    <a:pt x="284480" y="170180"/>
                  </a:lnTo>
                  <a:lnTo>
                    <a:pt x="285750" y="182880"/>
                  </a:lnTo>
                  <a:lnTo>
                    <a:pt x="285750" y="195580"/>
                  </a:lnTo>
                  <a:lnTo>
                    <a:pt x="285750" y="207010"/>
                  </a:lnTo>
                  <a:lnTo>
                    <a:pt x="284480" y="218440"/>
                  </a:lnTo>
                  <a:lnTo>
                    <a:pt x="283337" y="228638"/>
                  </a:lnTo>
                  <a:lnTo>
                    <a:pt x="283210" y="228600"/>
                  </a:lnTo>
                  <a:lnTo>
                    <a:pt x="281940" y="241300"/>
                  </a:lnTo>
                  <a:lnTo>
                    <a:pt x="288290" y="242570"/>
                  </a:lnTo>
                  <a:lnTo>
                    <a:pt x="293370" y="242570"/>
                  </a:lnTo>
                  <a:lnTo>
                    <a:pt x="295910" y="231140"/>
                  </a:lnTo>
                  <a:lnTo>
                    <a:pt x="297180" y="219710"/>
                  </a:lnTo>
                  <a:lnTo>
                    <a:pt x="297180" y="208280"/>
                  </a:lnTo>
                  <a:lnTo>
                    <a:pt x="298450" y="1955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0050" y="1929129"/>
              <a:ext cx="72390" cy="664210"/>
            </a:xfrm>
            <a:custGeom>
              <a:avLst/>
              <a:gdLst/>
              <a:ahLst/>
              <a:cxnLst/>
              <a:rect l="l" t="t" r="r" b="b"/>
              <a:pathLst>
                <a:path w="72389" h="664210">
                  <a:moveTo>
                    <a:pt x="72390" y="3810"/>
                  </a:moveTo>
                  <a:lnTo>
                    <a:pt x="71120" y="3810"/>
                  </a:lnTo>
                  <a:lnTo>
                    <a:pt x="67310" y="2540"/>
                  </a:lnTo>
                  <a:lnTo>
                    <a:pt x="66040" y="2540"/>
                  </a:lnTo>
                  <a:lnTo>
                    <a:pt x="66040" y="1270"/>
                  </a:lnTo>
                  <a:lnTo>
                    <a:pt x="62230" y="0"/>
                  </a:lnTo>
                  <a:lnTo>
                    <a:pt x="59690" y="0"/>
                  </a:lnTo>
                  <a:lnTo>
                    <a:pt x="58420" y="0"/>
                  </a:lnTo>
                  <a:lnTo>
                    <a:pt x="57150" y="0"/>
                  </a:lnTo>
                  <a:lnTo>
                    <a:pt x="54610" y="0"/>
                  </a:lnTo>
                  <a:lnTo>
                    <a:pt x="52070" y="0"/>
                  </a:lnTo>
                  <a:lnTo>
                    <a:pt x="50800" y="0"/>
                  </a:lnTo>
                  <a:lnTo>
                    <a:pt x="48260" y="1270"/>
                  </a:lnTo>
                  <a:lnTo>
                    <a:pt x="46990" y="1270"/>
                  </a:lnTo>
                  <a:lnTo>
                    <a:pt x="44450" y="2540"/>
                  </a:lnTo>
                  <a:lnTo>
                    <a:pt x="41910" y="3810"/>
                  </a:lnTo>
                  <a:lnTo>
                    <a:pt x="40640" y="3810"/>
                  </a:lnTo>
                  <a:lnTo>
                    <a:pt x="39370" y="5080"/>
                  </a:lnTo>
                  <a:lnTo>
                    <a:pt x="38100" y="6350"/>
                  </a:lnTo>
                  <a:lnTo>
                    <a:pt x="36830" y="6350"/>
                  </a:lnTo>
                  <a:lnTo>
                    <a:pt x="36830" y="7620"/>
                  </a:lnTo>
                  <a:lnTo>
                    <a:pt x="34290" y="8890"/>
                  </a:lnTo>
                  <a:lnTo>
                    <a:pt x="31750" y="11430"/>
                  </a:lnTo>
                  <a:lnTo>
                    <a:pt x="27940" y="15240"/>
                  </a:lnTo>
                  <a:lnTo>
                    <a:pt x="24130" y="20320"/>
                  </a:lnTo>
                  <a:lnTo>
                    <a:pt x="24130" y="21590"/>
                  </a:lnTo>
                  <a:lnTo>
                    <a:pt x="19050" y="26670"/>
                  </a:lnTo>
                  <a:lnTo>
                    <a:pt x="15240" y="33020"/>
                  </a:lnTo>
                  <a:lnTo>
                    <a:pt x="11430" y="40640"/>
                  </a:lnTo>
                  <a:lnTo>
                    <a:pt x="8890" y="45720"/>
                  </a:lnTo>
                  <a:lnTo>
                    <a:pt x="8890" y="46990"/>
                  </a:lnTo>
                  <a:lnTo>
                    <a:pt x="7620" y="52070"/>
                  </a:lnTo>
                  <a:lnTo>
                    <a:pt x="7620" y="53340"/>
                  </a:lnTo>
                  <a:lnTo>
                    <a:pt x="6718" y="56032"/>
                  </a:lnTo>
                  <a:lnTo>
                    <a:pt x="6350" y="55880"/>
                  </a:lnTo>
                  <a:lnTo>
                    <a:pt x="5080" y="58420"/>
                  </a:lnTo>
                  <a:lnTo>
                    <a:pt x="5080" y="59690"/>
                  </a:lnTo>
                  <a:lnTo>
                    <a:pt x="5080" y="62230"/>
                  </a:lnTo>
                  <a:lnTo>
                    <a:pt x="5080" y="63500"/>
                  </a:lnTo>
                  <a:lnTo>
                    <a:pt x="3810" y="66040"/>
                  </a:lnTo>
                  <a:lnTo>
                    <a:pt x="3810" y="69850"/>
                  </a:lnTo>
                  <a:lnTo>
                    <a:pt x="3810" y="72390"/>
                  </a:lnTo>
                  <a:lnTo>
                    <a:pt x="2540" y="74930"/>
                  </a:lnTo>
                  <a:lnTo>
                    <a:pt x="2540" y="76200"/>
                  </a:lnTo>
                  <a:lnTo>
                    <a:pt x="0" y="76200"/>
                  </a:lnTo>
                  <a:lnTo>
                    <a:pt x="0" y="641350"/>
                  </a:lnTo>
                  <a:lnTo>
                    <a:pt x="0" y="642620"/>
                  </a:lnTo>
                  <a:lnTo>
                    <a:pt x="0" y="647700"/>
                  </a:lnTo>
                  <a:lnTo>
                    <a:pt x="1270" y="654050"/>
                  </a:lnTo>
                  <a:lnTo>
                    <a:pt x="1270" y="657860"/>
                  </a:lnTo>
                  <a:lnTo>
                    <a:pt x="2540" y="661670"/>
                  </a:lnTo>
                  <a:lnTo>
                    <a:pt x="2540" y="662940"/>
                  </a:lnTo>
                  <a:lnTo>
                    <a:pt x="2540" y="664210"/>
                  </a:lnTo>
                  <a:lnTo>
                    <a:pt x="8890" y="661670"/>
                  </a:lnTo>
                  <a:lnTo>
                    <a:pt x="13970" y="661670"/>
                  </a:lnTo>
                  <a:lnTo>
                    <a:pt x="13970" y="659130"/>
                  </a:lnTo>
                  <a:lnTo>
                    <a:pt x="13970" y="657860"/>
                  </a:lnTo>
                  <a:lnTo>
                    <a:pt x="13970" y="656590"/>
                  </a:lnTo>
                  <a:lnTo>
                    <a:pt x="13970" y="655320"/>
                  </a:lnTo>
                  <a:lnTo>
                    <a:pt x="13563" y="655408"/>
                  </a:lnTo>
                  <a:lnTo>
                    <a:pt x="12700" y="652780"/>
                  </a:lnTo>
                  <a:lnTo>
                    <a:pt x="12700" y="647700"/>
                  </a:lnTo>
                  <a:lnTo>
                    <a:pt x="12700" y="641350"/>
                  </a:lnTo>
                  <a:lnTo>
                    <a:pt x="17780" y="641350"/>
                  </a:lnTo>
                  <a:lnTo>
                    <a:pt x="17780" y="374650"/>
                  </a:lnTo>
                  <a:lnTo>
                    <a:pt x="17780" y="76200"/>
                  </a:lnTo>
                  <a:lnTo>
                    <a:pt x="15240" y="76200"/>
                  </a:lnTo>
                  <a:lnTo>
                    <a:pt x="15240" y="73660"/>
                  </a:lnTo>
                  <a:lnTo>
                    <a:pt x="16510" y="71120"/>
                  </a:lnTo>
                  <a:lnTo>
                    <a:pt x="16510" y="67310"/>
                  </a:lnTo>
                  <a:lnTo>
                    <a:pt x="16510" y="64770"/>
                  </a:lnTo>
                  <a:lnTo>
                    <a:pt x="17780" y="62230"/>
                  </a:lnTo>
                  <a:lnTo>
                    <a:pt x="17195" y="62115"/>
                  </a:lnTo>
                  <a:lnTo>
                    <a:pt x="17780" y="60960"/>
                  </a:lnTo>
                  <a:lnTo>
                    <a:pt x="19050" y="59690"/>
                  </a:lnTo>
                  <a:lnTo>
                    <a:pt x="19050" y="57150"/>
                  </a:lnTo>
                  <a:lnTo>
                    <a:pt x="21590" y="50800"/>
                  </a:lnTo>
                  <a:lnTo>
                    <a:pt x="24130" y="45720"/>
                  </a:lnTo>
                  <a:lnTo>
                    <a:pt x="26670" y="39370"/>
                  </a:lnTo>
                  <a:lnTo>
                    <a:pt x="30480" y="33020"/>
                  </a:lnTo>
                  <a:lnTo>
                    <a:pt x="30060" y="32867"/>
                  </a:lnTo>
                  <a:lnTo>
                    <a:pt x="33020" y="27940"/>
                  </a:lnTo>
                  <a:lnTo>
                    <a:pt x="38100" y="24130"/>
                  </a:lnTo>
                  <a:lnTo>
                    <a:pt x="37465" y="23495"/>
                  </a:lnTo>
                  <a:lnTo>
                    <a:pt x="40640" y="20320"/>
                  </a:lnTo>
                  <a:lnTo>
                    <a:pt x="41910" y="19050"/>
                  </a:lnTo>
                  <a:lnTo>
                    <a:pt x="43180" y="17780"/>
                  </a:lnTo>
                  <a:lnTo>
                    <a:pt x="45720" y="16510"/>
                  </a:lnTo>
                  <a:lnTo>
                    <a:pt x="48260" y="15240"/>
                  </a:lnTo>
                  <a:lnTo>
                    <a:pt x="49530" y="13970"/>
                  </a:lnTo>
                  <a:lnTo>
                    <a:pt x="50800" y="13970"/>
                  </a:lnTo>
                  <a:lnTo>
                    <a:pt x="52070" y="13970"/>
                  </a:lnTo>
                  <a:lnTo>
                    <a:pt x="53340" y="13970"/>
                  </a:lnTo>
                  <a:lnTo>
                    <a:pt x="54610" y="12700"/>
                  </a:lnTo>
                  <a:lnTo>
                    <a:pt x="55880" y="12700"/>
                  </a:lnTo>
                  <a:lnTo>
                    <a:pt x="57150" y="12700"/>
                  </a:lnTo>
                  <a:lnTo>
                    <a:pt x="58420" y="12700"/>
                  </a:lnTo>
                  <a:lnTo>
                    <a:pt x="61163" y="13627"/>
                  </a:lnTo>
                  <a:lnTo>
                    <a:pt x="60960" y="13970"/>
                  </a:lnTo>
                  <a:lnTo>
                    <a:pt x="66040" y="15240"/>
                  </a:lnTo>
                  <a:lnTo>
                    <a:pt x="68580" y="10160"/>
                  </a:lnTo>
                  <a:lnTo>
                    <a:pt x="72390" y="38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4820" y="1932939"/>
              <a:ext cx="317500" cy="579120"/>
            </a:xfrm>
            <a:custGeom>
              <a:avLst/>
              <a:gdLst/>
              <a:ahLst/>
              <a:cxnLst/>
              <a:rect l="l" t="t" r="r" b="b"/>
              <a:pathLst>
                <a:path w="317500" h="579119">
                  <a:moveTo>
                    <a:pt x="317500" y="414020"/>
                  </a:moveTo>
                  <a:lnTo>
                    <a:pt x="316230" y="398780"/>
                  </a:lnTo>
                  <a:lnTo>
                    <a:pt x="316230" y="397510"/>
                  </a:lnTo>
                  <a:lnTo>
                    <a:pt x="314960" y="383540"/>
                  </a:lnTo>
                  <a:lnTo>
                    <a:pt x="312420" y="367030"/>
                  </a:lnTo>
                  <a:lnTo>
                    <a:pt x="309880" y="351790"/>
                  </a:lnTo>
                  <a:lnTo>
                    <a:pt x="307340" y="336550"/>
                  </a:lnTo>
                  <a:lnTo>
                    <a:pt x="303530" y="321310"/>
                  </a:lnTo>
                  <a:lnTo>
                    <a:pt x="299720" y="306070"/>
                  </a:lnTo>
                  <a:lnTo>
                    <a:pt x="294640" y="292100"/>
                  </a:lnTo>
                  <a:lnTo>
                    <a:pt x="276860" y="248920"/>
                  </a:lnTo>
                  <a:lnTo>
                    <a:pt x="245110" y="194310"/>
                  </a:lnTo>
                  <a:lnTo>
                    <a:pt x="229870" y="172720"/>
                  </a:lnTo>
                  <a:lnTo>
                    <a:pt x="229870" y="171450"/>
                  </a:lnTo>
                  <a:lnTo>
                    <a:pt x="228600" y="171450"/>
                  </a:lnTo>
                  <a:lnTo>
                    <a:pt x="212090" y="152400"/>
                  </a:lnTo>
                  <a:lnTo>
                    <a:pt x="195580" y="133350"/>
                  </a:lnTo>
                  <a:lnTo>
                    <a:pt x="177800" y="115570"/>
                  </a:lnTo>
                  <a:lnTo>
                    <a:pt x="158750" y="100330"/>
                  </a:lnTo>
                  <a:lnTo>
                    <a:pt x="158750" y="99060"/>
                  </a:lnTo>
                  <a:lnTo>
                    <a:pt x="138430" y="86360"/>
                  </a:lnTo>
                  <a:lnTo>
                    <a:pt x="138430" y="85090"/>
                  </a:lnTo>
                  <a:lnTo>
                    <a:pt x="118110" y="72390"/>
                  </a:lnTo>
                  <a:lnTo>
                    <a:pt x="96520" y="60960"/>
                  </a:lnTo>
                  <a:lnTo>
                    <a:pt x="94894" y="60159"/>
                  </a:lnTo>
                  <a:lnTo>
                    <a:pt x="95250" y="59690"/>
                  </a:lnTo>
                  <a:lnTo>
                    <a:pt x="91440" y="57150"/>
                  </a:lnTo>
                  <a:lnTo>
                    <a:pt x="80010" y="50800"/>
                  </a:lnTo>
                  <a:lnTo>
                    <a:pt x="44450" y="24130"/>
                  </a:lnTo>
                  <a:lnTo>
                    <a:pt x="26670" y="12700"/>
                  </a:lnTo>
                  <a:lnTo>
                    <a:pt x="12700" y="3810"/>
                  </a:lnTo>
                  <a:lnTo>
                    <a:pt x="7620" y="0"/>
                  </a:lnTo>
                  <a:lnTo>
                    <a:pt x="6350" y="0"/>
                  </a:lnTo>
                  <a:lnTo>
                    <a:pt x="3810" y="6350"/>
                  </a:lnTo>
                  <a:lnTo>
                    <a:pt x="0" y="11430"/>
                  </a:lnTo>
                  <a:lnTo>
                    <a:pt x="6350" y="15240"/>
                  </a:lnTo>
                  <a:lnTo>
                    <a:pt x="19418" y="22377"/>
                  </a:lnTo>
                  <a:lnTo>
                    <a:pt x="19050" y="22860"/>
                  </a:lnTo>
                  <a:lnTo>
                    <a:pt x="36830" y="35560"/>
                  </a:lnTo>
                  <a:lnTo>
                    <a:pt x="37350" y="34696"/>
                  </a:lnTo>
                  <a:lnTo>
                    <a:pt x="72390" y="60960"/>
                  </a:lnTo>
                  <a:lnTo>
                    <a:pt x="73660" y="60960"/>
                  </a:lnTo>
                  <a:lnTo>
                    <a:pt x="84239" y="68021"/>
                  </a:lnTo>
                  <a:lnTo>
                    <a:pt x="83820" y="68580"/>
                  </a:lnTo>
                  <a:lnTo>
                    <a:pt x="87630" y="69850"/>
                  </a:lnTo>
                  <a:lnTo>
                    <a:pt x="88900" y="71120"/>
                  </a:lnTo>
                  <a:lnTo>
                    <a:pt x="91440" y="72390"/>
                  </a:lnTo>
                  <a:lnTo>
                    <a:pt x="111760" y="83820"/>
                  </a:lnTo>
                  <a:lnTo>
                    <a:pt x="132080" y="96520"/>
                  </a:lnTo>
                  <a:lnTo>
                    <a:pt x="151130" y="109220"/>
                  </a:lnTo>
                  <a:lnTo>
                    <a:pt x="168910" y="125730"/>
                  </a:lnTo>
                  <a:lnTo>
                    <a:pt x="186690" y="142240"/>
                  </a:lnTo>
                  <a:lnTo>
                    <a:pt x="203200" y="160020"/>
                  </a:lnTo>
                  <a:lnTo>
                    <a:pt x="219710" y="180340"/>
                  </a:lnTo>
                  <a:lnTo>
                    <a:pt x="220294" y="179908"/>
                  </a:lnTo>
                  <a:lnTo>
                    <a:pt x="251460" y="227330"/>
                  </a:lnTo>
                  <a:lnTo>
                    <a:pt x="278130" y="281940"/>
                  </a:lnTo>
                  <a:lnTo>
                    <a:pt x="290830" y="325120"/>
                  </a:lnTo>
                  <a:lnTo>
                    <a:pt x="294640" y="339090"/>
                  </a:lnTo>
                  <a:lnTo>
                    <a:pt x="298450" y="354330"/>
                  </a:lnTo>
                  <a:lnTo>
                    <a:pt x="300990" y="368300"/>
                  </a:lnTo>
                  <a:lnTo>
                    <a:pt x="303530" y="384810"/>
                  </a:lnTo>
                  <a:lnTo>
                    <a:pt x="304800" y="400050"/>
                  </a:lnTo>
                  <a:lnTo>
                    <a:pt x="304800" y="414020"/>
                  </a:lnTo>
                  <a:lnTo>
                    <a:pt x="304800" y="430530"/>
                  </a:lnTo>
                  <a:lnTo>
                    <a:pt x="304800" y="448310"/>
                  </a:lnTo>
                  <a:lnTo>
                    <a:pt x="303530" y="467360"/>
                  </a:lnTo>
                  <a:lnTo>
                    <a:pt x="302260" y="486410"/>
                  </a:lnTo>
                  <a:lnTo>
                    <a:pt x="299720" y="504190"/>
                  </a:lnTo>
                  <a:lnTo>
                    <a:pt x="296151" y="522020"/>
                  </a:lnTo>
                  <a:lnTo>
                    <a:pt x="295910" y="521970"/>
                  </a:lnTo>
                  <a:lnTo>
                    <a:pt x="290830" y="539750"/>
                  </a:lnTo>
                  <a:lnTo>
                    <a:pt x="287020" y="557530"/>
                  </a:lnTo>
                  <a:lnTo>
                    <a:pt x="280670" y="574040"/>
                  </a:lnTo>
                  <a:lnTo>
                    <a:pt x="287020" y="576580"/>
                  </a:lnTo>
                  <a:lnTo>
                    <a:pt x="292100" y="579120"/>
                  </a:lnTo>
                  <a:lnTo>
                    <a:pt x="298450" y="561340"/>
                  </a:lnTo>
                  <a:lnTo>
                    <a:pt x="303530" y="542290"/>
                  </a:lnTo>
                  <a:lnTo>
                    <a:pt x="308610" y="524510"/>
                  </a:lnTo>
                  <a:lnTo>
                    <a:pt x="311150" y="506730"/>
                  </a:lnTo>
                  <a:lnTo>
                    <a:pt x="311150" y="505460"/>
                  </a:lnTo>
                  <a:lnTo>
                    <a:pt x="313690" y="487680"/>
                  </a:lnTo>
                  <a:lnTo>
                    <a:pt x="316230" y="468630"/>
                  </a:lnTo>
                  <a:lnTo>
                    <a:pt x="317500" y="449580"/>
                  </a:lnTo>
                  <a:lnTo>
                    <a:pt x="317500" y="430530"/>
                  </a:lnTo>
                  <a:lnTo>
                    <a:pt x="317500" y="41402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1960" y="2490469"/>
              <a:ext cx="321310" cy="186690"/>
            </a:xfrm>
            <a:custGeom>
              <a:avLst/>
              <a:gdLst/>
              <a:ahLst/>
              <a:cxnLst/>
              <a:rect l="l" t="t" r="r" b="b"/>
              <a:pathLst>
                <a:path w="321310" h="186689">
                  <a:moveTo>
                    <a:pt x="321310" y="3810"/>
                  </a:moveTo>
                  <a:lnTo>
                    <a:pt x="316230" y="1270"/>
                  </a:lnTo>
                  <a:lnTo>
                    <a:pt x="309880" y="0"/>
                  </a:lnTo>
                  <a:lnTo>
                    <a:pt x="303530" y="16510"/>
                  </a:lnTo>
                  <a:lnTo>
                    <a:pt x="297180" y="34290"/>
                  </a:lnTo>
                  <a:lnTo>
                    <a:pt x="290830" y="49530"/>
                  </a:lnTo>
                  <a:lnTo>
                    <a:pt x="283210" y="64770"/>
                  </a:lnTo>
                  <a:lnTo>
                    <a:pt x="276047" y="79095"/>
                  </a:lnTo>
                  <a:lnTo>
                    <a:pt x="275590" y="78740"/>
                  </a:lnTo>
                  <a:lnTo>
                    <a:pt x="265430" y="92710"/>
                  </a:lnTo>
                  <a:lnTo>
                    <a:pt x="266319" y="93256"/>
                  </a:lnTo>
                  <a:lnTo>
                    <a:pt x="257810" y="105410"/>
                  </a:lnTo>
                  <a:lnTo>
                    <a:pt x="247650" y="116840"/>
                  </a:lnTo>
                  <a:lnTo>
                    <a:pt x="237998" y="127698"/>
                  </a:lnTo>
                  <a:lnTo>
                    <a:pt x="237490" y="127000"/>
                  </a:lnTo>
                  <a:lnTo>
                    <a:pt x="224790" y="138430"/>
                  </a:lnTo>
                  <a:lnTo>
                    <a:pt x="225323" y="138976"/>
                  </a:lnTo>
                  <a:lnTo>
                    <a:pt x="212610" y="148209"/>
                  </a:lnTo>
                  <a:lnTo>
                    <a:pt x="212090" y="147320"/>
                  </a:lnTo>
                  <a:lnTo>
                    <a:pt x="196850" y="154940"/>
                  </a:lnTo>
                  <a:lnTo>
                    <a:pt x="197116" y="155409"/>
                  </a:lnTo>
                  <a:lnTo>
                    <a:pt x="181610" y="162560"/>
                  </a:lnTo>
                  <a:lnTo>
                    <a:pt x="163830" y="167640"/>
                  </a:lnTo>
                  <a:lnTo>
                    <a:pt x="163906" y="167805"/>
                  </a:lnTo>
                  <a:lnTo>
                    <a:pt x="146050" y="170180"/>
                  </a:lnTo>
                  <a:lnTo>
                    <a:pt x="125730" y="173990"/>
                  </a:lnTo>
                  <a:lnTo>
                    <a:pt x="106680" y="173990"/>
                  </a:lnTo>
                  <a:lnTo>
                    <a:pt x="101600" y="173990"/>
                  </a:lnTo>
                  <a:lnTo>
                    <a:pt x="100330" y="173990"/>
                  </a:lnTo>
                  <a:lnTo>
                    <a:pt x="96520" y="173990"/>
                  </a:lnTo>
                  <a:lnTo>
                    <a:pt x="85090" y="171450"/>
                  </a:lnTo>
                  <a:lnTo>
                    <a:pt x="72390" y="168910"/>
                  </a:lnTo>
                  <a:lnTo>
                    <a:pt x="59690" y="165100"/>
                  </a:lnTo>
                  <a:lnTo>
                    <a:pt x="52070" y="162560"/>
                  </a:lnTo>
                  <a:lnTo>
                    <a:pt x="44450" y="158750"/>
                  </a:lnTo>
                  <a:lnTo>
                    <a:pt x="36830" y="154940"/>
                  </a:lnTo>
                  <a:lnTo>
                    <a:pt x="36410" y="155968"/>
                  </a:lnTo>
                  <a:lnTo>
                    <a:pt x="30480" y="152400"/>
                  </a:lnTo>
                  <a:lnTo>
                    <a:pt x="25400" y="148590"/>
                  </a:lnTo>
                  <a:lnTo>
                    <a:pt x="19050" y="144780"/>
                  </a:lnTo>
                  <a:lnTo>
                    <a:pt x="12700" y="139700"/>
                  </a:lnTo>
                  <a:lnTo>
                    <a:pt x="8890" y="135890"/>
                  </a:lnTo>
                  <a:lnTo>
                    <a:pt x="7620" y="134620"/>
                  </a:lnTo>
                  <a:lnTo>
                    <a:pt x="5080" y="134620"/>
                  </a:lnTo>
                  <a:lnTo>
                    <a:pt x="5080" y="140970"/>
                  </a:lnTo>
                  <a:lnTo>
                    <a:pt x="0" y="146050"/>
                  </a:lnTo>
                  <a:lnTo>
                    <a:pt x="5080" y="149860"/>
                  </a:lnTo>
                  <a:lnTo>
                    <a:pt x="6350" y="149860"/>
                  </a:lnTo>
                  <a:lnTo>
                    <a:pt x="11430" y="154940"/>
                  </a:lnTo>
                  <a:lnTo>
                    <a:pt x="17780" y="158750"/>
                  </a:lnTo>
                  <a:lnTo>
                    <a:pt x="24130" y="162560"/>
                  </a:lnTo>
                  <a:lnTo>
                    <a:pt x="31750" y="166370"/>
                  </a:lnTo>
                  <a:lnTo>
                    <a:pt x="31750" y="167640"/>
                  </a:lnTo>
                  <a:lnTo>
                    <a:pt x="39370" y="170180"/>
                  </a:lnTo>
                  <a:lnTo>
                    <a:pt x="46990" y="173990"/>
                  </a:lnTo>
                  <a:lnTo>
                    <a:pt x="55880" y="176530"/>
                  </a:lnTo>
                  <a:lnTo>
                    <a:pt x="68580" y="180340"/>
                  </a:lnTo>
                  <a:lnTo>
                    <a:pt x="69850" y="180340"/>
                  </a:lnTo>
                  <a:lnTo>
                    <a:pt x="82550" y="184150"/>
                  </a:lnTo>
                  <a:lnTo>
                    <a:pt x="93980" y="185420"/>
                  </a:lnTo>
                  <a:lnTo>
                    <a:pt x="95250" y="185420"/>
                  </a:lnTo>
                  <a:lnTo>
                    <a:pt x="100330" y="186690"/>
                  </a:lnTo>
                  <a:lnTo>
                    <a:pt x="106680" y="186690"/>
                  </a:lnTo>
                  <a:lnTo>
                    <a:pt x="127000" y="185420"/>
                  </a:lnTo>
                  <a:lnTo>
                    <a:pt x="128270" y="185420"/>
                  </a:lnTo>
                  <a:lnTo>
                    <a:pt x="148590" y="182880"/>
                  </a:lnTo>
                  <a:lnTo>
                    <a:pt x="167640" y="179070"/>
                  </a:lnTo>
                  <a:lnTo>
                    <a:pt x="185420" y="173990"/>
                  </a:lnTo>
                  <a:lnTo>
                    <a:pt x="186690" y="173990"/>
                  </a:lnTo>
                  <a:lnTo>
                    <a:pt x="203200" y="167640"/>
                  </a:lnTo>
                  <a:lnTo>
                    <a:pt x="218440" y="158750"/>
                  </a:lnTo>
                  <a:lnTo>
                    <a:pt x="232410" y="148590"/>
                  </a:lnTo>
                  <a:lnTo>
                    <a:pt x="233680" y="148590"/>
                  </a:lnTo>
                  <a:lnTo>
                    <a:pt x="246380" y="137160"/>
                  </a:lnTo>
                  <a:lnTo>
                    <a:pt x="246380" y="135890"/>
                  </a:lnTo>
                  <a:lnTo>
                    <a:pt x="256540" y="125730"/>
                  </a:lnTo>
                  <a:lnTo>
                    <a:pt x="256540" y="124460"/>
                  </a:lnTo>
                  <a:lnTo>
                    <a:pt x="266700" y="113030"/>
                  </a:lnTo>
                  <a:lnTo>
                    <a:pt x="267970" y="113030"/>
                  </a:lnTo>
                  <a:lnTo>
                    <a:pt x="276860" y="100330"/>
                  </a:lnTo>
                  <a:lnTo>
                    <a:pt x="285750" y="86360"/>
                  </a:lnTo>
                  <a:lnTo>
                    <a:pt x="285750" y="85090"/>
                  </a:lnTo>
                  <a:lnTo>
                    <a:pt x="293370" y="71120"/>
                  </a:lnTo>
                  <a:lnTo>
                    <a:pt x="294640" y="71120"/>
                  </a:lnTo>
                  <a:lnTo>
                    <a:pt x="302260" y="55880"/>
                  </a:lnTo>
                  <a:lnTo>
                    <a:pt x="302260" y="54610"/>
                  </a:lnTo>
                  <a:lnTo>
                    <a:pt x="308610" y="39370"/>
                  </a:lnTo>
                  <a:lnTo>
                    <a:pt x="308610" y="38100"/>
                  </a:lnTo>
                  <a:lnTo>
                    <a:pt x="314960" y="21590"/>
                  </a:lnTo>
                  <a:lnTo>
                    <a:pt x="321310" y="38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06810" y="2830890"/>
            <a:ext cx="1134110" cy="758190"/>
            <a:chOff x="3206810" y="2830890"/>
            <a:chExt cx="1134110" cy="758190"/>
          </a:xfrm>
        </p:grpSpPr>
        <p:sp>
          <p:nvSpPr>
            <p:cNvPr id="25" name="object 25"/>
            <p:cNvSpPr/>
            <p:nvPr/>
          </p:nvSpPr>
          <p:spPr>
            <a:xfrm>
              <a:off x="3213099" y="2837180"/>
              <a:ext cx="320040" cy="745490"/>
            </a:xfrm>
            <a:custGeom>
              <a:avLst/>
              <a:gdLst/>
              <a:ahLst/>
              <a:cxnLst/>
              <a:rect l="l" t="t" r="r" b="b"/>
              <a:pathLst>
                <a:path w="320039" h="745489">
                  <a:moveTo>
                    <a:pt x="173989" y="0"/>
                  </a:moveTo>
                  <a:lnTo>
                    <a:pt x="161289" y="0"/>
                  </a:lnTo>
                  <a:lnTo>
                    <a:pt x="123189" y="3810"/>
                  </a:lnTo>
                  <a:lnTo>
                    <a:pt x="107950" y="6350"/>
                  </a:lnTo>
                  <a:lnTo>
                    <a:pt x="60960" y="17780"/>
                  </a:lnTo>
                  <a:lnTo>
                    <a:pt x="58420" y="15240"/>
                  </a:lnTo>
                  <a:lnTo>
                    <a:pt x="57150" y="15240"/>
                  </a:lnTo>
                  <a:lnTo>
                    <a:pt x="49529" y="11430"/>
                  </a:lnTo>
                  <a:lnTo>
                    <a:pt x="46989" y="11430"/>
                  </a:lnTo>
                  <a:lnTo>
                    <a:pt x="44450" y="10160"/>
                  </a:lnTo>
                  <a:lnTo>
                    <a:pt x="36830" y="10160"/>
                  </a:lnTo>
                  <a:lnTo>
                    <a:pt x="29210" y="12700"/>
                  </a:lnTo>
                  <a:lnTo>
                    <a:pt x="26669" y="13970"/>
                  </a:lnTo>
                  <a:lnTo>
                    <a:pt x="25400" y="15240"/>
                  </a:lnTo>
                  <a:lnTo>
                    <a:pt x="22860" y="16510"/>
                  </a:lnTo>
                  <a:lnTo>
                    <a:pt x="13969" y="25400"/>
                  </a:lnTo>
                  <a:lnTo>
                    <a:pt x="11430" y="30480"/>
                  </a:lnTo>
                  <a:lnTo>
                    <a:pt x="10160" y="31750"/>
                  </a:lnTo>
                  <a:lnTo>
                    <a:pt x="5080" y="41910"/>
                  </a:lnTo>
                  <a:lnTo>
                    <a:pt x="5080" y="44450"/>
                  </a:lnTo>
                  <a:lnTo>
                    <a:pt x="2539" y="49530"/>
                  </a:lnTo>
                  <a:lnTo>
                    <a:pt x="2539" y="53340"/>
                  </a:lnTo>
                  <a:lnTo>
                    <a:pt x="1269" y="58420"/>
                  </a:lnTo>
                  <a:lnTo>
                    <a:pt x="1269" y="71120"/>
                  </a:lnTo>
                  <a:lnTo>
                    <a:pt x="0" y="123190"/>
                  </a:lnTo>
                  <a:lnTo>
                    <a:pt x="0" y="692150"/>
                  </a:lnTo>
                  <a:lnTo>
                    <a:pt x="1269" y="698500"/>
                  </a:lnTo>
                  <a:lnTo>
                    <a:pt x="1269" y="703580"/>
                  </a:lnTo>
                  <a:lnTo>
                    <a:pt x="2539" y="709930"/>
                  </a:lnTo>
                  <a:lnTo>
                    <a:pt x="3810" y="715010"/>
                  </a:lnTo>
                  <a:lnTo>
                    <a:pt x="6350" y="720090"/>
                  </a:lnTo>
                  <a:lnTo>
                    <a:pt x="7619" y="725170"/>
                  </a:lnTo>
                  <a:lnTo>
                    <a:pt x="12700" y="732790"/>
                  </a:lnTo>
                  <a:lnTo>
                    <a:pt x="19050" y="739140"/>
                  </a:lnTo>
                  <a:lnTo>
                    <a:pt x="21589" y="740410"/>
                  </a:lnTo>
                  <a:lnTo>
                    <a:pt x="24130" y="742950"/>
                  </a:lnTo>
                  <a:lnTo>
                    <a:pt x="26669" y="742950"/>
                  </a:lnTo>
                  <a:lnTo>
                    <a:pt x="27939" y="744220"/>
                  </a:lnTo>
                  <a:lnTo>
                    <a:pt x="29210" y="744220"/>
                  </a:lnTo>
                  <a:lnTo>
                    <a:pt x="34289" y="745490"/>
                  </a:lnTo>
                  <a:lnTo>
                    <a:pt x="41910" y="745490"/>
                  </a:lnTo>
                  <a:lnTo>
                    <a:pt x="45720" y="744220"/>
                  </a:lnTo>
                  <a:lnTo>
                    <a:pt x="50800" y="742950"/>
                  </a:lnTo>
                  <a:lnTo>
                    <a:pt x="54610" y="741680"/>
                  </a:lnTo>
                  <a:lnTo>
                    <a:pt x="57150" y="739140"/>
                  </a:lnTo>
                  <a:lnTo>
                    <a:pt x="60960" y="736600"/>
                  </a:lnTo>
                  <a:lnTo>
                    <a:pt x="68579" y="728980"/>
                  </a:lnTo>
                  <a:lnTo>
                    <a:pt x="71120" y="725170"/>
                  </a:lnTo>
                  <a:lnTo>
                    <a:pt x="72389" y="721360"/>
                  </a:lnTo>
                  <a:lnTo>
                    <a:pt x="73660" y="720090"/>
                  </a:lnTo>
                  <a:lnTo>
                    <a:pt x="74929" y="717550"/>
                  </a:lnTo>
                  <a:lnTo>
                    <a:pt x="76200" y="713740"/>
                  </a:lnTo>
                  <a:lnTo>
                    <a:pt x="77470" y="712470"/>
                  </a:lnTo>
                  <a:lnTo>
                    <a:pt x="77470" y="709930"/>
                  </a:lnTo>
                  <a:lnTo>
                    <a:pt x="78739" y="706120"/>
                  </a:lnTo>
                  <a:lnTo>
                    <a:pt x="80010" y="703580"/>
                  </a:lnTo>
                  <a:lnTo>
                    <a:pt x="80010" y="698500"/>
                  </a:lnTo>
                  <a:lnTo>
                    <a:pt x="81279" y="694690"/>
                  </a:lnTo>
                  <a:lnTo>
                    <a:pt x="81279" y="407670"/>
                  </a:lnTo>
                  <a:lnTo>
                    <a:pt x="105410" y="400050"/>
                  </a:lnTo>
                  <a:lnTo>
                    <a:pt x="125729" y="394970"/>
                  </a:lnTo>
                  <a:lnTo>
                    <a:pt x="142239" y="391160"/>
                  </a:lnTo>
                  <a:lnTo>
                    <a:pt x="148589" y="389890"/>
                  </a:lnTo>
                  <a:lnTo>
                    <a:pt x="248920" y="389890"/>
                  </a:lnTo>
                  <a:lnTo>
                    <a:pt x="254000" y="388620"/>
                  </a:lnTo>
                  <a:lnTo>
                    <a:pt x="261620" y="386080"/>
                  </a:lnTo>
                  <a:lnTo>
                    <a:pt x="264160" y="383540"/>
                  </a:lnTo>
                  <a:lnTo>
                    <a:pt x="267970" y="381000"/>
                  </a:lnTo>
                  <a:lnTo>
                    <a:pt x="271779" y="377190"/>
                  </a:lnTo>
                  <a:lnTo>
                    <a:pt x="274320" y="373380"/>
                  </a:lnTo>
                  <a:lnTo>
                    <a:pt x="276860" y="368300"/>
                  </a:lnTo>
                  <a:lnTo>
                    <a:pt x="278129" y="367030"/>
                  </a:lnTo>
                  <a:lnTo>
                    <a:pt x="281939" y="359410"/>
                  </a:lnTo>
                  <a:lnTo>
                    <a:pt x="281939" y="356870"/>
                  </a:lnTo>
                  <a:lnTo>
                    <a:pt x="284479" y="351790"/>
                  </a:lnTo>
                  <a:lnTo>
                    <a:pt x="284479" y="349250"/>
                  </a:lnTo>
                  <a:lnTo>
                    <a:pt x="285750" y="346710"/>
                  </a:lnTo>
                  <a:lnTo>
                    <a:pt x="285750" y="337820"/>
                  </a:lnTo>
                  <a:lnTo>
                    <a:pt x="287020" y="331470"/>
                  </a:lnTo>
                  <a:lnTo>
                    <a:pt x="287020" y="325120"/>
                  </a:lnTo>
                  <a:lnTo>
                    <a:pt x="285750" y="318770"/>
                  </a:lnTo>
                  <a:lnTo>
                    <a:pt x="284479" y="313690"/>
                  </a:lnTo>
                  <a:lnTo>
                    <a:pt x="284479" y="308610"/>
                  </a:lnTo>
                  <a:lnTo>
                    <a:pt x="281939" y="303530"/>
                  </a:lnTo>
                  <a:lnTo>
                    <a:pt x="280670" y="298450"/>
                  </a:lnTo>
                  <a:lnTo>
                    <a:pt x="279400" y="294640"/>
                  </a:lnTo>
                  <a:lnTo>
                    <a:pt x="274320" y="287020"/>
                  </a:lnTo>
                  <a:lnTo>
                    <a:pt x="271779" y="284480"/>
                  </a:lnTo>
                  <a:lnTo>
                    <a:pt x="267970" y="281940"/>
                  </a:lnTo>
                  <a:lnTo>
                    <a:pt x="265429" y="278130"/>
                  </a:lnTo>
                  <a:lnTo>
                    <a:pt x="257810" y="275590"/>
                  </a:lnTo>
                  <a:lnTo>
                    <a:pt x="252729" y="274320"/>
                  </a:lnTo>
                  <a:lnTo>
                    <a:pt x="248920" y="273050"/>
                  </a:lnTo>
                  <a:lnTo>
                    <a:pt x="228600" y="269240"/>
                  </a:lnTo>
                  <a:lnTo>
                    <a:pt x="204470" y="267970"/>
                  </a:lnTo>
                  <a:lnTo>
                    <a:pt x="180339" y="265430"/>
                  </a:lnTo>
                  <a:lnTo>
                    <a:pt x="147320" y="265430"/>
                  </a:lnTo>
                  <a:lnTo>
                    <a:pt x="121920" y="269240"/>
                  </a:lnTo>
                  <a:lnTo>
                    <a:pt x="102870" y="274320"/>
                  </a:lnTo>
                  <a:lnTo>
                    <a:pt x="81279" y="281940"/>
                  </a:lnTo>
                  <a:lnTo>
                    <a:pt x="81279" y="134620"/>
                  </a:lnTo>
                  <a:lnTo>
                    <a:pt x="109220" y="128270"/>
                  </a:lnTo>
                  <a:lnTo>
                    <a:pt x="120650" y="127000"/>
                  </a:lnTo>
                  <a:lnTo>
                    <a:pt x="133350" y="124460"/>
                  </a:lnTo>
                  <a:lnTo>
                    <a:pt x="154939" y="121920"/>
                  </a:lnTo>
                  <a:lnTo>
                    <a:pt x="163829" y="120650"/>
                  </a:lnTo>
                  <a:lnTo>
                    <a:pt x="173989" y="120650"/>
                  </a:lnTo>
                  <a:lnTo>
                    <a:pt x="186689" y="121920"/>
                  </a:lnTo>
                  <a:lnTo>
                    <a:pt x="199389" y="121920"/>
                  </a:lnTo>
                  <a:lnTo>
                    <a:pt x="212089" y="123190"/>
                  </a:lnTo>
                  <a:lnTo>
                    <a:pt x="234950" y="128270"/>
                  </a:lnTo>
                  <a:lnTo>
                    <a:pt x="245110" y="130810"/>
                  </a:lnTo>
                  <a:lnTo>
                    <a:pt x="255270" y="135890"/>
                  </a:lnTo>
                  <a:lnTo>
                    <a:pt x="265429" y="139700"/>
                  </a:lnTo>
                  <a:lnTo>
                    <a:pt x="266700" y="140970"/>
                  </a:lnTo>
                  <a:lnTo>
                    <a:pt x="269239" y="140970"/>
                  </a:lnTo>
                  <a:lnTo>
                    <a:pt x="270510" y="142240"/>
                  </a:lnTo>
                  <a:lnTo>
                    <a:pt x="273050" y="142240"/>
                  </a:lnTo>
                  <a:lnTo>
                    <a:pt x="274320" y="143510"/>
                  </a:lnTo>
                  <a:lnTo>
                    <a:pt x="284479" y="143510"/>
                  </a:lnTo>
                  <a:lnTo>
                    <a:pt x="288289" y="142240"/>
                  </a:lnTo>
                  <a:lnTo>
                    <a:pt x="289560" y="142240"/>
                  </a:lnTo>
                  <a:lnTo>
                    <a:pt x="292100" y="140970"/>
                  </a:lnTo>
                  <a:lnTo>
                    <a:pt x="293370" y="139700"/>
                  </a:lnTo>
                  <a:lnTo>
                    <a:pt x="295910" y="138430"/>
                  </a:lnTo>
                  <a:lnTo>
                    <a:pt x="299720" y="134620"/>
                  </a:lnTo>
                  <a:lnTo>
                    <a:pt x="302260" y="133350"/>
                  </a:lnTo>
                  <a:lnTo>
                    <a:pt x="304800" y="129540"/>
                  </a:lnTo>
                  <a:lnTo>
                    <a:pt x="308610" y="124460"/>
                  </a:lnTo>
                  <a:lnTo>
                    <a:pt x="311150" y="120650"/>
                  </a:lnTo>
                  <a:lnTo>
                    <a:pt x="313689" y="115570"/>
                  </a:lnTo>
                  <a:lnTo>
                    <a:pt x="313689" y="113030"/>
                  </a:lnTo>
                  <a:lnTo>
                    <a:pt x="317500" y="105410"/>
                  </a:lnTo>
                  <a:lnTo>
                    <a:pt x="317500" y="102870"/>
                  </a:lnTo>
                  <a:lnTo>
                    <a:pt x="318770" y="100330"/>
                  </a:lnTo>
                  <a:lnTo>
                    <a:pt x="318770" y="93980"/>
                  </a:lnTo>
                  <a:lnTo>
                    <a:pt x="320039" y="87630"/>
                  </a:lnTo>
                  <a:lnTo>
                    <a:pt x="320039" y="77470"/>
                  </a:lnTo>
                  <a:lnTo>
                    <a:pt x="318770" y="74930"/>
                  </a:lnTo>
                  <a:lnTo>
                    <a:pt x="318770" y="72390"/>
                  </a:lnTo>
                  <a:lnTo>
                    <a:pt x="316229" y="64770"/>
                  </a:lnTo>
                  <a:lnTo>
                    <a:pt x="308610" y="53340"/>
                  </a:lnTo>
                  <a:lnTo>
                    <a:pt x="304800" y="49530"/>
                  </a:lnTo>
                  <a:lnTo>
                    <a:pt x="299720" y="45720"/>
                  </a:lnTo>
                  <a:lnTo>
                    <a:pt x="295910" y="41910"/>
                  </a:lnTo>
                  <a:lnTo>
                    <a:pt x="256539" y="20320"/>
                  </a:lnTo>
                  <a:lnTo>
                    <a:pt x="210820" y="5080"/>
                  </a:lnTo>
                  <a:lnTo>
                    <a:pt x="191770" y="1270"/>
                  </a:lnTo>
                  <a:lnTo>
                    <a:pt x="181610" y="12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13099" y="2837180"/>
              <a:ext cx="320040" cy="745490"/>
            </a:xfrm>
            <a:custGeom>
              <a:avLst/>
              <a:gdLst/>
              <a:ahLst/>
              <a:cxnLst/>
              <a:rect l="l" t="t" r="r" b="b"/>
              <a:pathLst>
                <a:path w="320039" h="745489">
                  <a:moveTo>
                    <a:pt x="279400" y="143510"/>
                  </a:moveTo>
                  <a:lnTo>
                    <a:pt x="278129" y="143510"/>
                  </a:lnTo>
                  <a:lnTo>
                    <a:pt x="276860" y="143510"/>
                  </a:lnTo>
                  <a:lnTo>
                    <a:pt x="274320" y="143510"/>
                  </a:lnTo>
                  <a:lnTo>
                    <a:pt x="273050" y="142240"/>
                  </a:lnTo>
                  <a:lnTo>
                    <a:pt x="270510" y="142240"/>
                  </a:lnTo>
                  <a:lnTo>
                    <a:pt x="269239" y="140970"/>
                  </a:lnTo>
                  <a:lnTo>
                    <a:pt x="266700" y="140970"/>
                  </a:lnTo>
                  <a:lnTo>
                    <a:pt x="265429" y="139700"/>
                  </a:lnTo>
                  <a:lnTo>
                    <a:pt x="255270" y="135890"/>
                  </a:lnTo>
                  <a:lnTo>
                    <a:pt x="245110" y="130810"/>
                  </a:lnTo>
                  <a:lnTo>
                    <a:pt x="234950" y="128270"/>
                  </a:lnTo>
                  <a:lnTo>
                    <a:pt x="223520" y="125730"/>
                  </a:lnTo>
                  <a:lnTo>
                    <a:pt x="212089" y="123190"/>
                  </a:lnTo>
                  <a:lnTo>
                    <a:pt x="199389" y="121920"/>
                  </a:lnTo>
                  <a:lnTo>
                    <a:pt x="186689" y="121920"/>
                  </a:lnTo>
                  <a:lnTo>
                    <a:pt x="173989" y="120650"/>
                  </a:lnTo>
                  <a:lnTo>
                    <a:pt x="163829" y="120650"/>
                  </a:lnTo>
                  <a:lnTo>
                    <a:pt x="154939" y="121920"/>
                  </a:lnTo>
                  <a:lnTo>
                    <a:pt x="143510" y="123190"/>
                  </a:lnTo>
                  <a:lnTo>
                    <a:pt x="133350" y="124460"/>
                  </a:lnTo>
                  <a:lnTo>
                    <a:pt x="120650" y="127000"/>
                  </a:lnTo>
                  <a:lnTo>
                    <a:pt x="109220" y="128270"/>
                  </a:lnTo>
                  <a:lnTo>
                    <a:pt x="81279" y="134620"/>
                  </a:lnTo>
                  <a:lnTo>
                    <a:pt x="81279" y="281940"/>
                  </a:lnTo>
                  <a:lnTo>
                    <a:pt x="102870" y="274320"/>
                  </a:lnTo>
                  <a:lnTo>
                    <a:pt x="121920" y="269240"/>
                  </a:lnTo>
                  <a:lnTo>
                    <a:pt x="130810" y="267970"/>
                  </a:lnTo>
                  <a:lnTo>
                    <a:pt x="139700" y="266700"/>
                  </a:lnTo>
                  <a:lnTo>
                    <a:pt x="147320" y="265430"/>
                  </a:lnTo>
                  <a:lnTo>
                    <a:pt x="154939" y="265430"/>
                  </a:lnTo>
                  <a:lnTo>
                    <a:pt x="180339" y="265430"/>
                  </a:lnTo>
                  <a:lnTo>
                    <a:pt x="204470" y="267970"/>
                  </a:lnTo>
                  <a:lnTo>
                    <a:pt x="228600" y="269240"/>
                  </a:lnTo>
                  <a:lnTo>
                    <a:pt x="248920" y="273050"/>
                  </a:lnTo>
                  <a:lnTo>
                    <a:pt x="252729" y="274320"/>
                  </a:lnTo>
                  <a:lnTo>
                    <a:pt x="257810" y="275590"/>
                  </a:lnTo>
                  <a:lnTo>
                    <a:pt x="261620" y="276860"/>
                  </a:lnTo>
                  <a:lnTo>
                    <a:pt x="265429" y="278130"/>
                  </a:lnTo>
                  <a:lnTo>
                    <a:pt x="267970" y="281940"/>
                  </a:lnTo>
                  <a:lnTo>
                    <a:pt x="271779" y="284480"/>
                  </a:lnTo>
                  <a:lnTo>
                    <a:pt x="274320" y="287020"/>
                  </a:lnTo>
                  <a:lnTo>
                    <a:pt x="276860" y="290830"/>
                  </a:lnTo>
                  <a:lnTo>
                    <a:pt x="279400" y="294640"/>
                  </a:lnTo>
                  <a:lnTo>
                    <a:pt x="280670" y="298450"/>
                  </a:lnTo>
                  <a:lnTo>
                    <a:pt x="281939" y="303530"/>
                  </a:lnTo>
                  <a:lnTo>
                    <a:pt x="284479" y="308610"/>
                  </a:lnTo>
                  <a:lnTo>
                    <a:pt x="284479" y="313690"/>
                  </a:lnTo>
                  <a:lnTo>
                    <a:pt x="285750" y="318770"/>
                  </a:lnTo>
                  <a:lnTo>
                    <a:pt x="287020" y="325120"/>
                  </a:lnTo>
                  <a:lnTo>
                    <a:pt x="287020" y="331470"/>
                  </a:lnTo>
                  <a:lnTo>
                    <a:pt x="285750" y="337820"/>
                  </a:lnTo>
                  <a:lnTo>
                    <a:pt x="285750" y="340360"/>
                  </a:lnTo>
                  <a:lnTo>
                    <a:pt x="285750" y="342900"/>
                  </a:lnTo>
                  <a:lnTo>
                    <a:pt x="285750" y="346710"/>
                  </a:lnTo>
                  <a:lnTo>
                    <a:pt x="284479" y="349250"/>
                  </a:lnTo>
                  <a:lnTo>
                    <a:pt x="284479" y="351790"/>
                  </a:lnTo>
                  <a:lnTo>
                    <a:pt x="283210" y="354330"/>
                  </a:lnTo>
                  <a:lnTo>
                    <a:pt x="281939" y="356870"/>
                  </a:lnTo>
                  <a:lnTo>
                    <a:pt x="281939" y="359410"/>
                  </a:lnTo>
                  <a:lnTo>
                    <a:pt x="280670" y="361950"/>
                  </a:lnTo>
                  <a:lnTo>
                    <a:pt x="279400" y="364490"/>
                  </a:lnTo>
                  <a:lnTo>
                    <a:pt x="278129" y="367030"/>
                  </a:lnTo>
                  <a:lnTo>
                    <a:pt x="276860" y="368300"/>
                  </a:lnTo>
                  <a:lnTo>
                    <a:pt x="274320" y="373380"/>
                  </a:lnTo>
                  <a:lnTo>
                    <a:pt x="271779" y="377190"/>
                  </a:lnTo>
                  <a:lnTo>
                    <a:pt x="267970" y="381000"/>
                  </a:lnTo>
                  <a:lnTo>
                    <a:pt x="264160" y="383540"/>
                  </a:lnTo>
                  <a:lnTo>
                    <a:pt x="261620" y="386080"/>
                  </a:lnTo>
                  <a:lnTo>
                    <a:pt x="257810" y="387350"/>
                  </a:lnTo>
                  <a:lnTo>
                    <a:pt x="254000" y="388620"/>
                  </a:lnTo>
                  <a:lnTo>
                    <a:pt x="248920" y="389890"/>
                  </a:lnTo>
                  <a:lnTo>
                    <a:pt x="245110" y="389890"/>
                  </a:lnTo>
                  <a:lnTo>
                    <a:pt x="200660" y="389890"/>
                  </a:lnTo>
                  <a:lnTo>
                    <a:pt x="154939" y="389890"/>
                  </a:lnTo>
                  <a:lnTo>
                    <a:pt x="148589" y="389890"/>
                  </a:lnTo>
                  <a:lnTo>
                    <a:pt x="142239" y="391160"/>
                  </a:lnTo>
                  <a:lnTo>
                    <a:pt x="125729" y="394970"/>
                  </a:lnTo>
                  <a:lnTo>
                    <a:pt x="105410" y="400050"/>
                  </a:lnTo>
                  <a:lnTo>
                    <a:pt x="81279" y="407670"/>
                  </a:lnTo>
                  <a:lnTo>
                    <a:pt x="81279" y="685800"/>
                  </a:lnTo>
                  <a:lnTo>
                    <a:pt x="81279" y="692150"/>
                  </a:lnTo>
                  <a:lnTo>
                    <a:pt x="81279" y="694690"/>
                  </a:lnTo>
                  <a:lnTo>
                    <a:pt x="80010" y="698500"/>
                  </a:lnTo>
                  <a:lnTo>
                    <a:pt x="80010" y="701040"/>
                  </a:lnTo>
                  <a:lnTo>
                    <a:pt x="80010" y="703580"/>
                  </a:lnTo>
                  <a:lnTo>
                    <a:pt x="78739" y="706120"/>
                  </a:lnTo>
                  <a:lnTo>
                    <a:pt x="77470" y="709930"/>
                  </a:lnTo>
                  <a:lnTo>
                    <a:pt x="77470" y="712470"/>
                  </a:lnTo>
                  <a:lnTo>
                    <a:pt x="76200" y="713740"/>
                  </a:lnTo>
                  <a:lnTo>
                    <a:pt x="74929" y="717550"/>
                  </a:lnTo>
                  <a:lnTo>
                    <a:pt x="73660" y="720090"/>
                  </a:lnTo>
                  <a:lnTo>
                    <a:pt x="72389" y="721360"/>
                  </a:lnTo>
                  <a:lnTo>
                    <a:pt x="71120" y="725170"/>
                  </a:lnTo>
                  <a:lnTo>
                    <a:pt x="68579" y="728980"/>
                  </a:lnTo>
                  <a:lnTo>
                    <a:pt x="64770" y="732790"/>
                  </a:lnTo>
                  <a:lnTo>
                    <a:pt x="60960" y="736600"/>
                  </a:lnTo>
                  <a:lnTo>
                    <a:pt x="57150" y="739140"/>
                  </a:lnTo>
                  <a:lnTo>
                    <a:pt x="54610" y="741680"/>
                  </a:lnTo>
                  <a:lnTo>
                    <a:pt x="50800" y="742950"/>
                  </a:lnTo>
                  <a:lnTo>
                    <a:pt x="45720" y="744220"/>
                  </a:lnTo>
                  <a:lnTo>
                    <a:pt x="41910" y="745490"/>
                  </a:lnTo>
                  <a:lnTo>
                    <a:pt x="38100" y="745490"/>
                  </a:lnTo>
                  <a:lnTo>
                    <a:pt x="34289" y="745490"/>
                  </a:lnTo>
                  <a:lnTo>
                    <a:pt x="29210" y="744220"/>
                  </a:lnTo>
                  <a:lnTo>
                    <a:pt x="27939" y="744220"/>
                  </a:lnTo>
                  <a:lnTo>
                    <a:pt x="26669" y="742950"/>
                  </a:lnTo>
                  <a:lnTo>
                    <a:pt x="24130" y="742950"/>
                  </a:lnTo>
                  <a:lnTo>
                    <a:pt x="22860" y="741680"/>
                  </a:lnTo>
                  <a:lnTo>
                    <a:pt x="21589" y="740410"/>
                  </a:lnTo>
                  <a:lnTo>
                    <a:pt x="19050" y="739140"/>
                  </a:lnTo>
                  <a:lnTo>
                    <a:pt x="17780" y="737870"/>
                  </a:lnTo>
                  <a:lnTo>
                    <a:pt x="16510" y="736600"/>
                  </a:lnTo>
                  <a:lnTo>
                    <a:pt x="15239" y="735330"/>
                  </a:lnTo>
                  <a:lnTo>
                    <a:pt x="12700" y="732790"/>
                  </a:lnTo>
                  <a:lnTo>
                    <a:pt x="10160" y="728980"/>
                  </a:lnTo>
                  <a:lnTo>
                    <a:pt x="7619" y="725170"/>
                  </a:lnTo>
                  <a:lnTo>
                    <a:pt x="6350" y="720090"/>
                  </a:lnTo>
                  <a:lnTo>
                    <a:pt x="3810" y="715010"/>
                  </a:lnTo>
                  <a:lnTo>
                    <a:pt x="2539" y="709930"/>
                  </a:lnTo>
                  <a:lnTo>
                    <a:pt x="1269" y="703580"/>
                  </a:lnTo>
                  <a:lnTo>
                    <a:pt x="1269" y="698500"/>
                  </a:lnTo>
                  <a:lnTo>
                    <a:pt x="0" y="692150"/>
                  </a:lnTo>
                  <a:lnTo>
                    <a:pt x="0" y="685800"/>
                  </a:lnTo>
                  <a:lnTo>
                    <a:pt x="0" y="176530"/>
                  </a:lnTo>
                  <a:lnTo>
                    <a:pt x="0" y="123190"/>
                  </a:lnTo>
                  <a:lnTo>
                    <a:pt x="1269" y="71120"/>
                  </a:lnTo>
                  <a:lnTo>
                    <a:pt x="1269" y="64770"/>
                  </a:lnTo>
                  <a:lnTo>
                    <a:pt x="1269" y="58420"/>
                  </a:lnTo>
                  <a:lnTo>
                    <a:pt x="2539" y="53340"/>
                  </a:lnTo>
                  <a:lnTo>
                    <a:pt x="2539" y="49530"/>
                  </a:lnTo>
                  <a:lnTo>
                    <a:pt x="3810" y="46990"/>
                  </a:lnTo>
                  <a:lnTo>
                    <a:pt x="5080" y="44450"/>
                  </a:lnTo>
                  <a:lnTo>
                    <a:pt x="5080" y="41910"/>
                  </a:lnTo>
                  <a:lnTo>
                    <a:pt x="6350" y="39370"/>
                  </a:lnTo>
                  <a:lnTo>
                    <a:pt x="7619" y="36830"/>
                  </a:lnTo>
                  <a:lnTo>
                    <a:pt x="8889" y="34290"/>
                  </a:lnTo>
                  <a:lnTo>
                    <a:pt x="10160" y="31750"/>
                  </a:lnTo>
                  <a:lnTo>
                    <a:pt x="11430" y="30480"/>
                  </a:lnTo>
                  <a:lnTo>
                    <a:pt x="12700" y="27940"/>
                  </a:lnTo>
                  <a:lnTo>
                    <a:pt x="13969" y="25400"/>
                  </a:lnTo>
                  <a:lnTo>
                    <a:pt x="15239" y="24130"/>
                  </a:lnTo>
                  <a:lnTo>
                    <a:pt x="17780" y="21590"/>
                  </a:lnTo>
                  <a:lnTo>
                    <a:pt x="19050" y="20320"/>
                  </a:lnTo>
                  <a:lnTo>
                    <a:pt x="20319" y="19050"/>
                  </a:lnTo>
                  <a:lnTo>
                    <a:pt x="21589" y="17780"/>
                  </a:lnTo>
                  <a:lnTo>
                    <a:pt x="22860" y="16510"/>
                  </a:lnTo>
                  <a:lnTo>
                    <a:pt x="25400" y="15240"/>
                  </a:lnTo>
                  <a:lnTo>
                    <a:pt x="26669" y="13970"/>
                  </a:lnTo>
                  <a:lnTo>
                    <a:pt x="29210" y="12700"/>
                  </a:lnTo>
                  <a:lnTo>
                    <a:pt x="33019" y="11430"/>
                  </a:lnTo>
                  <a:lnTo>
                    <a:pt x="36830" y="10160"/>
                  </a:lnTo>
                  <a:lnTo>
                    <a:pt x="41910" y="10160"/>
                  </a:lnTo>
                  <a:lnTo>
                    <a:pt x="44450" y="10160"/>
                  </a:lnTo>
                  <a:lnTo>
                    <a:pt x="46989" y="11430"/>
                  </a:lnTo>
                  <a:lnTo>
                    <a:pt x="49529" y="11430"/>
                  </a:lnTo>
                  <a:lnTo>
                    <a:pt x="52070" y="12700"/>
                  </a:lnTo>
                  <a:lnTo>
                    <a:pt x="54610" y="13970"/>
                  </a:lnTo>
                  <a:lnTo>
                    <a:pt x="57150" y="15240"/>
                  </a:lnTo>
                  <a:lnTo>
                    <a:pt x="58420" y="15240"/>
                  </a:lnTo>
                  <a:lnTo>
                    <a:pt x="60960" y="17780"/>
                  </a:lnTo>
                  <a:lnTo>
                    <a:pt x="92710" y="10160"/>
                  </a:lnTo>
                  <a:lnTo>
                    <a:pt x="107950" y="6350"/>
                  </a:lnTo>
                  <a:lnTo>
                    <a:pt x="123189" y="3810"/>
                  </a:lnTo>
                  <a:lnTo>
                    <a:pt x="135889" y="2540"/>
                  </a:lnTo>
                  <a:lnTo>
                    <a:pt x="149860" y="1270"/>
                  </a:lnTo>
                  <a:lnTo>
                    <a:pt x="161289" y="0"/>
                  </a:lnTo>
                  <a:lnTo>
                    <a:pt x="173989" y="0"/>
                  </a:lnTo>
                  <a:lnTo>
                    <a:pt x="181610" y="1270"/>
                  </a:lnTo>
                  <a:lnTo>
                    <a:pt x="191770" y="1270"/>
                  </a:lnTo>
                  <a:lnTo>
                    <a:pt x="232410" y="11430"/>
                  </a:lnTo>
                  <a:lnTo>
                    <a:pt x="271779" y="27940"/>
                  </a:lnTo>
                  <a:lnTo>
                    <a:pt x="284479" y="34290"/>
                  </a:lnTo>
                  <a:lnTo>
                    <a:pt x="295910" y="41910"/>
                  </a:lnTo>
                  <a:lnTo>
                    <a:pt x="299720" y="45720"/>
                  </a:lnTo>
                  <a:lnTo>
                    <a:pt x="304800" y="49530"/>
                  </a:lnTo>
                  <a:lnTo>
                    <a:pt x="308610" y="53340"/>
                  </a:lnTo>
                  <a:lnTo>
                    <a:pt x="311150" y="57150"/>
                  </a:lnTo>
                  <a:lnTo>
                    <a:pt x="313689" y="60960"/>
                  </a:lnTo>
                  <a:lnTo>
                    <a:pt x="316229" y="64770"/>
                  </a:lnTo>
                  <a:lnTo>
                    <a:pt x="317500" y="68580"/>
                  </a:lnTo>
                  <a:lnTo>
                    <a:pt x="318770" y="72390"/>
                  </a:lnTo>
                  <a:lnTo>
                    <a:pt x="318770" y="74930"/>
                  </a:lnTo>
                  <a:lnTo>
                    <a:pt x="320039" y="77470"/>
                  </a:lnTo>
                  <a:lnTo>
                    <a:pt x="320039" y="78740"/>
                  </a:lnTo>
                  <a:lnTo>
                    <a:pt x="320039" y="81280"/>
                  </a:lnTo>
                  <a:lnTo>
                    <a:pt x="320039" y="87630"/>
                  </a:lnTo>
                  <a:lnTo>
                    <a:pt x="318770" y="93980"/>
                  </a:lnTo>
                  <a:lnTo>
                    <a:pt x="318770" y="100330"/>
                  </a:lnTo>
                  <a:lnTo>
                    <a:pt x="317500" y="102870"/>
                  </a:lnTo>
                  <a:lnTo>
                    <a:pt x="317500" y="105410"/>
                  </a:lnTo>
                  <a:lnTo>
                    <a:pt x="316229" y="107950"/>
                  </a:lnTo>
                  <a:lnTo>
                    <a:pt x="314960" y="110490"/>
                  </a:lnTo>
                  <a:lnTo>
                    <a:pt x="313689" y="113030"/>
                  </a:lnTo>
                  <a:lnTo>
                    <a:pt x="313689" y="115570"/>
                  </a:lnTo>
                  <a:lnTo>
                    <a:pt x="311150" y="120650"/>
                  </a:lnTo>
                  <a:lnTo>
                    <a:pt x="308610" y="124460"/>
                  </a:lnTo>
                  <a:lnTo>
                    <a:pt x="304800" y="129540"/>
                  </a:lnTo>
                  <a:lnTo>
                    <a:pt x="302260" y="133350"/>
                  </a:lnTo>
                  <a:lnTo>
                    <a:pt x="299720" y="134620"/>
                  </a:lnTo>
                  <a:lnTo>
                    <a:pt x="298450" y="135890"/>
                  </a:lnTo>
                  <a:lnTo>
                    <a:pt x="297179" y="137160"/>
                  </a:lnTo>
                  <a:lnTo>
                    <a:pt x="295910" y="138430"/>
                  </a:lnTo>
                  <a:lnTo>
                    <a:pt x="293370" y="139700"/>
                  </a:lnTo>
                  <a:lnTo>
                    <a:pt x="292100" y="140970"/>
                  </a:lnTo>
                  <a:lnTo>
                    <a:pt x="289560" y="142240"/>
                  </a:lnTo>
                  <a:lnTo>
                    <a:pt x="288289" y="142240"/>
                  </a:lnTo>
                  <a:lnTo>
                    <a:pt x="284479" y="143510"/>
                  </a:lnTo>
                  <a:lnTo>
                    <a:pt x="279400" y="14351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57269" y="2871470"/>
              <a:ext cx="309880" cy="680720"/>
            </a:xfrm>
            <a:custGeom>
              <a:avLst/>
              <a:gdLst/>
              <a:ahLst/>
              <a:cxnLst/>
              <a:rect l="l" t="t" r="r" b="b"/>
              <a:pathLst>
                <a:path w="309879" h="680720">
                  <a:moveTo>
                    <a:pt x="127000" y="0"/>
                  </a:moveTo>
                  <a:lnTo>
                    <a:pt x="73659" y="1269"/>
                  </a:lnTo>
                  <a:lnTo>
                    <a:pt x="53339" y="2539"/>
                  </a:lnTo>
                  <a:lnTo>
                    <a:pt x="38100" y="5079"/>
                  </a:lnTo>
                  <a:lnTo>
                    <a:pt x="34289" y="5079"/>
                  </a:lnTo>
                  <a:lnTo>
                    <a:pt x="26669" y="7619"/>
                  </a:lnTo>
                  <a:lnTo>
                    <a:pt x="24129" y="10159"/>
                  </a:lnTo>
                  <a:lnTo>
                    <a:pt x="20319" y="12700"/>
                  </a:lnTo>
                  <a:lnTo>
                    <a:pt x="15239" y="17779"/>
                  </a:lnTo>
                  <a:lnTo>
                    <a:pt x="12700" y="21589"/>
                  </a:lnTo>
                  <a:lnTo>
                    <a:pt x="10159" y="24129"/>
                  </a:lnTo>
                  <a:lnTo>
                    <a:pt x="8889" y="26669"/>
                  </a:lnTo>
                  <a:lnTo>
                    <a:pt x="7619" y="27939"/>
                  </a:lnTo>
                  <a:lnTo>
                    <a:pt x="7619" y="30479"/>
                  </a:lnTo>
                  <a:lnTo>
                    <a:pt x="3809" y="38100"/>
                  </a:lnTo>
                  <a:lnTo>
                    <a:pt x="3809" y="40639"/>
                  </a:lnTo>
                  <a:lnTo>
                    <a:pt x="2539" y="43179"/>
                  </a:lnTo>
                  <a:lnTo>
                    <a:pt x="2539" y="45719"/>
                  </a:lnTo>
                  <a:lnTo>
                    <a:pt x="1269" y="48259"/>
                  </a:lnTo>
                  <a:lnTo>
                    <a:pt x="1269" y="57150"/>
                  </a:lnTo>
                  <a:lnTo>
                    <a:pt x="0" y="63500"/>
                  </a:lnTo>
                  <a:lnTo>
                    <a:pt x="1269" y="69850"/>
                  </a:lnTo>
                  <a:lnTo>
                    <a:pt x="1269" y="78739"/>
                  </a:lnTo>
                  <a:lnTo>
                    <a:pt x="2539" y="82550"/>
                  </a:lnTo>
                  <a:lnTo>
                    <a:pt x="2539" y="85089"/>
                  </a:lnTo>
                  <a:lnTo>
                    <a:pt x="3809" y="87629"/>
                  </a:lnTo>
                  <a:lnTo>
                    <a:pt x="3809" y="88900"/>
                  </a:lnTo>
                  <a:lnTo>
                    <a:pt x="5079" y="92709"/>
                  </a:lnTo>
                  <a:lnTo>
                    <a:pt x="6350" y="95250"/>
                  </a:lnTo>
                  <a:lnTo>
                    <a:pt x="7619" y="96519"/>
                  </a:lnTo>
                  <a:lnTo>
                    <a:pt x="7619" y="100329"/>
                  </a:lnTo>
                  <a:lnTo>
                    <a:pt x="8889" y="101600"/>
                  </a:lnTo>
                  <a:lnTo>
                    <a:pt x="12700" y="106679"/>
                  </a:lnTo>
                  <a:lnTo>
                    <a:pt x="15239" y="110489"/>
                  </a:lnTo>
                  <a:lnTo>
                    <a:pt x="21589" y="116839"/>
                  </a:lnTo>
                  <a:lnTo>
                    <a:pt x="25400" y="119379"/>
                  </a:lnTo>
                  <a:lnTo>
                    <a:pt x="29209" y="120650"/>
                  </a:lnTo>
                  <a:lnTo>
                    <a:pt x="33019" y="123189"/>
                  </a:lnTo>
                  <a:lnTo>
                    <a:pt x="104139" y="123189"/>
                  </a:lnTo>
                  <a:lnTo>
                    <a:pt x="101600" y="179069"/>
                  </a:lnTo>
                  <a:lnTo>
                    <a:pt x="99059" y="293369"/>
                  </a:lnTo>
                  <a:lnTo>
                    <a:pt x="99059" y="553719"/>
                  </a:lnTo>
                  <a:lnTo>
                    <a:pt x="69850" y="558800"/>
                  </a:lnTo>
                  <a:lnTo>
                    <a:pt x="46989" y="561339"/>
                  </a:lnTo>
                  <a:lnTo>
                    <a:pt x="39369" y="561339"/>
                  </a:lnTo>
                  <a:lnTo>
                    <a:pt x="35559" y="563879"/>
                  </a:lnTo>
                  <a:lnTo>
                    <a:pt x="33019" y="563879"/>
                  </a:lnTo>
                  <a:lnTo>
                    <a:pt x="31750" y="565150"/>
                  </a:lnTo>
                  <a:lnTo>
                    <a:pt x="29209" y="566419"/>
                  </a:lnTo>
                  <a:lnTo>
                    <a:pt x="21589" y="574039"/>
                  </a:lnTo>
                  <a:lnTo>
                    <a:pt x="19050" y="579119"/>
                  </a:lnTo>
                  <a:lnTo>
                    <a:pt x="15239" y="582929"/>
                  </a:lnTo>
                  <a:lnTo>
                    <a:pt x="13969" y="588009"/>
                  </a:lnTo>
                  <a:lnTo>
                    <a:pt x="10159" y="595629"/>
                  </a:lnTo>
                  <a:lnTo>
                    <a:pt x="10159" y="598169"/>
                  </a:lnTo>
                  <a:lnTo>
                    <a:pt x="8889" y="600709"/>
                  </a:lnTo>
                  <a:lnTo>
                    <a:pt x="8889" y="603250"/>
                  </a:lnTo>
                  <a:lnTo>
                    <a:pt x="7619" y="605789"/>
                  </a:lnTo>
                  <a:lnTo>
                    <a:pt x="7619" y="614679"/>
                  </a:lnTo>
                  <a:lnTo>
                    <a:pt x="6350" y="621029"/>
                  </a:lnTo>
                  <a:lnTo>
                    <a:pt x="7619" y="627379"/>
                  </a:lnTo>
                  <a:lnTo>
                    <a:pt x="7619" y="636269"/>
                  </a:lnTo>
                  <a:lnTo>
                    <a:pt x="8889" y="638809"/>
                  </a:lnTo>
                  <a:lnTo>
                    <a:pt x="8889" y="641350"/>
                  </a:lnTo>
                  <a:lnTo>
                    <a:pt x="10159" y="643889"/>
                  </a:lnTo>
                  <a:lnTo>
                    <a:pt x="10159" y="646429"/>
                  </a:lnTo>
                  <a:lnTo>
                    <a:pt x="15239" y="656589"/>
                  </a:lnTo>
                  <a:lnTo>
                    <a:pt x="15239" y="659129"/>
                  </a:lnTo>
                  <a:lnTo>
                    <a:pt x="19050" y="662939"/>
                  </a:lnTo>
                  <a:lnTo>
                    <a:pt x="21589" y="668019"/>
                  </a:lnTo>
                  <a:lnTo>
                    <a:pt x="24129" y="670559"/>
                  </a:lnTo>
                  <a:lnTo>
                    <a:pt x="26669" y="671829"/>
                  </a:lnTo>
                  <a:lnTo>
                    <a:pt x="27939" y="674369"/>
                  </a:lnTo>
                  <a:lnTo>
                    <a:pt x="29209" y="675639"/>
                  </a:lnTo>
                  <a:lnTo>
                    <a:pt x="31750" y="676909"/>
                  </a:lnTo>
                  <a:lnTo>
                    <a:pt x="33019" y="678179"/>
                  </a:lnTo>
                  <a:lnTo>
                    <a:pt x="35559" y="678179"/>
                  </a:lnTo>
                  <a:lnTo>
                    <a:pt x="43179" y="680719"/>
                  </a:lnTo>
                  <a:lnTo>
                    <a:pt x="58419" y="680719"/>
                  </a:lnTo>
                  <a:lnTo>
                    <a:pt x="71119" y="679450"/>
                  </a:lnTo>
                  <a:lnTo>
                    <a:pt x="87629" y="676909"/>
                  </a:lnTo>
                  <a:lnTo>
                    <a:pt x="123189" y="669289"/>
                  </a:lnTo>
                  <a:lnTo>
                    <a:pt x="138429" y="666750"/>
                  </a:lnTo>
                  <a:lnTo>
                    <a:pt x="151129" y="664209"/>
                  </a:lnTo>
                  <a:lnTo>
                    <a:pt x="264159" y="664209"/>
                  </a:lnTo>
                  <a:lnTo>
                    <a:pt x="275589" y="660400"/>
                  </a:lnTo>
                  <a:lnTo>
                    <a:pt x="276859" y="659129"/>
                  </a:lnTo>
                  <a:lnTo>
                    <a:pt x="279400" y="657859"/>
                  </a:lnTo>
                  <a:lnTo>
                    <a:pt x="283209" y="655319"/>
                  </a:lnTo>
                  <a:lnTo>
                    <a:pt x="285750" y="650239"/>
                  </a:lnTo>
                  <a:lnTo>
                    <a:pt x="289559" y="647700"/>
                  </a:lnTo>
                  <a:lnTo>
                    <a:pt x="293369" y="640079"/>
                  </a:lnTo>
                  <a:lnTo>
                    <a:pt x="293369" y="637539"/>
                  </a:lnTo>
                  <a:lnTo>
                    <a:pt x="295909" y="632459"/>
                  </a:lnTo>
                  <a:lnTo>
                    <a:pt x="295909" y="629919"/>
                  </a:lnTo>
                  <a:lnTo>
                    <a:pt x="298450" y="624839"/>
                  </a:lnTo>
                  <a:lnTo>
                    <a:pt x="298450" y="621029"/>
                  </a:lnTo>
                  <a:lnTo>
                    <a:pt x="299719" y="615950"/>
                  </a:lnTo>
                  <a:lnTo>
                    <a:pt x="299719" y="593089"/>
                  </a:lnTo>
                  <a:lnTo>
                    <a:pt x="298450" y="586739"/>
                  </a:lnTo>
                  <a:lnTo>
                    <a:pt x="298450" y="584200"/>
                  </a:lnTo>
                  <a:lnTo>
                    <a:pt x="295909" y="579119"/>
                  </a:lnTo>
                  <a:lnTo>
                    <a:pt x="295909" y="575309"/>
                  </a:lnTo>
                  <a:lnTo>
                    <a:pt x="293369" y="570229"/>
                  </a:lnTo>
                  <a:lnTo>
                    <a:pt x="293369" y="568959"/>
                  </a:lnTo>
                  <a:lnTo>
                    <a:pt x="289559" y="561339"/>
                  </a:lnTo>
                  <a:lnTo>
                    <a:pt x="285750" y="557529"/>
                  </a:lnTo>
                  <a:lnTo>
                    <a:pt x="283209" y="553719"/>
                  </a:lnTo>
                  <a:lnTo>
                    <a:pt x="280669" y="552450"/>
                  </a:lnTo>
                  <a:lnTo>
                    <a:pt x="274319" y="546100"/>
                  </a:lnTo>
                  <a:lnTo>
                    <a:pt x="271779" y="546100"/>
                  </a:lnTo>
                  <a:lnTo>
                    <a:pt x="267969" y="544829"/>
                  </a:lnTo>
                  <a:lnTo>
                    <a:pt x="264159" y="544829"/>
                  </a:lnTo>
                  <a:lnTo>
                    <a:pt x="260350" y="543559"/>
                  </a:lnTo>
                  <a:lnTo>
                    <a:pt x="181609" y="543559"/>
                  </a:lnTo>
                  <a:lnTo>
                    <a:pt x="181609" y="344169"/>
                  </a:lnTo>
                  <a:lnTo>
                    <a:pt x="182879" y="222250"/>
                  </a:lnTo>
                  <a:lnTo>
                    <a:pt x="185419" y="127000"/>
                  </a:lnTo>
                  <a:lnTo>
                    <a:pt x="240029" y="137159"/>
                  </a:lnTo>
                  <a:lnTo>
                    <a:pt x="257809" y="139700"/>
                  </a:lnTo>
                  <a:lnTo>
                    <a:pt x="271779" y="139700"/>
                  </a:lnTo>
                  <a:lnTo>
                    <a:pt x="279400" y="137159"/>
                  </a:lnTo>
                  <a:lnTo>
                    <a:pt x="281939" y="135889"/>
                  </a:lnTo>
                  <a:lnTo>
                    <a:pt x="285750" y="134619"/>
                  </a:lnTo>
                  <a:lnTo>
                    <a:pt x="289559" y="132079"/>
                  </a:lnTo>
                  <a:lnTo>
                    <a:pt x="292100" y="129539"/>
                  </a:lnTo>
                  <a:lnTo>
                    <a:pt x="294639" y="125729"/>
                  </a:lnTo>
                  <a:lnTo>
                    <a:pt x="298450" y="121919"/>
                  </a:lnTo>
                  <a:lnTo>
                    <a:pt x="300989" y="116839"/>
                  </a:lnTo>
                  <a:lnTo>
                    <a:pt x="303529" y="114300"/>
                  </a:lnTo>
                  <a:lnTo>
                    <a:pt x="306069" y="109219"/>
                  </a:lnTo>
                  <a:lnTo>
                    <a:pt x="306069" y="106679"/>
                  </a:lnTo>
                  <a:lnTo>
                    <a:pt x="307339" y="104139"/>
                  </a:lnTo>
                  <a:lnTo>
                    <a:pt x="308609" y="100329"/>
                  </a:lnTo>
                  <a:lnTo>
                    <a:pt x="308609" y="93979"/>
                  </a:lnTo>
                  <a:lnTo>
                    <a:pt x="309879" y="91439"/>
                  </a:lnTo>
                  <a:lnTo>
                    <a:pt x="309879" y="68579"/>
                  </a:lnTo>
                  <a:lnTo>
                    <a:pt x="308609" y="62229"/>
                  </a:lnTo>
                  <a:lnTo>
                    <a:pt x="308609" y="57150"/>
                  </a:lnTo>
                  <a:lnTo>
                    <a:pt x="306069" y="52069"/>
                  </a:lnTo>
                  <a:lnTo>
                    <a:pt x="289559" y="26669"/>
                  </a:lnTo>
                  <a:lnTo>
                    <a:pt x="287019" y="24129"/>
                  </a:lnTo>
                  <a:lnTo>
                    <a:pt x="281939" y="21589"/>
                  </a:lnTo>
                  <a:lnTo>
                    <a:pt x="278129" y="20319"/>
                  </a:lnTo>
                  <a:lnTo>
                    <a:pt x="274319" y="20319"/>
                  </a:lnTo>
                  <a:lnTo>
                    <a:pt x="231139" y="11429"/>
                  </a:lnTo>
                  <a:lnTo>
                    <a:pt x="193039" y="5079"/>
                  </a:lnTo>
                  <a:lnTo>
                    <a:pt x="157479" y="126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7269" y="2871470"/>
              <a:ext cx="309880" cy="680720"/>
            </a:xfrm>
            <a:custGeom>
              <a:avLst/>
              <a:gdLst/>
              <a:ahLst/>
              <a:cxnLst/>
              <a:rect l="l" t="t" r="r" b="b"/>
              <a:pathLst>
                <a:path w="309879" h="680720">
                  <a:moveTo>
                    <a:pt x="267969" y="139700"/>
                  </a:moveTo>
                  <a:lnTo>
                    <a:pt x="264159" y="139700"/>
                  </a:lnTo>
                  <a:lnTo>
                    <a:pt x="257809" y="139700"/>
                  </a:lnTo>
                  <a:lnTo>
                    <a:pt x="240029" y="137159"/>
                  </a:lnTo>
                  <a:lnTo>
                    <a:pt x="185419" y="127000"/>
                  </a:lnTo>
                  <a:lnTo>
                    <a:pt x="184150" y="171450"/>
                  </a:lnTo>
                  <a:lnTo>
                    <a:pt x="182879" y="222250"/>
                  </a:lnTo>
                  <a:lnTo>
                    <a:pt x="181609" y="344169"/>
                  </a:lnTo>
                  <a:lnTo>
                    <a:pt x="181609" y="543559"/>
                  </a:lnTo>
                  <a:lnTo>
                    <a:pt x="260350" y="543559"/>
                  </a:lnTo>
                  <a:lnTo>
                    <a:pt x="264159" y="544829"/>
                  </a:lnTo>
                  <a:lnTo>
                    <a:pt x="267969" y="544829"/>
                  </a:lnTo>
                  <a:lnTo>
                    <a:pt x="271779" y="546100"/>
                  </a:lnTo>
                  <a:lnTo>
                    <a:pt x="274319" y="546100"/>
                  </a:lnTo>
                  <a:lnTo>
                    <a:pt x="275589" y="547369"/>
                  </a:lnTo>
                  <a:lnTo>
                    <a:pt x="276859" y="548639"/>
                  </a:lnTo>
                  <a:lnTo>
                    <a:pt x="279400" y="551179"/>
                  </a:lnTo>
                  <a:lnTo>
                    <a:pt x="280669" y="552450"/>
                  </a:lnTo>
                  <a:lnTo>
                    <a:pt x="283209" y="553719"/>
                  </a:lnTo>
                  <a:lnTo>
                    <a:pt x="285750" y="557529"/>
                  </a:lnTo>
                  <a:lnTo>
                    <a:pt x="289559" y="561339"/>
                  </a:lnTo>
                  <a:lnTo>
                    <a:pt x="292100" y="566419"/>
                  </a:lnTo>
                  <a:lnTo>
                    <a:pt x="293369" y="568959"/>
                  </a:lnTo>
                  <a:lnTo>
                    <a:pt x="293369" y="570229"/>
                  </a:lnTo>
                  <a:lnTo>
                    <a:pt x="294639" y="572769"/>
                  </a:lnTo>
                  <a:lnTo>
                    <a:pt x="295909" y="575309"/>
                  </a:lnTo>
                  <a:lnTo>
                    <a:pt x="295909" y="579119"/>
                  </a:lnTo>
                  <a:lnTo>
                    <a:pt x="297179" y="581659"/>
                  </a:lnTo>
                  <a:lnTo>
                    <a:pt x="298450" y="584200"/>
                  </a:lnTo>
                  <a:lnTo>
                    <a:pt x="298450" y="586739"/>
                  </a:lnTo>
                  <a:lnTo>
                    <a:pt x="299719" y="593089"/>
                  </a:lnTo>
                  <a:lnTo>
                    <a:pt x="299719" y="598169"/>
                  </a:lnTo>
                  <a:lnTo>
                    <a:pt x="299719" y="604519"/>
                  </a:lnTo>
                  <a:lnTo>
                    <a:pt x="299719" y="610869"/>
                  </a:lnTo>
                  <a:lnTo>
                    <a:pt x="299719" y="615950"/>
                  </a:lnTo>
                  <a:lnTo>
                    <a:pt x="298450" y="621029"/>
                  </a:lnTo>
                  <a:lnTo>
                    <a:pt x="298450" y="624839"/>
                  </a:lnTo>
                  <a:lnTo>
                    <a:pt x="297179" y="627379"/>
                  </a:lnTo>
                  <a:lnTo>
                    <a:pt x="295909" y="629919"/>
                  </a:lnTo>
                  <a:lnTo>
                    <a:pt x="295909" y="632459"/>
                  </a:lnTo>
                  <a:lnTo>
                    <a:pt x="294639" y="635000"/>
                  </a:lnTo>
                  <a:lnTo>
                    <a:pt x="293369" y="637539"/>
                  </a:lnTo>
                  <a:lnTo>
                    <a:pt x="293369" y="640079"/>
                  </a:lnTo>
                  <a:lnTo>
                    <a:pt x="292100" y="642619"/>
                  </a:lnTo>
                  <a:lnTo>
                    <a:pt x="289559" y="647700"/>
                  </a:lnTo>
                  <a:lnTo>
                    <a:pt x="285750" y="650239"/>
                  </a:lnTo>
                  <a:lnTo>
                    <a:pt x="283209" y="655319"/>
                  </a:lnTo>
                  <a:lnTo>
                    <a:pt x="279400" y="657859"/>
                  </a:lnTo>
                  <a:lnTo>
                    <a:pt x="276859" y="659129"/>
                  </a:lnTo>
                  <a:lnTo>
                    <a:pt x="275589" y="660400"/>
                  </a:lnTo>
                  <a:lnTo>
                    <a:pt x="271779" y="661669"/>
                  </a:lnTo>
                  <a:lnTo>
                    <a:pt x="267969" y="662939"/>
                  </a:lnTo>
                  <a:lnTo>
                    <a:pt x="264159" y="664209"/>
                  </a:lnTo>
                  <a:lnTo>
                    <a:pt x="260350" y="664209"/>
                  </a:lnTo>
                  <a:lnTo>
                    <a:pt x="210819" y="664209"/>
                  </a:lnTo>
                  <a:lnTo>
                    <a:pt x="162559" y="664209"/>
                  </a:lnTo>
                  <a:lnTo>
                    <a:pt x="151129" y="664209"/>
                  </a:lnTo>
                  <a:lnTo>
                    <a:pt x="138429" y="666750"/>
                  </a:lnTo>
                  <a:lnTo>
                    <a:pt x="123189" y="669289"/>
                  </a:lnTo>
                  <a:lnTo>
                    <a:pt x="105409" y="673100"/>
                  </a:lnTo>
                  <a:lnTo>
                    <a:pt x="87629" y="676909"/>
                  </a:lnTo>
                  <a:lnTo>
                    <a:pt x="71119" y="679450"/>
                  </a:lnTo>
                  <a:lnTo>
                    <a:pt x="58419" y="680719"/>
                  </a:lnTo>
                  <a:lnTo>
                    <a:pt x="46989" y="680719"/>
                  </a:lnTo>
                  <a:lnTo>
                    <a:pt x="43179" y="680719"/>
                  </a:lnTo>
                  <a:lnTo>
                    <a:pt x="39369" y="679450"/>
                  </a:lnTo>
                  <a:lnTo>
                    <a:pt x="35559" y="678179"/>
                  </a:lnTo>
                  <a:lnTo>
                    <a:pt x="33019" y="678179"/>
                  </a:lnTo>
                  <a:lnTo>
                    <a:pt x="31750" y="676909"/>
                  </a:lnTo>
                  <a:lnTo>
                    <a:pt x="29209" y="675639"/>
                  </a:lnTo>
                  <a:lnTo>
                    <a:pt x="27939" y="674369"/>
                  </a:lnTo>
                  <a:lnTo>
                    <a:pt x="26669" y="671829"/>
                  </a:lnTo>
                  <a:lnTo>
                    <a:pt x="24129" y="670559"/>
                  </a:lnTo>
                  <a:lnTo>
                    <a:pt x="22859" y="669289"/>
                  </a:lnTo>
                  <a:lnTo>
                    <a:pt x="21589" y="668019"/>
                  </a:lnTo>
                  <a:lnTo>
                    <a:pt x="20319" y="665479"/>
                  </a:lnTo>
                  <a:lnTo>
                    <a:pt x="19050" y="662939"/>
                  </a:lnTo>
                  <a:lnTo>
                    <a:pt x="15239" y="659129"/>
                  </a:lnTo>
                  <a:lnTo>
                    <a:pt x="15239" y="656589"/>
                  </a:lnTo>
                  <a:lnTo>
                    <a:pt x="13969" y="654050"/>
                  </a:lnTo>
                  <a:lnTo>
                    <a:pt x="12700" y="651509"/>
                  </a:lnTo>
                  <a:lnTo>
                    <a:pt x="11429" y="648969"/>
                  </a:lnTo>
                  <a:lnTo>
                    <a:pt x="10159" y="646429"/>
                  </a:lnTo>
                  <a:lnTo>
                    <a:pt x="10159" y="643889"/>
                  </a:lnTo>
                  <a:lnTo>
                    <a:pt x="8889" y="641350"/>
                  </a:lnTo>
                  <a:lnTo>
                    <a:pt x="8889" y="638809"/>
                  </a:lnTo>
                  <a:lnTo>
                    <a:pt x="7619" y="636269"/>
                  </a:lnTo>
                  <a:lnTo>
                    <a:pt x="7619" y="633729"/>
                  </a:lnTo>
                  <a:lnTo>
                    <a:pt x="7619" y="627379"/>
                  </a:lnTo>
                  <a:lnTo>
                    <a:pt x="6350" y="621029"/>
                  </a:lnTo>
                  <a:lnTo>
                    <a:pt x="7619" y="614679"/>
                  </a:lnTo>
                  <a:lnTo>
                    <a:pt x="7619" y="609600"/>
                  </a:lnTo>
                  <a:lnTo>
                    <a:pt x="7619" y="605789"/>
                  </a:lnTo>
                  <a:lnTo>
                    <a:pt x="8889" y="603250"/>
                  </a:lnTo>
                  <a:lnTo>
                    <a:pt x="8889" y="600709"/>
                  </a:lnTo>
                  <a:lnTo>
                    <a:pt x="10159" y="598169"/>
                  </a:lnTo>
                  <a:lnTo>
                    <a:pt x="10159" y="595629"/>
                  </a:lnTo>
                  <a:lnTo>
                    <a:pt x="11429" y="593089"/>
                  </a:lnTo>
                  <a:lnTo>
                    <a:pt x="12700" y="590550"/>
                  </a:lnTo>
                  <a:lnTo>
                    <a:pt x="13969" y="588009"/>
                  </a:lnTo>
                  <a:lnTo>
                    <a:pt x="15239" y="582929"/>
                  </a:lnTo>
                  <a:lnTo>
                    <a:pt x="19050" y="579119"/>
                  </a:lnTo>
                  <a:lnTo>
                    <a:pt x="20319" y="576579"/>
                  </a:lnTo>
                  <a:lnTo>
                    <a:pt x="21589" y="574039"/>
                  </a:lnTo>
                  <a:lnTo>
                    <a:pt x="22859" y="572769"/>
                  </a:lnTo>
                  <a:lnTo>
                    <a:pt x="24129" y="571500"/>
                  </a:lnTo>
                  <a:lnTo>
                    <a:pt x="26669" y="568959"/>
                  </a:lnTo>
                  <a:lnTo>
                    <a:pt x="27939" y="567689"/>
                  </a:lnTo>
                  <a:lnTo>
                    <a:pt x="29209" y="566419"/>
                  </a:lnTo>
                  <a:lnTo>
                    <a:pt x="31750" y="565150"/>
                  </a:lnTo>
                  <a:lnTo>
                    <a:pt x="33019" y="563879"/>
                  </a:lnTo>
                  <a:lnTo>
                    <a:pt x="35559" y="563879"/>
                  </a:lnTo>
                  <a:lnTo>
                    <a:pt x="39369" y="561339"/>
                  </a:lnTo>
                  <a:lnTo>
                    <a:pt x="43179" y="561339"/>
                  </a:lnTo>
                  <a:lnTo>
                    <a:pt x="46989" y="561339"/>
                  </a:lnTo>
                  <a:lnTo>
                    <a:pt x="58419" y="560069"/>
                  </a:lnTo>
                  <a:lnTo>
                    <a:pt x="69850" y="558800"/>
                  </a:lnTo>
                  <a:lnTo>
                    <a:pt x="99059" y="553719"/>
                  </a:lnTo>
                  <a:lnTo>
                    <a:pt x="99059" y="353059"/>
                  </a:lnTo>
                  <a:lnTo>
                    <a:pt x="99059" y="293369"/>
                  </a:lnTo>
                  <a:lnTo>
                    <a:pt x="100329" y="234950"/>
                  </a:lnTo>
                  <a:lnTo>
                    <a:pt x="101600" y="179069"/>
                  </a:lnTo>
                  <a:lnTo>
                    <a:pt x="104139" y="123189"/>
                  </a:lnTo>
                  <a:lnTo>
                    <a:pt x="41909" y="123189"/>
                  </a:lnTo>
                  <a:lnTo>
                    <a:pt x="36829" y="123189"/>
                  </a:lnTo>
                  <a:lnTo>
                    <a:pt x="33019" y="123189"/>
                  </a:lnTo>
                  <a:lnTo>
                    <a:pt x="29209" y="120650"/>
                  </a:lnTo>
                  <a:lnTo>
                    <a:pt x="25400" y="119379"/>
                  </a:lnTo>
                  <a:lnTo>
                    <a:pt x="21589" y="116839"/>
                  </a:lnTo>
                  <a:lnTo>
                    <a:pt x="19050" y="114300"/>
                  </a:lnTo>
                  <a:lnTo>
                    <a:pt x="15239" y="110489"/>
                  </a:lnTo>
                  <a:lnTo>
                    <a:pt x="12700" y="106679"/>
                  </a:lnTo>
                  <a:lnTo>
                    <a:pt x="8889" y="101600"/>
                  </a:lnTo>
                  <a:lnTo>
                    <a:pt x="7619" y="100329"/>
                  </a:lnTo>
                  <a:lnTo>
                    <a:pt x="7619" y="96519"/>
                  </a:lnTo>
                  <a:lnTo>
                    <a:pt x="6350" y="95250"/>
                  </a:lnTo>
                  <a:lnTo>
                    <a:pt x="5079" y="92709"/>
                  </a:lnTo>
                  <a:lnTo>
                    <a:pt x="3809" y="88900"/>
                  </a:lnTo>
                  <a:lnTo>
                    <a:pt x="3809" y="87629"/>
                  </a:lnTo>
                  <a:lnTo>
                    <a:pt x="2539" y="85089"/>
                  </a:lnTo>
                  <a:lnTo>
                    <a:pt x="2539" y="82550"/>
                  </a:lnTo>
                  <a:lnTo>
                    <a:pt x="1269" y="78739"/>
                  </a:lnTo>
                  <a:lnTo>
                    <a:pt x="1269" y="76200"/>
                  </a:lnTo>
                  <a:lnTo>
                    <a:pt x="1269" y="69850"/>
                  </a:lnTo>
                  <a:lnTo>
                    <a:pt x="0" y="63500"/>
                  </a:lnTo>
                  <a:lnTo>
                    <a:pt x="1269" y="57150"/>
                  </a:lnTo>
                  <a:lnTo>
                    <a:pt x="1269" y="50800"/>
                  </a:lnTo>
                  <a:lnTo>
                    <a:pt x="1269" y="48259"/>
                  </a:lnTo>
                  <a:lnTo>
                    <a:pt x="2539" y="45719"/>
                  </a:lnTo>
                  <a:lnTo>
                    <a:pt x="2539" y="43179"/>
                  </a:lnTo>
                  <a:lnTo>
                    <a:pt x="3809" y="40639"/>
                  </a:lnTo>
                  <a:lnTo>
                    <a:pt x="3809" y="38100"/>
                  </a:lnTo>
                  <a:lnTo>
                    <a:pt x="5079" y="35559"/>
                  </a:lnTo>
                  <a:lnTo>
                    <a:pt x="6350" y="33019"/>
                  </a:lnTo>
                  <a:lnTo>
                    <a:pt x="7619" y="30479"/>
                  </a:lnTo>
                  <a:lnTo>
                    <a:pt x="7619" y="27939"/>
                  </a:lnTo>
                  <a:lnTo>
                    <a:pt x="8889" y="26669"/>
                  </a:lnTo>
                  <a:lnTo>
                    <a:pt x="10159" y="24129"/>
                  </a:lnTo>
                  <a:lnTo>
                    <a:pt x="12700" y="21589"/>
                  </a:lnTo>
                  <a:lnTo>
                    <a:pt x="15239" y="17779"/>
                  </a:lnTo>
                  <a:lnTo>
                    <a:pt x="17779" y="15239"/>
                  </a:lnTo>
                  <a:lnTo>
                    <a:pt x="20319" y="12700"/>
                  </a:lnTo>
                  <a:lnTo>
                    <a:pt x="24129" y="10159"/>
                  </a:lnTo>
                  <a:lnTo>
                    <a:pt x="26669" y="7619"/>
                  </a:lnTo>
                  <a:lnTo>
                    <a:pt x="30479" y="6350"/>
                  </a:lnTo>
                  <a:lnTo>
                    <a:pt x="34289" y="5079"/>
                  </a:lnTo>
                  <a:lnTo>
                    <a:pt x="38100" y="5079"/>
                  </a:lnTo>
                  <a:lnTo>
                    <a:pt x="53339" y="2539"/>
                  </a:lnTo>
                  <a:lnTo>
                    <a:pt x="73659" y="1269"/>
                  </a:lnTo>
                  <a:lnTo>
                    <a:pt x="127000" y="0"/>
                  </a:lnTo>
                  <a:lnTo>
                    <a:pt x="157479" y="1269"/>
                  </a:lnTo>
                  <a:lnTo>
                    <a:pt x="193039" y="5079"/>
                  </a:lnTo>
                  <a:lnTo>
                    <a:pt x="231139" y="11429"/>
                  </a:lnTo>
                  <a:lnTo>
                    <a:pt x="274319" y="20319"/>
                  </a:lnTo>
                  <a:lnTo>
                    <a:pt x="278129" y="20319"/>
                  </a:lnTo>
                  <a:lnTo>
                    <a:pt x="281939" y="21589"/>
                  </a:lnTo>
                  <a:lnTo>
                    <a:pt x="287019" y="24129"/>
                  </a:lnTo>
                  <a:lnTo>
                    <a:pt x="289559" y="26669"/>
                  </a:lnTo>
                  <a:lnTo>
                    <a:pt x="293369" y="29209"/>
                  </a:lnTo>
                  <a:lnTo>
                    <a:pt x="295909" y="31750"/>
                  </a:lnTo>
                  <a:lnTo>
                    <a:pt x="298450" y="34289"/>
                  </a:lnTo>
                  <a:lnTo>
                    <a:pt x="300989" y="38100"/>
                  </a:lnTo>
                  <a:lnTo>
                    <a:pt x="303529" y="43179"/>
                  </a:lnTo>
                  <a:lnTo>
                    <a:pt x="304800" y="46989"/>
                  </a:lnTo>
                  <a:lnTo>
                    <a:pt x="306069" y="52069"/>
                  </a:lnTo>
                  <a:lnTo>
                    <a:pt x="308609" y="57150"/>
                  </a:lnTo>
                  <a:lnTo>
                    <a:pt x="308609" y="62229"/>
                  </a:lnTo>
                  <a:lnTo>
                    <a:pt x="309879" y="68579"/>
                  </a:lnTo>
                  <a:lnTo>
                    <a:pt x="309879" y="74929"/>
                  </a:lnTo>
                  <a:lnTo>
                    <a:pt x="309879" y="81279"/>
                  </a:lnTo>
                  <a:lnTo>
                    <a:pt x="309879" y="85089"/>
                  </a:lnTo>
                  <a:lnTo>
                    <a:pt x="309879" y="87629"/>
                  </a:lnTo>
                  <a:lnTo>
                    <a:pt x="309879" y="91439"/>
                  </a:lnTo>
                  <a:lnTo>
                    <a:pt x="308609" y="93979"/>
                  </a:lnTo>
                  <a:lnTo>
                    <a:pt x="308609" y="97789"/>
                  </a:lnTo>
                  <a:lnTo>
                    <a:pt x="308609" y="100329"/>
                  </a:lnTo>
                  <a:lnTo>
                    <a:pt x="307339" y="104139"/>
                  </a:lnTo>
                  <a:lnTo>
                    <a:pt x="306069" y="106679"/>
                  </a:lnTo>
                  <a:lnTo>
                    <a:pt x="306069" y="109219"/>
                  </a:lnTo>
                  <a:lnTo>
                    <a:pt x="304800" y="111759"/>
                  </a:lnTo>
                  <a:lnTo>
                    <a:pt x="303529" y="114300"/>
                  </a:lnTo>
                  <a:lnTo>
                    <a:pt x="300989" y="116839"/>
                  </a:lnTo>
                  <a:lnTo>
                    <a:pt x="299719" y="119379"/>
                  </a:lnTo>
                  <a:lnTo>
                    <a:pt x="298450" y="121919"/>
                  </a:lnTo>
                  <a:lnTo>
                    <a:pt x="297179" y="123189"/>
                  </a:lnTo>
                  <a:lnTo>
                    <a:pt x="294639" y="125729"/>
                  </a:lnTo>
                  <a:lnTo>
                    <a:pt x="292100" y="129539"/>
                  </a:lnTo>
                  <a:lnTo>
                    <a:pt x="289559" y="132079"/>
                  </a:lnTo>
                  <a:lnTo>
                    <a:pt x="285750" y="134619"/>
                  </a:lnTo>
                  <a:lnTo>
                    <a:pt x="281939" y="135889"/>
                  </a:lnTo>
                  <a:lnTo>
                    <a:pt x="279400" y="137159"/>
                  </a:lnTo>
                  <a:lnTo>
                    <a:pt x="275589" y="138429"/>
                  </a:lnTo>
                  <a:lnTo>
                    <a:pt x="271779" y="139700"/>
                  </a:lnTo>
                  <a:lnTo>
                    <a:pt x="267969" y="13970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6359" y="2847340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54610" y="0"/>
                  </a:moveTo>
                  <a:lnTo>
                    <a:pt x="40639" y="0"/>
                  </a:lnTo>
                  <a:lnTo>
                    <a:pt x="35560" y="2539"/>
                  </a:lnTo>
                  <a:lnTo>
                    <a:pt x="31750" y="5080"/>
                  </a:lnTo>
                  <a:lnTo>
                    <a:pt x="26669" y="7620"/>
                  </a:lnTo>
                  <a:lnTo>
                    <a:pt x="19050" y="15239"/>
                  </a:lnTo>
                  <a:lnTo>
                    <a:pt x="11429" y="25400"/>
                  </a:lnTo>
                  <a:lnTo>
                    <a:pt x="8889" y="31750"/>
                  </a:lnTo>
                  <a:lnTo>
                    <a:pt x="5079" y="39370"/>
                  </a:lnTo>
                  <a:lnTo>
                    <a:pt x="3810" y="43180"/>
                  </a:lnTo>
                  <a:lnTo>
                    <a:pt x="2539" y="45720"/>
                  </a:lnTo>
                  <a:lnTo>
                    <a:pt x="2539" y="49530"/>
                  </a:lnTo>
                  <a:lnTo>
                    <a:pt x="1269" y="52070"/>
                  </a:lnTo>
                  <a:lnTo>
                    <a:pt x="1269" y="60960"/>
                  </a:lnTo>
                  <a:lnTo>
                    <a:pt x="0" y="64770"/>
                  </a:lnTo>
                  <a:lnTo>
                    <a:pt x="0" y="67310"/>
                  </a:lnTo>
                  <a:lnTo>
                    <a:pt x="1269" y="82550"/>
                  </a:lnTo>
                  <a:lnTo>
                    <a:pt x="1269" y="101600"/>
                  </a:lnTo>
                  <a:lnTo>
                    <a:pt x="6350" y="194310"/>
                  </a:lnTo>
                  <a:lnTo>
                    <a:pt x="6350" y="212089"/>
                  </a:lnTo>
                  <a:lnTo>
                    <a:pt x="7619" y="227330"/>
                  </a:lnTo>
                  <a:lnTo>
                    <a:pt x="7619" y="311150"/>
                  </a:lnTo>
                  <a:lnTo>
                    <a:pt x="8889" y="396239"/>
                  </a:lnTo>
                  <a:lnTo>
                    <a:pt x="6350" y="553720"/>
                  </a:lnTo>
                  <a:lnTo>
                    <a:pt x="6350" y="575310"/>
                  </a:lnTo>
                  <a:lnTo>
                    <a:pt x="3810" y="638810"/>
                  </a:lnTo>
                  <a:lnTo>
                    <a:pt x="2539" y="650239"/>
                  </a:lnTo>
                  <a:lnTo>
                    <a:pt x="2539" y="660400"/>
                  </a:lnTo>
                  <a:lnTo>
                    <a:pt x="3810" y="666750"/>
                  </a:lnTo>
                  <a:lnTo>
                    <a:pt x="3810" y="673100"/>
                  </a:lnTo>
                  <a:lnTo>
                    <a:pt x="5079" y="679450"/>
                  </a:lnTo>
                  <a:lnTo>
                    <a:pt x="8889" y="694689"/>
                  </a:lnTo>
                  <a:lnTo>
                    <a:pt x="11429" y="699770"/>
                  </a:lnTo>
                  <a:lnTo>
                    <a:pt x="16510" y="707389"/>
                  </a:lnTo>
                  <a:lnTo>
                    <a:pt x="17779" y="708660"/>
                  </a:lnTo>
                  <a:lnTo>
                    <a:pt x="19050" y="711200"/>
                  </a:lnTo>
                  <a:lnTo>
                    <a:pt x="21589" y="712470"/>
                  </a:lnTo>
                  <a:lnTo>
                    <a:pt x="22860" y="715010"/>
                  </a:lnTo>
                  <a:lnTo>
                    <a:pt x="24129" y="716280"/>
                  </a:lnTo>
                  <a:lnTo>
                    <a:pt x="31750" y="720089"/>
                  </a:lnTo>
                  <a:lnTo>
                    <a:pt x="33019" y="721360"/>
                  </a:lnTo>
                  <a:lnTo>
                    <a:pt x="43179" y="723900"/>
                  </a:lnTo>
                  <a:lnTo>
                    <a:pt x="53339" y="723900"/>
                  </a:lnTo>
                  <a:lnTo>
                    <a:pt x="58419" y="722630"/>
                  </a:lnTo>
                  <a:lnTo>
                    <a:pt x="62229" y="718820"/>
                  </a:lnTo>
                  <a:lnTo>
                    <a:pt x="66039" y="716280"/>
                  </a:lnTo>
                  <a:lnTo>
                    <a:pt x="83819" y="673100"/>
                  </a:lnTo>
                  <a:lnTo>
                    <a:pt x="86360" y="661670"/>
                  </a:lnTo>
                  <a:lnTo>
                    <a:pt x="90169" y="623570"/>
                  </a:lnTo>
                  <a:lnTo>
                    <a:pt x="90169" y="593089"/>
                  </a:lnTo>
                  <a:lnTo>
                    <a:pt x="87629" y="381000"/>
                  </a:lnTo>
                  <a:lnTo>
                    <a:pt x="90169" y="238760"/>
                  </a:lnTo>
                  <a:lnTo>
                    <a:pt x="158750" y="370839"/>
                  </a:lnTo>
                  <a:lnTo>
                    <a:pt x="223519" y="486410"/>
                  </a:lnTo>
                  <a:lnTo>
                    <a:pt x="284479" y="586739"/>
                  </a:lnTo>
                  <a:lnTo>
                    <a:pt x="342900" y="671830"/>
                  </a:lnTo>
                  <a:lnTo>
                    <a:pt x="349250" y="679450"/>
                  </a:lnTo>
                  <a:lnTo>
                    <a:pt x="354329" y="687070"/>
                  </a:lnTo>
                  <a:lnTo>
                    <a:pt x="360679" y="693420"/>
                  </a:lnTo>
                  <a:lnTo>
                    <a:pt x="372110" y="702310"/>
                  </a:lnTo>
                  <a:lnTo>
                    <a:pt x="374650" y="703580"/>
                  </a:lnTo>
                  <a:lnTo>
                    <a:pt x="378460" y="704850"/>
                  </a:lnTo>
                  <a:lnTo>
                    <a:pt x="383539" y="707389"/>
                  </a:lnTo>
                  <a:lnTo>
                    <a:pt x="392429" y="707389"/>
                  </a:lnTo>
                  <a:lnTo>
                    <a:pt x="397510" y="706120"/>
                  </a:lnTo>
                  <a:lnTo>
                    <a:pt x="405129" y="703580"/>
                  </a:lnTo>
                  <a:lnTo>
                    <a:pt x="407669" y="701039"/>
                  </a:lnTo>
                  <a:lnTo>
                    <a:pt x="411479" y="699770"/>
                  </a:lnTo>
                  <a:lnTo>
                    <a:pt x="414019" y="695960"/>
                  </a:lnTo>
                  <a:lnTo>
                    <a:pt x="416560" y="693420"/>
                  </a:lnTo>
                  <a:lnTo>
                    <a:pt x="419100" y="688339"/>
                  </a:lnTo>
                  <a:lnTo>
                    <a:pt x="421639" y="684530"/>
                  </a:lnTo>
                  <a:lnTo>
                    <a:pt x="424179" y="679450"/>
                  </a:lnTo>
                  <a:lnTo>
                    <a:pt x="425450" y="674370"/>
                  </a:lnTo>
                  <a:lnTo>
                    <a:pt x="427989" y="669289"/>
                  </a:lnTo>
                  <a:lnTo>
                    <a:pt x="430529" y="656589"/>
                  </a:lnTo>
                  <a:lnTo>
                    <a:pt x="430529" y="650239"/>
                  </a:lnTo>
                  <a:lnTo>
                    <a:pt x="433069" y="627380"/>
                  </a:lnTo>
                  <a:lnTo>
                    <a:pt x="435610" y="591820"/>
                  </a:lnTo>
                  <a:lnTo>
                    <a:pt x="436879" y="298450"/>
                  </a:lnTo>
                  <a:lnTo>
                    <a:pt x="438150" y="228600"/>
                  </a:lnTo>
                  <a:lnTo>
                    <a:pt x="435610" y="130810"/>
                  </a:lnTo>
                  <a:lnTo>
                    <a:pt x="431800" y="92710"/>
                  </a:lnTo>
                  <a:lnTo>
                    <a:pt x="422910" y="46989"/>
                  </a:lnTo>
                  <a:lnTo>
                    <a:pt x="401319" y="7620"/>
                  </a:lnTo>
                  <a:lnTo>
                    <a:pt x="398779" y="7620"/>
                  </a:lnTo>
                  <a:lnTo>
                    <a:pt x="393700" y="5080"/>
                  </a:lnTo>
                  <a:lnTo>
                    <a:pt x="384810" y="5080"/>
                  </a:lnTo>
                  <a:lnTo>
                    <a:pt x="381000" y="6350"/>
                  </a:lnTo>
                  <a:lnTo>
                    <a:pt x="375919" y="7620"/>
                  </a:lnTo>
                  <a:lnTo>
                    <a:pt x="350519" y="39370"/>
                  </a:lnTo>
                  <a:lnTo>
                    <a:pt x="349250" y="45720"/>
                  </a:lnTo>
                  <a:lnTo>
                    <a:pt x="349250" y="52070"/>
                  </a:lnTo>
                  <a:lnTo>
                    <a:pt x="347979" y="58420"/>
                  </a:lnTo>
                  <a:lnTo>
                    <a:pt x="347979" y="76200"/>
                  </a:lnTo>
                  <a:lnTo>
                    <a:pt x="349250" y="87630"/>
                  </a:lnTo>
                  <a:lnTo>
                    <a:pt x="349250" y="100330"/>
                  </a:lnTo>
                  <a:lnTo>
                    <a:pt x="353060" y="144780"/>
                  </a:lnTo>
                  <a:lnTo>
                    <a:pt x="354329" y="154939"/>
                  </a:lnTo>
                  <a:lnTo>
                    <a:pt x="358139" y="458470"/>
                  </a:lnTo>
                  <a:lnTo>
                    <a:pt x="358139" y="516889"/>
                  </a:lnTo>
                  <a:lnTo>
                    <a:pt x="356869" y="525780"/>
                  </a:lnTo>
                  <a:lnTo>
                    <a:pt x="293369" y="429260"/>
                  </a:lnTo>
                  <a:lnTo>
                    <a:pt x="228600" y="318770"/>
                  </a:lnTo>
                  <a:lnTo>
                    <a:pt x="162560" y="194310"/>
                  </a:lnTo>
                  <a:lnTo>
                    <a:pt x="96519" y="57150"/>
                  </a:lnTo>
                  <a:lnTo>
                    <a:pt x="90169" y="43180"/>
                  </a:lnTo>
                  <a:lnTo>
                    <a:pt x="83819" y="31750"/>
                  </a:lnTo>
                  <a:lnTo>
                    <a:pt x="77469" y="21589"/>
                  </a:lnTo>
                  <a:lnTo>
                    <a:pt x="72389" y="13970"/>
                  </a:lnTo>
                  <a:lnTo>
                    <a:pt x="63500" y="5080"/>
                  </a:lnTo>
                  <a:lnTo>
                    <a:pt x="60960" y="381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6359" y="2847340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435610" y="579120"/>
                  </a:moveTo>
                  <a:lnTo>
                    <a:pt x="435610" y="585470"/>
                  </a:lnTo>
                  <a:lnTo>
                    <a:pt x="435610" y="591820"/>
                  </a:lnTo>
                  <a:lnTo>
                    <a:pt x="434339" y="608330"/>
                  </a:lnTo>
                  <a:lnTo>
                    <a:pt x="433069" y="627380"/>
                  </a:lnTo>
                  <a:lnTo>
                    <a:pt x="430529" y="650239"/>
                  </a:lnTo>
                  <a:lnTo>
                    <a:pt x="430529" y="656589"/>
                  </a:lnTo>
                  <a:lnTo>
                    <a:pt x="429260" y="662939"/>
                  </a:lnTo>
                  <a:lnTo>
                    <a:pt x="427989" y="669289"/>
                  </a:lnTo>
                  <a:lnTo>
                    <a:pt x="425450" y="674370"/>
                  </a:lnTo>
                  <a:lnTo>
                    <a:pt x="424179" y="679450"/>
                  </a:lnTo>
                  <a:lnTo>
                    <a:pt x="421639" y="684530"/>
                  </a:lnTo>
                  <a:lnTo>
                    <a:pt x="419100" y="688339"/>
                  </a:lnTo>
                  <a:lnTo>
                    <a:pt x="416560" y="693420"/>
                  </a:lnTo>
                  <a:lnTo>
                    <a:pt x="414019" y="695960"/>
                  </a:lnTo>
                  <a:lnTo>
                    <a:pt x="411479" y="699770"/>
                  </a:lnTo>
                  <a:lnTo>
                    <a:pt x="407669" y="701039"/>
                  </a:lnTo>
                  <a:lnTo>
                    <a:pt x="405129" y="703580"/>
                  </a:lnTo>
                  <a:lnTo>
                    <a:pt x="401319" y="704850"/>
                  </a:lnTo>
                  <a:lnTo>
                    <a:pt x="397510" y="706120"/>
                  </a:lnTo>
                  <a:lnTo>
                    <a:pt x="392429" y="707389"/>
                  </a:lnTo>
                  <a:lnTo>
                    <a:pt x="388619" y="707389"/>
                  </a:lnTo>
                  <a:lnTo>
                    <a:pt x="386079" y="707389"/>
                  </a:lnTo>
                  <a:lnTo>
                    <a:pt x="383539" y="707389"/>
                  </a:lnTo>
                  <a:lnTo>
                    <a:pt x="381000" y="706120"/>
                  </a:lnTo>
                  <a:lnTo>
                    <a:pt x="378460" y="704850"/>
                  </a:lnTo>
                  <a:lnTo>
                    <a:pt x="374650" y="703580"/>
                  </a:lnTo>
                  <a:lnTo>
                    <a:pt x="349250" y="679450"/>
                  </a:lnTo>
                  <a:lnTo>
                    <a:pt x="342900" y="671830"/>
                  </a:lnTo>
                  <a:lnTo>
                    <a:pt x="284479" y="586739"/>
                  </a:lnTo>
                  <a:lnTo>
                    <a:pt x="223519" y="486410"/>
                  </a:lnTo>
                  <a:lnTo>
                    <a:pt x="158750" y="370839"/>
                  </a:lnTo>
                  <a:lnTo>
                    <a:pt x="90169" y="238760"/>
                  </a:lnTo>
                  <a:lnTo>
                    <a:pt x="87629" y="381000"/>
                  </a:lnTo>
                  <a:lnTo>
                    <a:pt x="88900" y="487680"/>
                  </a:lnTo>
                  <a:lnTo>
                    <a:pt x="90169" y="593089"/>
                  </a:lnTo>
                  <a:lnTo>
                    <a:pt x="90169" y="623570"/>
                  </a:lnTo>
                  <a:lnTo>
                    <a:pt x="87629" y="650239"/>
                  </a:lnTo>
                  <a:lnTo>
                    <a:pt x="86360" y="661670"/>
                  </a:lnTo>
                  <a:lnTo>
                    <a:pt x="83819" y="673100"/>
                  </a:lnTo>
                  <a:lnTo>
                    <a:pt x="82550" y="681989"/>
                  </a:lnTo>
                  <a:lnTo>
                    <a:pt x="80010" y="690880"/>
                  </a:lnTo>
                  <a:lnTo>
                    <a:pt x="77469" y="698500"/>
                  </a:lnTo>
                  <a:lnTo>
                    <a:pt x="73660" y="706120"/>
                  </a:lnTo>
                  <a:lnTo>
                    <a:pt x="69850" y="711200"/>
                  </a:lnTo>
                  <a:lnTo>
                    <a:pt x="66039" y="716280"/>
                  </a:lnTo>
                  <a:lnTo>
                    <a:pt x="62229" y="718820"/>
                  </a:lnTo>
                  <a:lnTo>
                    <a:pt x="58419" y="722630"/>
                  </a:lnTo>
                  <a:lnTo>
                    <a:pt x="53339" y="723900"/>
                  </a:lnTo>
                  <a:lnTo>
                    <a:pt x="48260" y="723900"/>
                  </a:lnTo>
                  <a:lnTo>
                    <a:pt x="43179" y="723900"/>
                  </a:lnTo>
                  <a:lnTo>
                    <a:pt x="38100" y="722630"/>
                  </a:lnTo>
                  <a:lnTo>
                    <a:pt x="33019" y="721360"/>
                  </a:lnTo>
                  <a:lnTo>
                    <a:pt x="31750" y="720089"/>
                  </a:lnTo>
                  <a:lnTo>
                    <a:pt x="29210" y="718820"/>
                  </a:lnTo>
                  <a:lnTo>
                    <a:pt x="26669" y="717550"/>
                  </a:lnTo>
                  <a:lnTo>
                    <a:pt x="24129" y="716280"/>
                  </a:lnTo>
                  <a:lnTo>
                    <a:pt x="22860" y="715010"/>
                  </a:lnTo>
                  <a:lnTo>
                    <a:pt x="21589" y="712470"/>
                  </a:lnTo>
                  <a:lnTo>
                    <a:pt x="19050" y="711200"/>
                  </a:lnTo>
                  <a:lnTo>
                    <a:pt x="17779" y="708660"/>
                  </a:lnTo>
                  <a:lnTo>
                    <a:pt x="6350" y="684530"/>
                  </a:lnTo>
                  <a:lnTo>
                    <a:pt x="5079" y="679450"/>
                  </a:lnTo>
                  <a:lnTo>
                    <a:pt x="3810" y="673100"/>
                  </a:lnTo>
                  <a:lnTo>
                    <a:pt x="3810" y="666750"/>
                  </a:lnTo>
                  <a:lnTo>
                    <a:pt x="2539" y="660400"/>
                  </a:lnTo>
                  <a:lnTo>
                    <a:pt x="2539" y="650239"/>
                  </a:lnTo>
                  <a:lnTo>
                    <a:pt x="3810" y="638810"/>
                  </a:lnTo>
                  <a:lnTo>
                    <a:pt x="5079" y="607060"/>
                  </a:lnTo>
                  <a:lnTo>
                    <a:pt x="6350" y="575310"/>
                  </a:lnTo>
                  <a:lnTo>
                    <a:pt x="6350" y="563880"/>
                  </a:lnTo>
                  <a:lnTo>
                    <a:pt x="6350" y="553720"/>
                  </a:lnTo>
                  <a:lnTo>
                    <a:pt x="7619" y="474980"/>
                  </a:lnTo>
                  <a:lnTo>
                    <a:pt x="8889" y="396239"/>
                  </a:lnTo>
                  <a:lnTo>
                    <a:pt x="7619" y="311150"/>
                  </a:lnTo>
                  <a:lnTo>
                    <a:pt x="7619" y="227330"/>
                  </a:lnTo>
                  <a:lnTo>
                    <a:pt x="6350" y="212089"/>
                  </a:lnTo>
                  <a:lnTo>
                    <a:pt x="6350" y="194310"/>
                  </a:lnTo>
                  <a:lnTo>
                    <a:pt x="5079" y="172720"/>
                  </a:lnTo>
                  <a:lnTo>
                    <a:pt x="3810" y="147320"/>
                  </a:lnTo>
                  <a:lnTo>
                    <a:pt x="1269" y="101600"/>
                  </a:lnTo>
                  <a:lnTo>
                    <a:pt x="1269" y="82550"/>
                  </a:lnTo>
                  <a:lnTo>
                    <a:pt x="0" y="67310"/>
                  </a:lnTo>
                  <a:lnTo>
                    <a:pt x="0" y="64770"/>
                  </a:lnTo>
                  <a:lnTo>
                    <a:pt x="1269" y="60960"/>
                  </a:lnTo>
                  <a:lnTo>
                    <a:pt x="1269" y="58420"/>
                  </a:lnTo>
                  <a:lnTo>
                    <a:pt x="1269" y="54610"/>
                  </a:lnTo>
                  <a:lnTo>
                    <a:pt x="1269" y="52070"/>
                  </a:lnTo>
                  <a:lnTo>
                    <a:pt x="2539" y="49530"/>
                  </a:lnTo>
                  <a:lnTo>
                    <a:pt x="2539" y="45720"/>
                  </a:lnTo>
                  <a:lnTo>
                    <a:pt x="3810" y="43180"/>
                  </a:lnTo>
                  <a:lnTo>
                    <a:pt x="5079" y="39370"/>
                  </a:lnTo>
                  <a:lnTo>
                    <a:pt x="6350" y="36830"/>
                  </a:lnTo>
                  <a:lnTo>
                    <a:pt x="8889" y="31750"/>
                  </a:lnTo>
                  <a:lnTo>
                    <a:pt x="11429" y="25400"/>
                  </a:lnTo>
                  <a:lnTo>
                    <a:pt x="15239" y="20320"/>
                  </a:lnTo>
                  <a:lnTo>
                    <a:pt x="19050" y="15239"/>
                  </a:lnTo>
                  <a:lnTo>
                    <a:pt x="22860" y="11430"/>
                  </a:lnTo>
                  <a:lnTo>
                    <a:pt x="26669" y="7620"/>
                  </a:lnTo>
                  <a:lnTo>
                    <a:pt x="31750" y="5080"/>
                  </a:lnTo>
                  <a:lnTo>
                    <a:pt x="35560" y="2539"/>
                  </a:lnTo>
                  <a:lnTo>
                    <a:pt x="40639" y="0"/>
                  </a:lnTo>
                  <a:lnTo>
                    <a:pt x="44450" y="0"/>
                  </a:lnTo>
                  <a:lnTo>
                    <a:pt x="49529" y="0"/>
                  </a:lnTo>
                  <a:lnTo>
                    <a:pt x="52069" y="0"/>
                  </a:lnTo>
                  <a:lnTo>
                    <a:pt x="54610" y="0"/>
                  </a:lnTo>
                  <a:lnTo>
                    <a:pt x="57150" y="1270"/>
                  </a:lnTo>
                  <a:lnTo>
                    <a:pt x="60960" y="3810"/>
                  </a:lnTo>
                  <a:lnTo>
                    <a:pt x="63500" y="5080"/>
                  </a:lnTo>
                  <a:lnTo>
                    <a:pt x="66039" y="7620"/>
                  </a:lnTo>
                  <a:lnTo>
                    <a:pt x="68579" y="10160"/>
                  </a:lnTo>
                  <a:lnTo>
                    <a:pt x="72389" y="13970"/>
                  </a:lnTo>
                  <a:lnTo>
                    <a:pt x="77469" y="21589"/>
                  </a:lnTo>
                  <a:lnTo>
                    <a:pt x="83819" y="31750"/>
                  </a:lnTo>
                  <a:lnTo>
                    <a:pt x="90169" y="43180"/>
                  </a:lnTo>
                  <a:lnTo>
                    <a:pt x="96519" y="57150"/>
                  </a:lnTo>
                  <a:lnTo>
                    <a:pt x="162560" y="194310"/>
                  </a:lnTo>
                  <a:lnTo>
                    <a:pt x="228600" y="318770"/>
                  </a:lnTo>
                  <a:lnTo>
                    <a:pt x="293369" y="429260"/>
                  </a:lnTo>
                  <a:lnTo>
                    <a:pt x="356869" y="525780"/>
                  </a:lnTo>
                  <a:lnTo>
                    <a:pt x="358139" y="516889"/>
                  </a:lnTo>
                  <a:lnTo>
                    <a:pt x="358139" y="502920"/>
                  </a:lnTo>
                  <a:lnTo>
                    <a:pt x="358139" y="458470"/>
                  </a:lnTo>
                  <a:lnTo>
                    <a:pt x="354329" y="163830"/>
                  </a:lnTo>
                  <a:lnTo>
                    <a:pt x="354329" y="154939"/>
                  </a:lnTo>
                  <a:lnTo>
                    <a:pt x="353060" y="144780"/>
                  </a:lnTo>
                  <a:lnTo>
                    <a:pt x="350519" y="114300"/>
                  </a:lnTo>
                  <a:lnTo>
                    <a:pt x="349250" y="100330"/>
                  </a:lnTo>
                  <a:lnTo>
                    <a:pt x="349250" y="87630"/>
                  </a:lnTo>
                  <a:lnTo>
                    <a:pt x="347979" y="76200"/>
                  </a:lnTo>
                  <a:lnTo>
                    <a:pt x="347979" y="66039"/>
                  </a:lnTo>
                  <a:lnTo>
                    <a:pt x="347979" y="58420"/>
                  </a:lnTo>
                  <a:lnTo>
                    <a:pt x="349250" y="52070"/>
                  </a:lnTo>
                  <a:lnTo>
                    <a:pt x="349250" y="45720"/>
                  </a:lnTo>
                  <a:lnTo>
                    <a:pt x="350519" y="39370"/>
                  </a:lnTo>
                  <a:lnTo>
                    <a:pt x="351789" y="34289"/>
                  </a:lnTo>
                  <a:lnTo>
                    <a:pt x="354329" y="29210"/>
                  </a:lnTo>
                  <a:lnTo>
                    <a:pt x="356869" y="24130"/>
                  </a:lnTo>
                  <a:lnTo>
                    <a:pt x="359410" y="20320"/>
                  </a:lnTo>
                  <a:lnTo>
                    <a:pt x="361950" y="16510"/>
                  </a:lnTo>
                  <a:lnTo>
                    <a:pt x="364489" y="13970"/>
                  </a:lnTo>
                  <a:lnTo>
                    <a:pt x="368300" y="10160"/>
                  </a:lnTo>
                  <a:lnTo>
                    <a:pt x="372110" y="8889"/>
                  </a:lnTo>
                  <a:lnTo>
                    <a:pt x="375919" y="7620"/>
                  </a:lnTo>
                  <a:lnTo>
                    <a:pt x="381000" y="6350"/>
                  </a:lnTo>
                  <a:lnTo>
                    <a:pt x="384810" y="5080"/>
                  </a:lnTo>
                  <a:lnTo>
                    <a:pt x="389889" y="5080"/>
                  </a:lnTo>
                  <a:lnTo>
                    <a:pt x="393700" y="5080"/>
                  </a:lnTo>
                  <a:lnTo>
                    <a:pt x="396239" y="6350"/>
                  </a:lnTo>
                  <a:lnTo>
                    <a:pt x="398779" y="7620"/>
                  </a:lnTo>
                  <a:lnTo>
                    <a:pt x="401319" y="7620"/>
                  </a:lnTo>
                  <a:lnTo>
                    <a:pt x="403860" y="10160"/>
                  </a:lnTo>
                  <a:lnTo>
                    <a:pt x="406400" y="12700"/>
                  </a:lnTo>
                  <a:lnTo>
                    <a:pt x="408939" y="15239"/>
                  </a:lnTo>
                  <a:lnTo>
                    <a:pt x="411479" y="19050"/>
                  </a:lnTo>
                  <a:lnTo>
                    <a:pt x="415289" y="26670"/>
                  </a:lnTo>
                  <a:lnTo>
                    <a:pt x="419100" y="36830"/>
                  </a:lnTo>
                  <a:lnTo>
                    <a:pt x="422910" y="46989"/>
                  </a:lnTo>
                  <a:lnTo>
                    <a:pt x="431800" y="92710"/>
                  </a:lnTo>
                  <a:lnTo>
                    <a:pt x="435610" y="130810"/>
                  </a:lnTo>
                  <a:lnTo>
                    <a:pt x="436879" y="176530"/>
                  </a:lnTo>
                  <a:lnTo>
                    <a:pt x="438150" y="228600"/>
                  </a:lnTo>
                  <a:lnTo>
                    <a:pt x="436879" y="298450"/>
                  </a:lnTo>
                  <a:lnTo>
                    <a:pt x="435610" y="57912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391659" y="2832160"/>
            <a:ext cx="1615440" cy="754380"/>
            <a:chOff x="4391659" y="2832160"/>
            <a:chExt cx="1615440" cy="754380"/>
          </a:xfrm>
        </p:grpSpPr>
        <p:sp>
          <p:nvSpPr>
            <p:cNvPr id="32" name="object 32"/>
            <p:cNvSpPr/>
            <p:nvPr/>
          </p:nvSpPr>
          <p:spPr>
            <a:xfrm>
              <a:off x="4398009" y="2846069"/>
              <a:ext cx="369570" cy="734060"/>
            </a:xfrm>
            <a:custGeom>
              <a:avLst/>
              <a:gdLst/>
              <a:ahLst/>
              <a:cxnLst/>
              <a:rect l="l" t="t" r="r" b="b"/>
              <a:pathLst>
                <a:path w="369570" h="734060">
                  <a:moveTo>
                    <a:pt x="53339" y="0"/>
                  </a:moveTo>
                  <a:lnTo>
                    <a:pt x="44450" y="0"/>
                  </a:lnTo>
                  <a:lnTo>
                    <a:pt x="43179" y="1269"/>
                  </a:lnTo>
                  <a:lnTo>
                    <a:pt x="40639" y="1269"/>
                  </a:lnTo>
                  <a:lnTo>
                    <a:pt x="35560" y="3809"/>
                  </a:lnTo>
                  <a:lnTo>
                    <a:pt x="34289" y="5079"/>
                  </a:lnTo>
                  <a:lnTo>
                    <a:pt x="31750" y="6350"/>
                  </a:lnTo>
                  <a:lnTo>
                    <a:pt x="30479" y="8889"/>
                  </a:lnTo>
                  <a:lnTo>
                    <a:pt x="25400" y="12700"/>
                  </a:lnTo>
                  <a:lnTo>
                    <a:pt x="17779" y="22859"/>
                  </a:lnTo>
                  <a:lnTo>
                    <a:pt x="15239" y="29209"/>
                  </a:lnTo>
                  <a:lnTo>
                    <a:pt x="11429" y="35559"/>
                  </a:lnTo>
                  <a:lnTo>
                    <a:pt x="8889" y="41909"/>
                  </a:lnTo>
                  <a:lnTo>
                    <a:pt x="6350" y="46989"/>
                  </a:lnTo>
                  <a:lnTo>
                    <a:pt x="6350" y="50800"/>
                  </a:lnTo>
                  <a:lnTo>
                    <a:pt x="5079" y="53339"/>
                  </a:lnTo>
                  <a:lnTo>
                    <a:pt x="3810" y="57150"/>
                  </a:lnTo>
                  <a:lnTo>
                    <a:pt x="3810" y="62229"/>
                  </a:lnTo>
                  <a:lnTo>
                    <a:pt x="2539" y="66039"/>
                  </a:lnTo>
                  <a:lnTo>
                    <a:pt x="2561" y="74929"/>
                  </a:lnTo>
                  <a:lnTo>
                    <a:pt x="5079" y="368300"/>
                  </a:lnTo>
                  <a:lnTo>
                    <a:pt x="0" y="635000"/>
                  </a:lnTo>
                  <a:lnTo>
                    <a:pt x="0" y="646429"/>
                  </a:lnTo>
                  <a:lnTo>
                    <a:pt x="1269" y="650239"/>
                  </a:lnTo>
                  <a:lnTo>
                    <a:pt x="1269" y="652779"/>
                  </a:lnTo>
                  <a:lnTo>
                    <a:pt x="2539" y="655319"/>
                  </a:lnTo>
                  <a:lnTo>
                    <a:pt x="2539" y="657859"/>
                  </a:lnTo>
                  <a:lnTo>
                    <a:pt x="3810" y="660400"/>
                  </a:lnTo>
                  <a:lnTo>
                    <a:pt x="3810" y="662939"/>
                  </a:lnTo>
                  <a:lnTo>
                    <a:pt x="8889" y="673100"/>
                  </a:lnTo>
                  <a:lnTo>
                    <a:pt x="11429" y="676909"/>
                  </a:lnTo>
                  <a:lnTo>
                    <a:pt x="13969" y="681989"/>
                  </a:lnTo>
                  <a:lnTo>
                    <a:pt x="17779" y="684529"/>
                  </a:lnTo>
                  <a:lnTo>
                    <a:pt x="19050" y="687069"/>
                  </a:lnTo>
                  <a:lnTo>
                    <a:pt x="21589" y="688339"/>
                  </a:lnTo>
                  <a:lnTo>
                    <a:pt x="24129" y="690879"/>
                  </a:lnTo>
                  <a:lnTo>
                    <a:pt x="26669" y="692150"/>
                  </a:lnTo>
                  <a:lnTo>
                    <a:pt x="27939" y="692150"/>
                  </a:lnTo>
                  <a:lnTo>
                    <a:pt x="31750" y="694689"/>
                  </a:lnTo>
                  <a:lnTo>
                    <a:pt x="40639" y="694689"/>
                  </a:lnTo>
                  <a:lnTo>
                    <a:pt x="45719" y="699769"/>
                  </a:lnTo>
                  <a:lnTo>
                    <a:pt x="50800" y="703579"/>
                  </a:lnTo>
                  <a:lnTo>
                    <a:pt x="57150" y="708659"/>
                  </a:lnTo>
                  <a:lnTo>
                    <a:pt x="63500" y="711200"/>
                  </a:lnTo>
                  <a:lnTo>
                    <a:pt x="69850" y="716279"/>
                  </a:lnTo>
                  <a:lnTo>
                    <a:pt x="77469" y="718819"/>
                  </a:lnTo>
                  <a:lnTo>
                    <a:pt x="85089" y="722629"/>
                  </a:lnTo>
                  <a:lnTo>
                    <a:pt x="92710" y="725169"/>
                  </a:lnTo>
                  <a:lnTo>
                    <a:pt x="106679" y="728979"/>
                  </a:lnTo>
                  <a:lnTo>
                    <a:pt x="119379" y="732789"/>
                  </a:lnTo>
                  <a:lnTo>
                    <a:pt x="130810" y="734059"/>
                  </a:lnTo>
                  <a:lnTo>
                    <a:pt x="162560" y="734059"/>
                  </a:lnTo>
                  <a:lnTo>
                    <a:pt x="182879" y="731519"/>
                  </a:lnTo>
                  <a:lnTo>
                    <a:pt x="236219" y="716279"/>
                  </a:lnTo>
                  <a:lnTo>
                    <a:pt x="276860" y="687069"/>
                  </a:lnTo>
                  <a:lnTo>
                    <a:pt x="316229" y="637539"/>
                  </a:lnTo>
                  <a:lnTo>
                    <a:pt x="327659" y="614679"/>
                  </a:lnTo>
                  <a:lnTo>
                    <a:pt x="132079" y="614679"/>
                  </a:lnTo>
                  <a:lnTo>
                    <a:pt x="124460" y="613409"/>
                  </a:lnTo>
                  <a:lnTo>
                    <a:pt x="119379" y="613409"/>
                  </a:lnTo>
                  <a:lnTo>
                    <a:pt x="116839" y="612139"/>
                  </a:lnTo>
                  <a:lnTo>
                    <a:pt x="105410" y="608329"/>
                  </a:lnTo>
                  <a:lnTo>
                    <a:pt x="101600" y="605789"/>
                  </a:lnTo>
                  <a:lnTo>
                    <a:pt x="97789" y="604519"/>
                  </a:lnTo>
                  <a:lnTo>
                    <a:pt x="95250" y="601979"/>
                  </a:lnTo>
                  <a:lnTo>
                    <a:pt x="91439" y="600709"/>
                  </a:lnTo>
                  <a:lnTo>
                    <a:pt x="88900" y="598169"/>
                  </a:lnTo>
                  <a:lnTo>
                    <a:pt x="85089" y="595629"/>
                  </a:lnTo>
                  <a:lnTo>
                    <a:pt x="82550" y="593089"/>
                  </a:lnTo>
                  <a:lnTo>
                    <a:pt x="82550" y="152400"/>
                  </a:lnTo>
                  <a:lnTo>
                    <a:pt x="266700" y="152400"/>
                  </a:lnTo>
                  <a:lnTo>
                    <a:pt x="250189" y="134619"/>
                  </a:lnTo>
                  <a:lnTo>
                    <a:pt x="213360" y="101600"/>
                  </a:lnTo>
                  <a:lnTo>
                    <a:pt x="172719" y="74929"/>
                  </a:lnTo>
                  <a:lnTo>
                    <a:pt x="149860" y="62229"/>
                  </a:lnTo>
                  <a:lnTo>
                    <a:pt x="134619" y="52069"/>
                  </a:lnTo>
                  <a:lnTo>
                    <a:pt x="99060" y="26669"/>
                  </a:lnTo>
                  <a:lnTo>
                    <a:pt x="67310" y="6350"/>
                  </a:lnTo>
                  <a:lnTo>
                    <a:pt x="62229" y="2539"/>
                  </a:lnTo>
                  <a:lnTo>
                    <a:pt x="57150" y="1269"/>
                  </a:lnTo>
                  <a:lnTo>
                    <a:pt x="53339" y="0"/>
                  </a:lnTo>
                  <a:close/>
                </a:path>
                <a:path w="369570" h="734060">
                  <a:moveTo>
                    <a:pt x="266700" y="152400"/>
                  </a:moveTo>
                  <a:lnTo>
                    <a:pt x="82550" y="152400"/>
                  </a:lnTo>
                  <a:lnTo>
                    <a:pt x="158750" y="203200"/>
                  </a:lnTo>
                  <a:lnTo>
                    <a:pt x="185419" y="223519"/>
                  </a:lnTo>
                  <a:lnTo>
                    <a:pt x="195579" y="231139"/>
                  </a:lnTo>
                  <a:lnTo>
                    <a:pt x="204469" y="237489"/>
                  </a:lnTo>
                  <a:lnTo>
                    <a:pt x="223519" y="259079"/>
                  </a:lnTo>
                  <a:lnTo>
                    <a:pt x="247650" y="290829"/>
                  </a:lnTo>
                  <a:lnTo>
                    <a:pt x="271779" y="337819"/>
                  </a:lnTo>
                  <a:lnTo>
                    <a:pt x="283210" y="375919"/>
                  </a:lnTo>
                  <a:lnTo>
                    <a:pt x="288289" y="415289"/>
                  </a:lnTo>
                  <a:lnTo>
                    <a:pt x="288289" y="440689"/>
                  </a:lnTo>
                  <a:lnTo>
                    <a:pt x="284479" y="474979"/>
                  </a:lnTo>
                  <a:lnTo>
                    <a:pt x="279400" y="497839"/>
                  </a:lnTo>
                  <a:lnTo>
                    <a:pt x="275589" y="509269"/>
                  </a:lnTo>
                  <a:lnTo>
                    <a:pt x="273050" y="519429"/>
                  </a:lnTo>
                  <a:lnTo>
                    <a:pt x="255269" y="557529"/>
                  </a:lnTo>
                  <a:lnTo>
                    <a:pt x="231139" y="588009"/>
                  </a:lnTo>
                  <a:lnTo>
                    <a:pt x="228600" y="591819"/>
                  </a:lnTo>
                  <a:lnTo>
                    <a:pt x="223519" y="594359"/>
                  </a:lnTo>
                  <a:lnTo>
                    <a:pt x="219710" y="598169"/>
                  </a:lnTo>
                  <a:lnTo>
                    <a:pt x="215900" y="600709"/>
                  </a:lnTo>
                  <a:lnTo>
                    <a:pt x="195579" y="608329"/>
                  </a:lnTo>
                  <a:lnTo>
                    <a:pt x="184150" y="610869"/>
                  </a:lnTo>
                  <a:lnTo>
                    <a:pt x="170179" y="613409"/>
                  </a:lnTo>
                  <a:lnTo>
                    <a:pt x="156210" y="614679"/>
                  </a:lnTo>
                  <a:lnTo>
                    <a:pt x="327659" y="614679"/>
                  </a:lnTo>
                  <a:lnTo>
                    <a:pt x="345439" y="572769"/>
                  </a:lnTo>
                  <a:lnTo>
                    <a:pt x="360679" y="520700"/>
                  </a:lnTo>
                  <a:lnTo>
                    <a:pt x="368300" y="464819"/>
                  </a:lnTo>
                  <a:lnTo>
                    <a:pt x="369569" y="445769"/>
                  </a:lnTo>
                  <a:lnTo>
                    <a:pt x="369569" y="411479"/>
                  </a:lnTo>
                  <a:lnTo>
                    <a:pt x="365760" y="364489"/>
                  </a:lnTo>
                  <a:lnTo>
                    <a:pt x="355600" y="320039"/>
                  </a:lnTo>
                  <a:lnTo>
                    <a:pt x="351789" y="304800"/>
                  </a:lnTo>
                  <a:lnTo>
                    <a:pt x="346710" y="290829"/>
                  </a:lnTo>
                  <a:lnTo>
                    <a:pt x="341629" y="275589"/>
                  </a:lnTo>
                  <a:lnTo>
                    <a:pt x="328929" y="247650"/>
                  </a:lnTo>
                  <a:lnTo>
                    <a:pt x="314960" y="220979"/>
                  </a:lnTo>
                  <a:lnTo>
                    <a:pt x="298450" y="194309"/>
                  </a:lnTo>
                  <a:lnTo>
                    <a:pt x="283210" y="172719"/>
                  </a:lnTo>
                  <a:lnTo>
                    <a:pt x="266700" y="15240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74209" y="2987039"/>
              <a:ext cx="13207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4210" y="2998469"/>
              <a:ext cx="214629" cy="468630"/>
            </a:xfrm>
            <a:custGeom>
              <a:avLst/>
              <a:gdLst/>
              <a:ahLst/>
              <a:cxnLst/>
              <a:rect l="l" t="t" r="r" b="b"/>
              <a:pathLst>
                <a:path w="214629" h="468629">
                  <a:moveTo>
                    <a:pt x="214630" y="323850"/>
                  </a:moveTo>
                  <a:lnTo>
                    <a:pt x="208280" y="322580"/>
                  </a:lnTo>
                  <a:lnTo>
                    <a:pt x="201930" y="321310"/>
                  </a:lnTo>
                  <a:lnTo>
                    <a:pt x="199390" y="332740"/>
                  </a:lnTo>
                  <a:lnTo>
                    <a:pt x="196850" y="342900"/>
                  </a:lnTo>
                  <a:lnTo>
                    <a:pt x="193040" y="354330"/>
                  </a:lnTo>
                  <a:lnTo>
                    <a:pt x="190754" y="364604"/>
                  </a:lnTo>
                  <a:lnTo>
                    <a:pt x="190500" y="364490"/>
                  </a:lnTo>
                  <a:lnTo>
                    <a:pt x="187058" y="374802"/>
                  </a:lnTo>
                  <a:lnTo>
                    <a:pt x="186690" y="374650"/>
                  </a:lnTo>
                  <a:lnTo>
                    <a:pt x="182880" y="384810"/>
                  </a:lnTo>
                  <a:lnTo>
                    <a:pt x="177800" y="393700"/>
                  </a:lnTo>
                  <a:lnTo>
                    <a:pt x="173990" y="402590"/>
                  </a:lnTo>
                  <a:lnTo>
                    <a:pt x="167640" y="411480"/>
                  </a:lnTo>
                  <a:lnTo>
                    <a:pt x="167792" y="411543"/>
                  </a:lnTo>
                  <a:lnTo>
                    <a:pt x="162560" y="417830"/>
                  </a:lnTo>
                  <a:lnTo>
                    <a:pt x="156210" y="425450"/>
                  </a:lnTo>
                  <a:lnTo>
                    <a:pt x="156933" y="425996"/>
                  </a:lnTo>
                  <a:lnTo>
                    <a:pt x="151130" y="431800"/>
                  </a:lnTo>
                  <a:lnTo>
                    <a:pt x="147320" y="434340"/>
                  </a:lnTo>
                  <a:lnTo>
                    <a:pt x="143510" y="436880"/>
                  </a:lnTo>
                  <a:lnTo>
                    <a:pt x="143967" y="437502"/>
                  </a:lnTo>
                  <a:lnTo>
                    <a:pt x="141058" y="439674"/>
                  </a:lnTo>
                  <a:lnTo>
                    <a:pt x="140970" y="439420"/>
                  </a:lnTo>
                  <a:lnTo>
                    <a:pt x="135890" y="441960"/>
                  </a:lnTo>
                  <a:lnTo>
                    <a:pt x="136118" y="442353"/>
                  </a:lnTo>
                  <a:lnTo>
                    <a:pt x="127000" y="445770"/>
                  </a:lnTo>
                  <a:lnTo>
                    <a:pt x="127190" y="446252"/>
                  </a:lnTo>
                  <a:lnTo>
                    <a:pt x="118237" y="450240"/>
                  </a:lnTo>
                  <a:lnTo>
                    <a:pt x="118110" y="449580"/>
                  </a:lnTo>
                  <a:lnTo>
                    <a:pt x="106680" y="452120"/>
                  </a:lnTo>
                  <a:lnTo>
                    <a:pt x="92710" y="454660"/>
                  </a:lnTo>
                  <a:lnTo>
                    <a:pt x="80010" y="455930"/>
                  </a:lnTo>
                  <a:lnTo>
                    <a:pt x="64770" y="455930"/>
                  </a:lnTo>
                  <a:lnTo>
                    <a:pt x="57150" y="455930"/>
                  </a:lnTo>
                  <a:lnTo>
                    <a:pt x="49530" y="455930"/>
                  </a:lnTo>
                  <a:lnTo>
                    <a:pt x="45720" y="454660"/>
                  </a:lnTo>
                  <a:lnTo>
                    <a:pt x="44450" y="454660"/>
                  </a:lnTo>
                  <a:lnTo>
                    <a:pt x="41821" y="453796"/>
                  </a:lnTo>
                  <a:lnTo>
                    <a:pt x="41910" y="453390"/>
                  </a:lnTo>
                  <a:lnTo>
                    <a:pt x="38100" y="452120"/>
                  </a:lnTo>
                  <a:lnTo>
                    <a:pt x="35407" y="451231"/>
                  </a:lnTo>
                  <a:lnTo>
                    <a:pt x="35560" y="450850"/>
                  </a:lnTo>
                  <a:lnTo>
                    <a:pt x="31750" y="449580"/>
                  </a:lnTo>
                  <a:lnTo>
                    <a:pt x="28956" y="448652"/>
                  </a:lnTo>
                  <a:lnTo>
                    <a:pt x="29210" y="448310"/>
                  </a:lnTo>
                  <a:lnTo>
                    <a:pt x="25400" y="445770"/>
                  </a:lnTo>
                  <a:lnTo>
                    <a:pt x="24853" y="446684"/>
                  </a:lnTo>
                  <a:lnTo>
                    <a:pt x="21590" y="444500"/>
                  </a:lnTo>
                  <a:lnTo>
                    <a:pt x="19050" y="441960"/>
                  </a:lnTo>
                  <a:lnTo>
                    <a:pt x="16256" y="441032"/>
                  </a:lnTo>
                  <a:lnTo>
                    <a:pt x="16510" y="440690"/>
                  </a:lnTo>
                  <a:lnTo>
                    <a:pt x="13970" y="43815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440690"/>
                  </a:lnTo>
                  <a:lnTo>
                    <a:pt x="0" y="443230"/>
                  </a:lnTo>
                  <a:lnTo>
                    <a:pt x="0" y="447052"/>
                  </a:lnTo>
                  <a:lnTo>
                    <a:pt x="5080" y="447052"/>
                  </a:lnTo>
                  <a:lnTo>
                    <a:pt x="5080" y="448310"/>
                  </a:lnTo>
                  <a:lnTo>
                    <a:pt x="7620" y="450850"/>
                  </a:lnTo>
                  <a:lnTo>
                    <a:pt x="8890" y="450850"/>
                  </a:lnTo>
                  <a:lnTo>
                    <a:pt x="11430" y="453390"/>
                  </a:lnTo>
                  <a:lnTo>
                    <a:pt x="15240" y="455930"/>
                  </a:lnTo>
                  <a:lnTo>
                    <a:pt x="19050" y="457200"/>
                  </a:lnTo>
                  <a:lnTo>
                    <a:pt x="19050" y="458470"/>
                  </a:lnTo>
                  <a:lnTo>
                    <a:pt x="22860" y="459740"/>
                  </a:lnTo>
                  <a:lnTo>
                    <a:pt x="26670" y="461010"/>
                  </a:lnTo>
                  <a:lnTo>
                    <a:pt x="29210" y="463550"/>
                  </a:lnTo>
                  <a:lnTo>
                    <a:pt x="30480" y="463550"/>
                  </a:lnTo>
                  <a:lnTo>
                    <a:pt x="34290" y="464820"/>
                  </a:lnTo>
                  <a:lnTo>
                    <a:pt x="34734" y="463702"/>
                  </a:lnTo>
                  <a:lnTo>
                    <a:pt x="38100" y="464820"/>
                  </a:lnTo>
                  <a:lnTo>
                    <a:pt x="38100" y="466090"/>
                  </a:lnTo>
                  <a:lnTo>
                    <a:pt x="39370" y="466090"/>
                  </a:lnTo>
                  <a:lnTo>
                    <a:pt x="41910" y="466090"/>
                  </a:lnTo>
                  <a:lnTo>
                    <a:pt x="45720" y="467360"/>
                  </a:lnTo>
                  <a:lnTo>
                    <a:pt x="46990" y="467360"/>
                  </a:lnTo>
                  <a:lnTo>
                    <a:pt x="55880" y="467360"/>
                  </a:lnTo>
                  <a:lnTo>
                    <a:pt x="64770" y="468630"/>
                  </a:lnTo>
                  <a:lnTo>
                    <a:pt x="80010" y="467360"/>
                  </a:lnTo>
                  <a:lnTo>
                    <a:pt x="93980" y="467360"/>
                  </a:lnTo>
                  <a:lnTo>
                    <a:pt x="95250" y="467360"/>
                  </a:lnTo>
                  <a:lnTo>
                    <a:pt x="109220" y="464820"/>
                  </a:lnTo>
                  <a:lnTo>
                    <a:pt x="120650" y="462280"/>
                  </a:lnTo>
                  <a:lnTo>
                    <a:pt x="132080" y="458470"/>
                  </a:lnTo>
                  <a:lnTo>
                    <a:pt x="142240" y="453390"/>
                  </a:lnTo>
                  <a:lnTo>
                    <a:pt x="147320" y="450850"/>
                  </a:lnTo>
                  <a:lnTo>
                    <a:pt x="151130" y="447040"/>
                  </a:lnTo>
                  <a:lnTo>
                    <a:pt x="152400" y="447040"/>
                  </a:lnTo>
                  <a:lnTo>
                    <a:pt x="156210" y="444500"/>
                  </a:lnTo>
                  <a:lnTo>
                    <a:pt x="156210" y="443230"/>
                  </a:lnTo>
                  <a:lnTo>
                    <a:pt x="160020" y="440690"/>
                  </a:lnTo>
                  <a:lnTo>
                    <a:pt x="166370" y="434340"/>
                  </a:lnTo>
                  <a:lnTo>
                    <a:pt x="166370" y="433070"/>
                  </a:lnTo>
                  <a:lnTo>
                    <a:pt x="172720" y="425450"/>
                  </a:lnTo>
                  <a:lnTo>
                    <a:pt x="177800" y="417830"/>
                  </a:lnTo>
                  <a:lnTo>
                    <a:pt x="179070" y="417830"/>
                  </a:lnTo>
                  <a:lnTo>
                    <a:pt x="184150" y="408940"/>
                  </a:lnTo>
                  <a:lnTo>
                    <a:pt x="189230" y="400050"/>
                  </a:lnTo>
                  <a:lnTo>
                    <a:pt x="194310" y="389890"/>
                  </a:lnTo>
                  <a:lnTo>
                    <a:pt x="198120" y="379730"/>
                  </a:lnTo>
                  <a:lnTo>
                    <a:pt x="201930" y="369570"/>
                  </a:lnTo>
                  <a:lnTo>
                    <a:pt x="205740" y="358140"/>
                  </a:lnTo>
                  <a:lnTo>
                    <a:pt x="209550" y="346710"/>
                  </a:lnTo>
                  <a:lnTo>
                    <a:pt x="212090" y="335280"/>
                  </a:lnTo>
                  <a:lnTo>
                    <a:pt x="214630" y="3238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4200" y="3079749"/>
              <a:ext cx="298450" cy="467359"/>
            </a:xfrm>
            <a:custGeom>
              <a:avLst/>
              <a:gdLst/>
              <a:ahLst/>
              <a:cxnLst/>
              <a:rect l="l" t="t" r="r" b="b"/>
              <a:pathLst>
                <a:path w="298450" h="467360">
                  <a:moveTo>
                    <a:pt x="44450" y="455930"/>
                  </a:moveTo>
                  <a:lnTo>
                    <a:pt x="40640" y="454660"/>
                  </a:lnTo>
                  <a:lnTo>
                    <a:pt x="38100" y="454660"/>
                  </a:lnTo>
                  <a:lnTo>
                    <a:pt x="34290" y="453390"/>
                  </a:lnTo>
                  <a:lnTo>
                    <a:pt x="34290" y="452132"/>
                  </a:lnTo>
                  <a:lnTo>
                    <a:pt x="33020" y="452132"/>
                  </a:lnTo>
                  <a:lnTo>
                    <a:pt x="31750" y="452132"/>
                  </a:lnTo>
                  <a:lnTo>
                    <a:pt x="30048" y="451281"/>
                  </a:lnTo>
                  <a:lnTo>
                    <a:pt x="29210" y="449580"/>
                  </a:lnTo>
                  <a:lnTo>
                    <a:pt x="27508" y="448741"/>
                  </a:lnTo>
                  <a:lnTo>
                    <a:pt x="27940" y="448310"/>
                  </a:lnTo>
                  <a:lnTo>
                    <a:pt x="25400" y="447040"/>
                  </a:lnTo>
                  <a:lnTo>
                    <a:pt x="23825" y="444690"/>
                  </a:lnTo>
                  <a:lnTo>
                    <a:pt x="24130" y="444500"/>
                  </a:lnTo>
                  <a:lnTo>
                    <a:pt x="20320" y="439420"/>
                  </a:lnTo>
                  <a:lnTo>
                    <a:pt x="17780" y="435610"/>
                  </a:lnTo>
                  <a:lnTo>
                    <a:pt x="17500" y="435813"/>
                  </a:lnTo>
                  <a:lnTo>
                    <a:pt x="16510" y="431800"/>
                  </a:lnTo>
                  <a:lnTo>
                    <a:pt x="15240" y="429260"/>
                  </a:lnTo>
                  <a:lnTo>
                    <a:pt x="13970" y="426720"/>
                  </a:lnTo>
                  <a:lnTo>
                    <a:pt x="12700" y="424180"/>
                  </a:lnTo>
                  <a:lnTo>
                    <a:pt x="12700" y="422910"/>
                  </a:lnTo>
                  <a:lnTo>
                    <a:pt x="11430" y="420370"/>
                  </a:lnTo>
                  <a:lnTo>
                    <a:pt x="6350" y="421640"/>
                  </a:lnTo>
                  <a:lnTo>
                    <a:pt x="0" y="422910"/>
                  </a:lnTo>
                  <a:lnTo>
                    <a:pt x="0" y="425450"/>
                  </a:lnTo>
                  <a:lnTo>
                    <a:pt x="1270" y="427990"/>
                  </a:lnTo>
                  <a:lnTo>
                    <a:pt x="1270" y="429260"/>
                  </a:lnTo>
                  <a:lnTo>
                    <a:pt x="2540" y="431800"/>
                  </a:lnTo>
                  <a:lnTo>
                    <a:pt x="3810" y="434340"/>
                  </a:lnTo>
                  <a:lnTo>
                    <a:pt x="5080" y="436880"/>
                  </a:lnTo>
                  <a:lnTo>
                    <a:pt x="6350" y="441960"/>
                  </a:lnTo>
                  <a:lnTo>
                    <a:pt x="7620" y="441960"/>
                  </a:lnTo>
                  <a:lnTo>
                    <a:pt x="7620" y="443230"/>
                  </a:lnTo>
                  <a:lnTo>
                    <a:pt x="10160" y="447040"/>
                  </a:lnTo>
                  <a:lnTo>
                    <a:pt x="12700" y="452132"/>
                  </a:lnTo>
                  <a:lnTo>
                    <a:pt x="13970" y="452132"/>
                  </a:lnTo>
                  <a:lnTo>
                    <a:pt x="16510" y="455930"/>
                  </a:lnTo>
                  <a:lnTo>
                    <a:pt x="19050" y="457200"/>
                  </a:lnTo>
                  <a:lnTo>
                    <a:pt x="19050" y="458482"/>
                  </a:lnTo>
                  <a:lnTo>
                    <a:pt x="20320" y="459740"/>
                  </a:lnTo>
                  <a:lnTo>
                    <a:pt x="20942" y="459117"/>
                  </a:lnTo>
                  <a:lnTo>
                    <a:pt x="22860" y="461010"/>
                  </a:lnTo>
                  <a:lnTo>
                    <a:pt x="25400" y="462280"/>
                  </a:lnTo>
                  <a:lnTo>
                    <a:pt x="26670" y="463550"/>
                  </a:lnTo>
                  <a:lnTo>
                    <a:pt x="27940" y="464832"/>
                  </a:lnTo>
                  <a:lnTo>
                    <a:pt x="29210" y="464832"/>
                  </a:lnTo>
                  <a:lnTo>
                    <a:pt x="33020" y="466090"/>
                  </a:lnTo>
                  <a:lnTo>
                    <a:pt x="35560" y="466090"/>
                  </a:lnTo>
                  <a:lnTo>
                    <a:pt x="38176" y="466966"/>
                  </a:lnTo>
                  <a:lnTo>
                    <a:pt x="38100" y="467360"/>
                  </a:lnTo>
                  <a:lnTo>
                    <a:pt x="39370" y="467360"/>
                  </a:lnTo>
                  <a:lnTo>
                    <a:pt x="43180" y="467360"/>
                  </a:lnTo>
                  <a:lnTo>
                    <a:pt x="44450" y="461010"/>
                  </a:lnTo>
                  <a:lnTo>
                    <a:pt x="44450" y="455930"/>
                  </a:lnTo>
                  <a:close/>
                </a:path>
                <a:path w="298450" h="467360">
                  <a:moveTo>
                    <a:pt x="298450" y="195580"/>
                  </a:moveTo>
                  <a:lnTo>
                    <a:pt x="297180" y="181610"/>
                  </a:lnTo>
                  <a:lnTo>
                    <a:pt x="297180" y="167640"/>
                  </a:lnTo>
                  <a:lnTo>
                    <a:pt x="294640" y="153670"/>
                  </a:lnTo>
                  <a:lnTo>
                    <a:pt x="292100" y="140970"/>
                  </a:lnTo>
                  <a:lnTo>
                    <a:pt x="289560" y="128270"/>
                  </a:lnTo>
                  <a:lnTo>
                    <a:pt x="289560" y="127000"/>
                  </a:lnTo>
                  <a:lnTo>
                    <a:pt x="285750" y="115570"/>
                  </a:lnTo>
                  <a:lnTo>
                    <a:pt x="281940" y="102870"/>
                  </a:lnTo>
                  <a:lnTo>
                    <a:pt x="281940" y="101600"/>
                  </a:lnTo>
                  <a:lnTo>
                    <a:pt x="276860" y="90170"/>
                  </a:lnTo>
                  <a:lnTo>
                    <a:pt x="270510" y="78740"/>
                  </a:lnTo>
                  <a:lnTo>
                    <a:pt x="264160" y="66040"/>
                  </a:lnTo>
                  <a:lnTo>
                    <a:pt x="257810" y="54610"/>
                  </a:lnTo>
                  <a:lnTo>
                    <a:pt x="256540" y="54610"/>
                  </a:lnTo>
                  <a:lnTo>
                    <a:pt x="248920" y="43180"/>
                  </a:lnTo>
                  <a:lnTo>
                    <a:pt x="248920" y="41910"/>
                  </a:lnTo>
                  <a:lnTo>
                    <a:pt x="232410" y="20320"/>
                  </a:lnTo>
                  <a:lnTo>
                    <a:pt x="212090" y="0"/>
                  </a:lnTo>
                  <a:lnTo>
                    <a:pt x="208280" y="3810"/>
                  </a:lnTo>
                  <a:lnTo>
                    <a:pt x="203200" y="8890"/>
                  </a:lnTo>
                  <a:lnTo>
                    <a:pt x="222250" y="29210"/>
                  </a:lnTo>
                  <a:lnTo>
                    <a:pt x="238760" y="50800"/>
                  </a:lnTo>
                  <a:lnTo>
                    <a:pt x="239318" y="50380"/>
                  </a:lnTo>
                  <a:lnTo>
                    <a:pt x="246380" y="60960"/>
                  </a:lnTo>
                  <a:lnTo>
                    <a:pt x="253631" y="71856"/>
                  </a:lnTo>
                  <a:lnTo>
                    <a:pt x="252730" y="72390"/>
                  </a:lnTo>
                  <a:lnTo>
                    <a:pt x="259080" y="83820"/>
                  </a:lnTo>
                  <a:lnTo>
                    <a:pt x="265430" y="95250"/>
                  </a:lnTo>
                  <a:lnTo>
                    <a:pt x="270306" y="106260"/>
                  </a:lnTo>
                  <a:lnTo>
                    <a:pt x="269240" y="106680"/>
                  </a:lnTo>
                  <a:lnTo>
                    <a:pt x="273050" y="119380"/>
                  </a:lnTo>
                  <a:lnTo>
                    <a:pt x="278130" y="130810"/>
                  </a:lnTo>
                  <a:lnTo>
                    <a:pt x="280670" y="143510"/>
                  </a:lnTo>
                  <a:lnTo>
                    <a:pt x="283210" y="156210"/>
                  </a:lnTo>
                  <a:lnTo>
                    <a:pt x="284480" y="168910"/>
                  </a:lnTo>
                  <a:lnTo>
                    <a:pt x="285750" y="181610"/>
                  </a:lnTo>
                  <a:lnTo>
                    <a:pt x="285750" y="194310"/>
                  </a:lnTo>
                  <a:lnTo>
                    <a:pt x="285750" y="195580"/>
                  </a:lnTo>
                  <a:lnTo>
                    <a:pt x="285750" y="207010"/>
                  </a:lnTo>
                  <a:lnTo>
                    <a:pt x="284607" y="217208"/>
                  </a:lnTo>
                  <a:lnTo>
                    <a:pt x="284480" y="217170"/>
                  </a:lnTo>
                  <a:lnTo>
                    <a:pt x="283210" y="228600"/>
                  </a:lnTo>
                  <a:lnTo>
                    <a:pt x="281940" y="240030"/>
                  </a:lnTo>
                  <a:lnTo>
                    <a:pt x="288290" y="241300"/>
                  </a:lnTo>
                  <a:lnTo>
                    <a:pt x="294640" y="242570"/>
                  </a:lnTo>
                  <a:lnTo>
                    <a:pt x="295910" y="231140"/>
                  </a:lnTo>
                  <a:lnTo>
                    <a:pt x="295910" y="229870"/>
                  </a:lnTo>
                  <a:lnTo>
                    <a:pt x="297180" y="218440"/>
                  </a:lnTo>
                  <a:lnTo>
                    <a:pt x="297180" y="207010"/>
                  </a:lnTo>
                  <a:lnTo>
                    <a:pt x="298450" y="1955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1647" y="2839719"/>
              <a:ext cx="78105" cy="662940"/>
            </a:xfrm>
            <a:custGeom>
              <a:avLst/>
              <a:gdLst/>
              <a:ahLst/>
              <a:cxnLst/>
              <a:rect l="l" t="t" r="r" b="b"/>
              <a:pathLst>
                <a:path w="78104" h="662939">
                  <a:moveTo>
                    <a:pt x="77482" y="7620"/>
                  </a:moveTo>
                  <a:lnTo>
                    <a:pt x="72402" y="3810"/>
                  </a:lnTo>
                  <a:lnTo>
                    <a:pt x="71132" y="3810"/>
                  </a:lnTo>
                  <a:lnTo>
                    <a:pt x="66052" y="1270"/>
                  </a:lnTo>
                  <a:lnTo>
                    <a:pt x="62242" y="0"/>
                  </a:lnTo>
                  <a:lnTo>
                    <a:pt x="60972" y="0"/>
                  </a:lnTo>
                  <a:lnTo>
                    <a:pt x="59702" y="0"/>
                  </a:lnTo>
                  <a:lnTo>
                    <a:pt x="50812" y="0"/>
                  </a:lnTo>
                  <a:lnTo>
                    <a:pt x="49542" y="1270"/>
                  </a:lnTo>
                  <a:lnTo>
                    <a:pt x="48272" y="1270"/>
                  </a:lnTo>
                  <a:lnTo>
                    <a:pt x="47002" y="1270"/>
                  </a:lnTo>
                  <a:lnTo>
                    <a:pt x="44462" y="1270"/>
                  </a:lnTo>
                  <a:lnTo>
                    <a:pt x="44462" y="2540"/>
                  </a:lnTo>
                  <a:lnTo>
                    <a:pt x="41922" y="3810"/>
                  </a:lnTo>
                  <a:lnTo>
                    <a:pt x="40652" y="3810"/>
                  </a:lnTo>
                  <a:lnTo>
                    <a:pt x="39382" y="5080"/>
                  </a:lnTo>
                  <a:lnTo>
                    <a:pt x="36842" y="6350"/>
                  </a:lnTo>
                  <a:lnTo>
                    <a:pt x="35572" y="7620"/>
                  </a:lnTo>
                  <a:lnTo>
                    <a:pt x="34302" y="8890"/>
                  </a:lnTo>
                  <a:lnTo>
                    <a:pt x="31762" y="10160"/>
                  </a:lnTo>
                  <a:lnTo>
                    <a:pt x="27952" y="15240"/>
                  </a:lnTo>
                  <a:lnTo>
                    <a:pt x="24142" y="20320"/>
                  </a:lnTo>
                  <a:lnTo>
                    <a:pt x="22872" y="20320"/>
                  </a:lnTo>
                  <a:lnTo>
                    <a:pt x="19062" y="26670"/>
                  </a:lnTo>
                  <a:lnTo>
                    <a:pt x="15252" y="31750"/>
                  </a:lnTo>
                  <a:lnTo>
                    <a:pt x="15252" y="33020"/>
                  </a:lnTo>
                  <a:lnTo>
                    <a:pt x="12712" y="39370"/>
                  </a:lnTo>
                  <a:lnTo>
                    <a:pt x="8902" y="45720"/>
                  </a:lnTo>
                  <a:lnTo>
                    <a:pt x="7632" y="52070"/>
                  </a:lnTo>
                  <a:lnTo>
                    <a:pt x="6362" y="52070"/>
                  </a:lnTo>
                  <a:lnTo>
                    <a:pt x="6362" y="54610"/>
                  </a:lnTo>
                  <a:lnTo>
                    <a:pt x="5092" y="58420"/>
                  </a:lnTo>
                  <a:lnTo>
                    <a:pt x="2552" y="58420"/>
                  </a:lnTo>
                  <a:lnTo>
                    <a:pt x="2552" y="74930"/>
                  </a:lnTo>
                  <a:lnTo>
                    <a:pt x="2552" y="78740"/>
                  </a:lnTo>
                  <a:lnTo>
                    <a:pt x="2552" y="508000"/>
                  </a:lnTo>
                  <a:lnTo>
                    <a:pt x="0" y="508000"/>
                  </a:lnTo>
                  <a:lnTo>
                    <a:pt x="0" y="652780"/>
                  </a:lnTo>
                  <a:lnTo>
                    <a:pt x="1282" y="652780"/>
                  </a:lnTo>
                  <a:lnTo>
                    <a:pt x="1282" y="654050"/>
                  </a:lnTo>
                  <a:lnTo>
                    <a:pt x="1282" y="656590"/>
                  </a:lnTo>
                  <a:lnTo>
                    <a:pt x="1282" y="657860"/>
                  </a:lnTo>
                  <a:lnTo>
                    <a:pt x="1282" y="659130"/>
                  </a:lnTo>
                  <a:lnTo>
                    <a:pt x="1282" y="660400"/>
                  </a:lnTo>
                  <a:lnTo>
                    <a:pt x="1676" y="660323"/>
                  </a:lnTo>
                  <a:lnTo>
                    <a:pt x="2552" y="662940"/>
                  </a:lnTo>
                  <a:lnTo>
                    <a:pt x="8902" y="661670"/>
                  </a:lnTo>
                  <a:lnTo>
                    <a:pt x="13982" y="660400"/>
                  </a:lnTo>
                  <a:lnTo>
                    <a:pt x="13982" y="657860"/>
                  </a:lnTo>
                  <a:lnTo>
                    <a:pt x="13982" y="656590"/>
                  </a:lnTo>
                  <a:lnTo>
                    <a:pt x="12712" y="654050"/>
                  </a:lnTo>
                  <a:lnTo>
                    <a:pt x="12712" y="652780"/>
                  </a:lnTo>
                  <a:lnTo>
                    <a:pt x="15252" y="652780"/>
                  </a:lnTo>
                  <a:lnTo>
                    <a:pt x="15252" y="508000"/>
                  </a:lnTo>
                  <a:lnTo>
                    <a:pt x="17792" y="508000"/>
                  </a:lnTo>
                  <a:lnTo>
                    <a:pt x="17792" y="374650"/>
                  </a:lnTo>
                  <a:lnTo>
                    <a:pt x="17792" y="59690"/>
                  </a:lnTo>
                  <a:lnTo>
                    <a:pt x="17792" y="58420"/>
                  </a:lnTo>
                  <a:lnTo>
                    <a:pt x="19062" y="55880"/>
                  </a:lnTo>
                  <a:lnTo>
                    <a:pt x="20332" y="50800"/>
                  </a:lnTo>
                  <a:lnTo>
                    <a:pt x="24142" y="44450"/>
                  </a:lnTo>
                  <a:lnTo>
                    <a:pt x="26289" y="39077"/>
                  </a:lnTo>
                  <a:lnTo>
                    <a:pt x="26682" y="39370"/>
                  </a:lnTo>
                  <a:lnTo>
                    <a:pt x="30492" y="33020"/>
                  </a:lnTo>
                  <a:lnTo>
                    <a:pt x="34302" y="27940"/>
                  </a:lnTo>
                  <a:lnTo>
                    <a:pt x="33426" y="27419"/>
                  </a:lnTo>
                  <a:lnTo>
                    <a:pt x="36842" y="22860"/>
                  </a:lnTo>
                  <a:lnTo>
                    <a:pt x="40106" y="19596"/>
                  </a:lnTo>
                  <a:lnTo>
                    <a:pt x="40652" y="20320"/>
                  </a:lnTo>
                  <a:lnTo>
                    <a:pt x="41922" y="17780"/>
                  </a:lnTo>
                  <a:lnTo>
                    <a:pt x="43192" y="17780"/>
                  </a:lnTo>
                  <a:lnTo>
                    <a:pt x="45732" y="16510"/>
                  </a:lnTo>
                  <a:lnTo>
                    <a:pt x="45732" y="15240"/>
                  </a:lnTo>
                  <a:lnTo>
                    <a:pt x="46786" y="14719"/>
                  </a:lnTo>
                  <a:lnTo>
                    <a:pt x="47002" y="15240"/>
                  </a:lnTo>
                  <a:lnTo>
                    <a:pt x="49542" y="13970"/>
                  </a:lnTo>
                  <a:lnTo>
                    <a:pt x="50812" y="12700"/>
                  </a:lnTo>
                  <a:lnTo>
                    <a:pt x="52082" y="12700"/>
                  </a:lnTo>
                  <a:lnTo>
                    <a:pt x="53352" y="12700"/>
                  </a:lnTo>
                  <a:lnTo>
                    <a:pt x="54622" y="12700"/>
                  </a:lnTo>
                  <a:lnTo>
                    <a:pt x="55892" y="12700"/>
                  </a:lnTo>
                  <a:lnTo>
                    <a:pt x="55524" y="11798"/>
                  </a:lnTo>
                  <a:lnTo>
                    <a:pt x="55892" y="11430"/>
                  </a:lnTo>
                  <a:lnTo>
                    <a:pt x="55892" y="12700"/>
                  </a:lnTo>
                  <a:lnTo>
                    <a:pt x="57162" y="12700"/>
                  </a:lnTo>
                  <a:lnTo>
                    <a:pt x="58432" y="12700"/>
                  </a:lnTo>
                  <a:lnTo>
                    <a:pt x="60972" y="12700"/>
                  </a:lnTo>
                  <a:lnTo>
                    <a:pt x="66052" y="15240"/>
                  </a:lnTo>
                  <a:lnTo>
                    <a:pt x="71132" y="17780"/>
                  </a:lnTo>
                  <a:lnTo>
                    <a:pt x="73672" y="12700"/>
                  </a:lnTo>
                  <a:lnTo>
                    <a:pt x="77482" y="762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2780" y="2847339"/>
              <a:ext cx="311150" cy="591820"/>
            </a:xfrm>
            <a:custGeom>
              <a:avLst/>
              <a:gdLst/>
              <a:ahLst/>
              <a:cxnLst/>
              <a:rect l="l" t="t" r="r" b="b"/>
              <a:pathLst>
                <a:path w="311150" h="591820">
                  <a:moveTo>
                    <a:pt x="311150" y="410210"/>
                  </a:moveTo>
                  <a:lnTo>
                    <a:pt x="309880" y="393700"/>
                  </a:lnTo>
                  <a:lnTo>
                    <a:pt x="308610" y="378460"/>
                  </a:lnTo>
                  <a:lnTo>
                    <a:pt x="306070" y="363220"/>
                  </a:lnTo>
                  <a:lnTo>
                    <a:pt x="306070" y="361950"/>
                  </a:lnTo>
                  <a:lnTo>
                    <a:pt x="303530" y="346710"/>
                  </a:lnTo>
                  <a:lnTo>
                    <a:pt x="300990" y="331470"/>
                  </a:lnTo>
                  <a:lnTo>
                    <a:pt x="297180" y="317500"/>
                  </a:lnTo>
                  <a:lnTo>
                    <a:pt x="297180" y="316230"/>
                  </a:lnTo>
                  <a:lnTo>
                    <a:pt x="293370" y="302260"/>
                  </a:lnTo>
                  <a:lnTo>
                    <a:pt x="288290" y="288290"/>
                  </a:lnTo>
                  <a:lnTo>
                    <a:pt x="288290" y="287020"/>
                  </a:lnTo>
                  <a:lnTo>
                    <a:pt x="283210" y="273050"/>
                  </a:lnTo>
                  <a:lnTo>
                    <a:pt x="270510" y="243840"/>
                  </a:lnTo>
                  <a:lnTo>
                    <a:pt x="255270" y="217170"/>
                  </a:lnTo>
                  <a:lnTo>
                    <a:pt x="255270" y="215900"/>
                  </a:lnTo>
                  <a:lnTo>
                    <a:pt x="238760" y="190500"/>
                  </a:lnTo>
                  <a:lnTo>
                    <a:pt x="238760" y="189230"/>
                  </a:lnTo>
                  <a:lnTo>
                    <a:pt x="223520" y="167640"/>
                  </a:lnTo>
                  <a:lnTo>
                    <a:pt x="207010" y="147320"/>
                  </a:lnTo>
                  <a:lnTo>
                    <a:pt x="189230" y="128270"/>
                  </a:lnTo>
                  <a:lnTo>
                    <a:pt x="171450" y="111760"/>
                  </a:lnTo>
                  <a:lnTo>
                    <a:pt x="170180" y="111760"/>
                  </a:lnTo>
                  <a:lnTo>
                    <a:pt x="152400" y="95250"/>
                  </a:lnTo>
                  <a:lnTo>
                    <a:pt x="151130" y="95250"/>
                  </a:lnTo>
                  <a:lnTo>
                    <a:pt x="132080" y="81280"/>
                  </a:lnTo>
                  <a:lnTo>
                    <a:pt x="111760" y="67310"/>
                  </a:lnTo>
                  <a:lnTo>
                    <a:pt x="91440" y="57150"/>
                  </a:lnTo>
                  <a:lnTo>
                    <a:pt x="88900" y="54610"/>
                  </a:lnTo>
                  <a:lnTo>
                    <a:pt x="85090" y="53340"/>
                  </a:lnTo>
                  <a:lnTo>
                    <a:pt x="73660" y="45720"/>
                  </a:lnTo>
                  <a:lnTo>
                    <a:pt x="38100" y="20320"/>
                  </a:lnTo>
                  <a:lnTo>
                    <a:pt x="20320" y="7620"/>
                  </a:lnTo>
                  <a:lnTo>
                    <a:pt x="6350" y="0"/>
                  </a:lnTo>
                  <a:lnTo>
                    <a:pt x="2540" y="5080"/>
                  </a:lnTo>
                  <a:lnTo>
                    <a:pt x="0" y="10160"/>
                  </a:lnTo>
                  <a:lnTo>
                    <a:pt x="13970" y="19050"/>
                  </a:lnTo>
                  <a:lnTo>
                    <a:pt x="30480" y="30480"/>
                  </a:lnTo>
                  <a:lnTo>
                    <a:pt x="67310" y="55880"/>
                  </a:lnTo>
                  <a:lnTo>
                    <a:pt x="67310" y="57150"/>
                  </a:lnTo>
                  <a:lnTo>
                    <a:pt x="78740" y="63500"/>
                  </a:lnTo>
                  <a:lnTo>
                    <a:pt x="81280" y="66040"/>
                  </a:lnTo>
                  <a:lnTo>
                    <a:pt x="85090" y="67310"/>
                  </a:lnTo>
                  <a:lnTo>
                    <a:pt x="105410" y="78740"/>
                  </a:lnTo>
                  <a:lnTo>
                    <a:pt x="124853" y="90906"/>
                  </a:lnTo>
                  <a:lnTo>
                    <a:pt x="124460" y="91440"/>
                  </a:lnTo>
                  <a:lnTo>
                    <a:pt x="144018" y="104902"/>
                  </a:lnTo>
                  <a:lnTo>
                    <a:pt x="143510" y="105410"/>
                  </a:lnTo>
                  <a:lnTo>
                    <a:pt x="162560" y="120650"/>
                  </a:lnTo>
                  <a:lnTo>
                    <a:pt x="180340" y="137160"/>
                  </a:lnTo>
                  <a:lnTo>
                    <a:pt x="196850" y="156210"/>
                  </a:lnTo>
                  <a:lnTo>
                    <a:pt x="197408" y="155651"/>
                  </a:lnTo>
                  <a:lnTo>
                    <a:pt x="213360" y="175260"/>
                  </a:lnTo>
                  <a:lnTo>
                    <a:pt x="228600" y="196850"/>
                  </a:lnTo>
                  <a:lnTo>
                    <a:pt x="245110" y="222250"/>
                  </a:lnTo>
                  <a:lnTo>
                    <a:pt x="259080" y="250190"/>
                  </a:lnTo>
                  <a:lnTo>
                    <a:pt x="259499" y="249872"/>
                  </a:lnTo>
                  <a:lnTo>
                    <a:pt x="271780" y="276860"/>
                  </a:lnTo>
                  <a:lnTo>
                    <a:pt x="276860" y="292100"/>
                  </a:lnTo>
                  <a:lnTo>
                    <a:pt x="280670" y="306070"/>
                  </a:lnTo>
                  <a:lnTo>
                    <a:pt x="285750" y="320040"/>
                  </a:lnTo>
                  <a:lnTo>
                    <a:pt x="288290" y="335280"/>
                  </a:lnTo>
                  <a:lnTo>
                    <a:pt x="292100" y="349250"/>
                  </a:lnTo>
                  <a:lnTo>
                    <a:pt x="294640" y="364490"/>
                  </a:lnTo>
                  <a:lnTo>
                    <a:pt x="295910" y="379730"/>
                  </a:lnTo>
                  <a:lnTo>
                    <a:pt x="298450" y="394970"/>
                  </a:lnTo>
                  <a:lnTo>
                    <a:pt x="298450" y="410210"/>
                  </a:lnTo>
                  <a:lnTo>
                    <a:pt x="298450" y="425450"/>
                  </a:lnTo>
                  <a:lnTo>
                    <a:pt x="298450" y="444500"/>
                  </a:lnTo>
                  <a:lnTo>
                    <a:pt x="297256" y="462305"/>
                  </a:lnTo>
                  <a:lnTo>
                    <a:pt x="295910" y="481330"/>
                  </a:lnTo>
                  <a:lnTo>
                    <a:pt x="293370" y="500380"/>
                  </a:lnTo>
                  <a:lnTo>
                    <a:pt x="289560" y="518160"/>
                  </a:lnTo>
                  <a:lnTo>
                    <a:pt x="285991" y="534797"/>
                  </a:lnTo>
                  <a:lnTo>
                    <a:pt x="285750" y="534670"/>
                  </a:lnTo>
                  <a:lnTo>
                    <a:pt x="280670" y="552450"/>
                  </a:lnTo>
                  <a:lnTo>
                    <a:pt x="274320" y="570230"/>
                  </a:lnTo>
                  <a:lnTo>
                    <a:pt x="267970" y="586740"/>
                  </a:lnTo>
                  <a:lnTo>
                    <a:pt x="274320" y="589280"/>
                  </a:lnTo>
                  <a:lnTo>
                    <a:pt x="279400" y="591820"/>
                  </a:lnTo>
                  <a:lnTo>
                    <a:pt x="285750" y="574040"/>
                  </a:lnTo>
                  <a:lnTo>
                    <a:pt x="292100" y="556260"/>
                  </a:lnTo>
                  <a:lnTo>
                    <a:pt x="304800" y="501650"/>
                  </a:lnTo>
                  <a:lnTo>
                    <a:pt x="309880" y="464820"/>
                  </a:lnTo>
                  <a:lnTo>
                    <a:pt x="309880" y="463550"/>
                  </a:lnTo>
                  <a:lnTo>
                    <a:pt x="311150" y="445770"/>
                  </a:lnTo>
                  <a:lnTo>
                    <a:pt x="311150" y="444500"/>
                  </a:lnTo>
                  <a:lnTo>
                    <a:pt x="311150" y="425450"/>
                  </a:lnTo>
                  <a:lnTo>
                    <a:pt x="311150" y="4102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33570" y="2871469"/>
              <a:ext cx="671830" cy="715010"/>
            </a:xfrm>
            <a:custGeom>
              <a:avLst/>
              <a:gdLst/>
              <a:ahLst/>
              <a:cxnLst/>
              <a:rect l="l" t="t" r="r" b="b"/>
              <a:pathLst>
                <a:path w="671829" h="715010">
                  <a:moveTo>
                    <a:pt x="314960" y="549910"/>
                  </a:moveTo>
                  <a:lnTo>
                    <a:pt x="309880" y="547370"/>
                  </a:lnTo>
                  <a:lnTo>
                    <a:pt x="303530" y="546100"/>
                  </a:lnTo>
                  <a:lnTo>
                    <a:pt x="297180" y="562610"/>
                  </a:lnTo>
                  <a:lnTo>
                    <a:pt x="291198" y="578142"/>
                  </a:lnTo>
                  <a:lnTo>
                    <a:pt x="290830" y="577850"/>
                  </a:lnTo>
                  <a:lnTo>
                    <a:pt x="281940" y="594360"/>
                  </a:lnTo>
                  <a:lnTo>
                    <a:pt x="282943" y="594766"/>
                  </a:lnTo>
                  <a:lnTo>
                    <a:pt x="274320" y="608330"/>
                  </a:lnTo>
                  <a:lnTo>
                    <a:pt x="265430" y="621030"/>
                  </a:lnTo>
                  <a:lnTo>
                    <a:pt x="266319" y="621576"/>
                  </a:lnTo>
                  <a:lnTo>
                    <a:pt x="257810" y="633730"/>
                  </a:lnTo>
                  <a:lnTo>
                    <a:pt x="247650" y="645160"/>
                  </a:lnTo>
                  <a:lnTo>
                    <a:pt x="237490" y="656590"/>
                  </a:lnTo>
                  <a:lnTo>
                    <a:pt x="226098" y="666851"/>
                  </a:lnTo>
                  <a:lnTo>
                    <a:pt x="212090" y="676910"/>
                  </a:lnTo>
                  <a:lnTo>
                    <a:pt x="196850" y="684530"/>
                  </a:lnTo>
                  <a:lnTo>
                    <a:pt x="197078" y="684936"/>
                  </a:lnTo>
                  <a:lnTo>
                    <a:pt x="181610" y="690880"/>
                  </a:lnTo>
                  <a:lnTo>
                    <a:pt x="163830" y="695960"/>
                  </a:lnTo>
                  <a:lnTo>
                    <a:pt x="163918" y="696201"/>
                  </a:lnTo>
                  <a:lnTo>
                    <a:pt x="146050" y="699770"/>
                  </a:lnTo>
                  <a:lnTo>
                    <a:pt x="146075" y="699935"/>
                  </a:lnTo>
                  <a:lnTo>
                    <a:pt x="127000" y="702310"/>
                  </a:lnTo>
                  <a:lnTo>
                    <a:pt x="105410" y="703580"/>
                  </a:lnTo>
                  <a:lnTo>
                    <a:pt x="101600" y="703580"/>
                  </a:lnTo>
                  <a:lnTo>
                    <a:pt x="96520" y="702310"/>
                  </a:lnTo>
                  <a:lnTo>
                    <a:pt x="85064" y="701167"/>
                  </a:lnTo>
                  <a:lnTo>
                    <a:pt x="85090" y="701040"/>
                  </a:lnTo>
                  <a:lnTo>
                    <a:pt x="72390" y="697230"/>
                  </a:lnTo>
                  <a:lnTo>
                    <a:pt x="59690" y="693420"/>
                  </a:lnTo>
                  <a:lnTo>
                    <a:pt x="51930" y="691210"/>
                  </a:lnTo>
                  <a:lnTo>
                    <a:pt x="52070" y="690880"/>
                  </a:lnTo>
                  <a:lnTo>
                    <a:pt x="44450" y="688340"/>
                  </a:lnTo>
                  <a:lnTo>
                    <a:pt x="36830" y="684530"/>
                  </a:lnTo>
                  <a:lnTo>
                    <a:pt x="30480" y="680720"/>
                  </a:lnTo>
                  <a:lnTo>
                    <a:pt x="24130" y="676910"/>
                  </a:lnTo>
                  <a:lnTo>
                    <a:pt x="23761" y="677824"/>
                  </a:lnTo>
                  <a:lnTo>
                    <a:pt x="19050" y="673112"/>
                  </a:lnTo>
                  <a:lnTo>
                    <a:pt x="13970" y="669290"/>
                  </a:lnTo>
                  <a:lnTo>
                    <a:pt x="8890" y="665480"/>
                  </a:lnTo>
                  <a:lnTo>
                    <a:pt x="7620" y="664210"/>
                  </a:lnTo>
                  <a:lnTo>
                    <a:pt x="5080" y="664210"/>
                  </a:lnTo>
                  <a:lnTo>
                    <a:pt x="5080" y="669290"/>
                  </a:lnTo>
                  <a:lnTo>
                    <a:pt x="0" y="674370"/>
                  </a:lnTo>
                  <a:lnTo>
                    <a:pt x="5080" y="679462"/>
                  </a:lnTo>
                  <a:lnTo>
                    <a:pt x="11430" y="683260"/>
                  </a:lnTo>
                  <a:lnTo>
                    <a:pt x="17780" y="688340"/>
                  </a:lnTo>
                  <a:lnTo>
                    <a:pt x="24130" y="692162"/>
                  </a:lnTo>
                  <a:lnTo>
                    <a:pt x="30480" y="695960"/>
                  </a:lnTo>
                  <a:lnTo>
                    <a:pt x="31750" y="695960"/>
                  </a:lnTo>
                  <a:lnTo>
                    <a:pt x="38100" y="699770"/>
                  </a:lnTo>
                  <a:lnTo>
                    <a:pt x="39370" y="699770"/>
                  </a:lnTo>
                  <a:lnTo>
                    <a:pt x="46990" y="703580"/>
                  </a:lnTo>
                  <a:lnTo>
                    <a:pt x="55880" y="706120"/>
                  </a:lnTo>
                  <a:lnTo>
                    <a:pt x="68580" y="709930"/>
                  </a:lnTo>
                  <a:lnTo>
                    <a:pt x="69850" y="709930"/>
                  </a:lnTo>
                  <a:lnTo>
                    <a:pt x="81280" y="712470"/>
                  </a:lnTo>
                  <a:lnTo>
                    <a:pt x="82550" y="712470"/>
                  </a:lnTo>
                  <a:lnTo>
                    <a:pt x="93980" y="715010"/>
                  </a:lnTo>
                  <a:lnTo>
                    <a:pt x="100330" y="715010"/>
                  </a:lnTo>
                  <a:lnTo>
                    <a:pt x="105410" y="715010"/>
                  </a:lnTo>
                  <a:lnTo>
                    <a:pt x="106680" y="715010"/>
                  </a:lnTo>
                  <a:lnTo>
                    <a:pt x="127000" y="715010"/>
                  </a:lnTo>
                  <a:lnTo>
                    <a:pt x="128270" y="715010"/>
                  </a:lnTo>
                  <a:lnTo>
                    <a:pt x="148590" y="712470"/>
                  </a:lnTo>
                  <a:lnTo>
                    <a:pt x="167640" y="708660"/>
                  </a:lnTo>
                  <a:lnTo>
                    <a:pt x="185420" y="703580"/>
                  </a:lnTo>
                  <a:lnTo>
                    <a:pt x="186690" y="703580"/>
                  </a:lnTo>
                  <a:lnTo>
                    <a:pt x="203200" y="695960"/>
                  </a:lnTo>
                  <a:lnTo>
                    <a:pt x="218440" y="687070"/>
                  </a:lnTo>
                  <a:lnTo>
                    <a:pt x="232410" y="676910"/>
                  </a:lnTo>
                  <a:lnTo>
                    <a:pt x="233680" y="676910"/>
                  </a:lnTo>
                  <a:lnTo>
                    <a:pt x="246380" y="665480"/>
                  </a:lnTo>
                  <a:lnTo>
                    <a:pt x="257810" y="654050"/>
                  </a:lnTo>
                  <a:lnTo>
                    <a:pt x="266700" y="641350"/>
                  </a:lnTo>
                  <a:lnTo>
                    <a:pt x="276860" y="628650"/>
                  </a:lnTo>
                  <a:lnTo>
                    <a:pt x="285750" y="614680"/>
                  </a:lnTo>
                  <a:lnTo>
                    <a:pt x="293370" y="599440"/>
                  </a:lnTo>
                  <a:lnTo>
                    <a:pt x="302260" y="584200"/>
                  </a:lnTo>
                  <a:lnTo>
                    <a:pt x="308610" y="567690"/>
                  </a:lnTo>
                  <a:lnTo>
                    <a:pt x="314960" y="549910"/>
                  </a:lnTo>
                  <a:close/>
                </a:path>
                <a:path w="671829" h="715010">
                  <a:moveTo>
                    <a:pt x="671830" y="68580"/>
                  </a:moveTo>
                  <a:lnTo>
                    <a:pt x="670560" y="62230"/>
                  </a:lnTo>
                  <a:lnTo>
                    <a:pt x="666750" y="46990"/>
                  </a:lnTo>
                  <a:lnTo>
                    <a:pt x="664210" y="43180"/>
                  </a:lnTo>
                  <a:lnTo>
                    <a:pt x="662940" y="38100"/>
                  </a:lnTo>
                  <a:lnTo>
                    <a:pt x="660400" y="34290"/>
                  </a:lnTo>
                  <a:lnTo>
                    <a:pt x="655320" y="29210"/>
                  </a:lnTo>
                  <a:lnTo>
                    <a:pt x="647700" y="24130"/>
                  </a:lnTo>
                  <a:lnTo>
                    <a:pt x="645160" y="21590"/>
                  </a:lnTo>
                  <a:lnTo>
                    <a:pt x="640080" y="20320"/>
                  </a:lnTo>
                  <a:lnTo>
                    <a:pt x="636270" y="20320"/>
                  </a:lnTo>
                  <a:lnTo>
                    <a:pt x="593090" y="11430"/>
                  </a:lnTo>
                  <a:lnTo>
                    <a:pt x="554990" y="5080"/>
                  </a:lnTo>
                  <a:lnTo>
                    <a:pt x="519430" y="1270"/>
                  </a:lnTo>
                  <a:lnTo>
                    <a:pt x="488950" y="0"/>
                  </a:lnTo>
                  <a:lnTo>
                    <a:pt x="435610" y="1270"/>
                  </a:lnTo>
                  <a:lnTo>
                    <a:pt x="415290" y="2540"/>
                  </a:lnTo>
                  <a:lnTo>
                    <a:pt x="400050" y="5080"/>
                  </a:lnTo>
                  <a:lnTo>
                    <a:pt x="396240" y="5080"/>
                  </a:lnTo>
                  <a:lnTo>
                    <a:pt x="392430" y="6350"/>
                  </a:lnTo>
                  <a:lnTo>
                    <a:pt x="389890" y="7620"/>
                  </a:lnTo>
                  <a:lnTo>
                    <a:pt x="382270" y="12700"/>
                  </a:lnTo>
                  <a:lnTo>
                    <a:pt x="373380" y="21590"/>
                  </a:lnTo>
                  <a:lnTo>
                    <a:pt x="373380" y="24130"/>
                  </a:lnTo>
                  <a:lnTo>
                    <a:pt x="370840" y="26670"/>
                  </a:lnTo>
                  <a:lnTo>
                    <a:pt x="370840" y="27940"/>
                  </a:lnTo>
                  <a:lnTo>
                    <a:pt x="365760" y="38100"/>
                  </a:lnTo>
                  <a:lnTo>
                    <a:pt x="365760" y="40640"/>
                  </a:lnTo>
                  <a:lnTo>
                    <a:pt x="364490" y="43180"/>
                  </a:lnTo>
                  <a:lnTo>
                    <a:pt x="364490" y="45720"/>
                  </a:lnTo>
                  <a:lnTo>
                    <a:pt x="363220" y="48260"/>
                  </a:lnTo>
                  <a:lnTo>
                    <a:pt x="363220" y="57150"/>
                  </a:lnTo>
                  <a:lnTo>
                    <a:pt x="361950" y="63500"/>
                  </a:lnTo>
                  <a:lnTo>
                    <a:pt x="363220" y="69850"/>
                  </a:lnTo>
                  <a:lnTo>
                    <a:pt x="363220" y="78740"/>
                  </a:lnTo>
                  <a:lnTo>
                    <a:pt x="364490" y="82550"/>
                  </a:lnTo>
                  <a:lnTo>
                    <a:pt x="364490" y="85090"/>
                  </a:lnTo>
                  <a:lnTo>
                    <a:pt x="365760" y="87630"/>
                  </a:lnTo>
                  <a:lnTo>
                    <a:pt x="365760" y="88900"/>
                  </a:lnTo>
                  <a:lnTo>
                    <a:pt x="367030" y="92710"/>
                  </a:lnTo>
                  <a:lnTo>
                    <a:pt x="368300" y="95250"/>
                  </a:lnTo>
                  <a:lnTo>
                    <a:pt x="369570" y="96520"/>
                  </a:lnTo>
                  <a:lnTo>
                    <a:pt x="370840" y="100330"/>
                  </a:lnTo>
                  <a:lnTo>
                    <a:pt x="370840" y="101600"/>
                  </a:lnTo>
                  <a:lnTo>
                    <a:pt x="373380" y="106680"/>
                  </a:lnTo>
                  <a:lnTo>
                    <a:pt x="377190" y="110490"/>
                  </a:lnTo>
                  <a:lnTo>
                    <a:pt x="379730" y="114300"/>
                  </a:lnTo>
                  <a:lnTo>
                    <a:pt x="387350" y="119380"/>
                  </a:lnTo>
                  <a:lnTo>
                    <a:pt x="391160" y="120650"/>
                  </a:lnTo>
                  <a:lnTo>
                    <a:pt x="394970" y="123190"/>
                  </a:lnTo>
                  <a:lnTo>
                    <a:pt x="466090" y="123190"/>
                  </a:lnTo>
                  <a:lnTo>
                    <a:pt x="463550" y="179070"/>
                  </a:lnTo>
                  <a:lnTo>
                    <a:pt x="459740" y="353060"/>
                  </a:lnTo>
                  <a:lnTo>
                    <a:pt x="461010" y="553720"/>
                  </a:lnTo>
                  <a:lnTo>
                    <a:pt x="431800" y="558800"/>
                  </a:lnTo>
                  <a:lnTo>
                    <a:pt x="408940" y="561340"/>
                  </a:lnTo>
                  <a:lnTo>
                    <a:pt x="401320" y="561340"/>
                  </a:lnTo>
                  <a:lnTo>
                    <a:pt x="397510" y="563880"/>
                  </a:lnTo>
                  <a:lnTo>
                    <a:pt x="394970" y="563880"/>
                  </a:lnTo>
                  <a:lnTo>
                    <a:pt x="393700" y="565150"/>
                  </a:lnTo>
                  <a:lnTo>
                    <a:pt x="391160" y="566420"/>
                  </a:lnTo>
                  <a:lnTo>
                    <a:pt x="383540" y="574040"/>
                  </a:lnTo>
                  <a:lnTo>
                    <a:pt x="382270" y="576580"/>
                  </a:lnTo>
                  <a:lnTo>
                    <a:pt x="379730" y="579120"/>
                  </a:lnTo>
                  <a:lnTo>
                    <a:pt x="377190" y="582930"/>
                  </a:lnTo>
                  <a:lnTo>
                    <a:pt x="375920" y="588010"/>
                  </a:lnTo>
                  <a:lnTo>
                    <a:pt x="372110" y="595630"/>
                  </a:lnTo>
                  <a:lnTo>
                    <a:pt x="372110" y="598170"/>
                  </a:lnTo>
                  <a:lnTo>
                    <a:pt x="370840" y="600710"/>
                  </a:lnTo>
                  <a:lnTo>
                    <a:pt x="370840" y="603250"/>
                  </a:lnTo>
                  <a:lnTo>
                    <a:pt x="369570" y="605790"/>
                  </a:lnTo>
                  <a:lnTo>
                    <a:pt x="369570" y="614680"/>
                  </a:lnTo>
                  <a:lnTo>
                    <a:pt x="368300" y="621030"/>
                  </a:lnTo>
                  <a:lnTo>
                    <a:pt x="369570" y="627380"/>
                  </a:lnTo>
                  <a:lnTo>
                    <a:pt x="369570" y="636270"/>
                  </a:lnTo>
                  <a:lnTo>
                    <a:pt x="370840" y="638810"/>
                  </a:lnTo>
                  <a:lnTo>
                    <a:pt x="370840" y="641350"/>
                  </a:lnTo>
                  <a:lnTo>
                    <a:pt x="372110" y="643890"/>
                  </a:lnTo>
                  <a:lnTo>
                    <a:pt x="372110" y="646430"/>
                  </a:lnTo>
                  <a:lnTo>
                    <a:pt x="375920" y="654050"/>
                  </a:lnTo>
                  <a:lnTo>
                    <a:pt x="375920" y="656590"/>
                  </a:lnTo>
                  <a:lnTo>
                    <a:pt x="377190" y="659130"/>
                  </a:lnTo>
                  <a:lnTo>
                    <a:pt x="379730" y="662940"/>
                  </a:lnTo>
                  <a:lnTo>
                    <a:pt x="382270" y="665480"/>
                  </a:lnTo>
                  <a:lnTo>
                    <a:pt x="383540" y="668020"/>
                  </a:lnTo>
                  <a:lnTo>
                    <a:pt x="386080" y="670560"/>
                  </a:lnTo>
                  <a:lnTo>
                    <a:pt x="388620" y="671830"/>
                  </a:lnTo>
                  <a:lnTo>
                    <a:pt x="389890" y="674370"/>
                  </a:lnTo>
                  <a:lnTo>
                    <a:pt x="391160" y="675640"/>
                  </a:lnTo>
                  <a:lnTo>
                    <a:pt x="393700" y="676910"/>
                  </a:lnTo>
                  <a:lnTo>
                    <a:pt x="394970" y="678180"/>
                  </a:lnTo>
                  <a:lnTo>
                    <a:pt x="397510" y="678180"/>
                  </a:lnTo>
                  <a:lnTo>
                    <a:pt x="405130" y="680720"/>
                  </a:lnTo>
                  <a:lnTo>
                    <a:pt x="420370" y="680720"/>
                  </a:lnTo>
                  <a:lnTo>
                    <a:pt x="433070" y="679462"/>
                  </a:lnTo>
                  <a:lnTo>
                    <a:pt x="448310" y="676910"/>
                  </a:lnTo>
                  <a:lnTo>
                    <a:pt x="467360" y="673112"/>
                  </a:lnTo>
                  <a:lnTo>
                    <a:pt x="485140" y="669290"/>
                  </a:lnTo>
                  <a:lnTo>
                    <a:pt x="500380" y="666762"/>
                  </a:lnTo>
                  <a:lnTo>
                    <a:pt x="513080" y="664210"/>
                  </a:lnTo>
                  <a:lnTo>
                    <a:pt x="626110" y="664210"/>
                  </a:lnTo>
                  <a:lnTo>
                    <a:pt x="637540" y="660412"/>
                  </a:lnTo>
                  <a:lnTo>
                    <a:pt x="640080" y="659130"/>
                  </a:lnTo>
                  <a:lnTo>
                    <a:pt x="641350" y="657860"/>
                  </a:lnTo>
                  <a:lnTo>
                    <a:pt x="645160" y="655320"/>
                  </a:lnTo>
                  <a:lnTo>
                    <a:pt x="647700" y="650240"/>
                  </a:lnTo>
                  <a:lnTo>
                    <a:pt x="650240" y="647700"/>
                  </a:lnTo>
                  <a:lnTo>
                    <a:pt x="654050" y="642620"/>
                  </a:lnTo>
                  <a:lnTo>
                    <a:pt x="654050" y="640080"/>
                  </a:lnTo>
                  <a:lnTo>
                    <a:pt x="659130" y="629920"/>
                  </a:lnTo>
                  <a:lnTo>
                    <a:pt x="659130" y="627380"/>
                  </a:lnTo>
                  <a:lnTo>
                    <a:pt x="660400" y="624840"/>
                  </a:lnTo>
                  <a:lnTo>
                    <a:pt x="660400" y="621030"/>
                  </a:lnTo>
                  <a:lnTo>
                    <a:pt x="661670" y="615950"/>
                  </a:lnTo>
                  <a:lnTo>
                    <a:pt x="661670" y="593090"/>
                  </a:lnTo>
                  <a:lnTo>
                    <a:pt x="660400" y="586740"/>
                  </a:lnTo>
                  <a:lnTo>
                    <a:pt x="660400" y="584200"/>
                  </a:lnTo>
                  <a:lnTo>
                    <a:pt x="659130" y="581660"/>
                  </a:lnTo>
                  <a:lnTo>
                    <a:pt x="659130" y="579120"/>
                  </a:lnTo>
                  <a:lnTo>
                    <a:pt x="657860" y="575310"/>
                  </a:lnTo>
                  <a:lnTo>
                    <a:pt x="655320" y="570230"/>
                  </a:lnTo>
                  <a:lnTo>
                    <a:pt x="654050" y="568960"/>
                  </a:lnTo>
                  <a:lnTo>
                    <a:pt x="654050" y="566420"/>
                  </a:lnTo>
                  <a:lnTo>
                    <a:pt x="650240" y="561340"/>
                  </a:lnTo>
                  <a:lnTo>
                    <a:pt x="645160" y="553720"/>
                  </a:lnTo>
                  <a:lnTo>
                    <a:pt x="642620" y="552450"/>
                  </a:lnTo>
                  <a:lnTo>
                    <a:pt x="641350" y="551180"/>
                  </a:lnTo>
                  <a:lnTo>
                    <a:pt x="640080" y="548640"/>
                  </a:lnTo>
                  <a:lnTo>
                    <a:pt x="637540" y="547370"/>
                  </a:lnTo>
                  <a:lnTo>
                    <a:pt x="636270" y="546100"/>
                  </a:lnTo>
                  <a:lnTo>
                    <a:pt x="633730" y="546100"/>
                  </a:lnTo>
                  <a:lnTo>
                    <a:pt x="629920" y="544830"/>
                  </a:lnTo>
                  <a:lnTo>
                    <a:pt x="626110" y="544830"/>
                  </a:lnTo>
                  <a:lnTo>
                    <a:pt x="622300" y="543560"/>
                  </a:lnTo>
                  <a:lnTo>
                    <a:pt x="543560" y="543560"/>
                  </a:lnTo>
                  <a:lnTo>
                    <a:pt x="543560" y="222250"/>
                  </a:lnTo>
                  <a:lnTo>
                    <a:pt x="546100" y="171450"/>
                  </a:lnTo>
                  <a:lnTo>
                    <a:pt x="547370" y="127000"/>
                  </a:lnTo>
                  <a:lnTo>
                    <a:pt x="601980" y="137160"/>
                  </a:lnTo>
                  <a:lnTo>
                    <a:pt x="619760" y="139700"/>
                  </a:lnTo>
                  <a:lnTo>
                    <a:pt x="633730" y="139700"/>
                  </a:lnTo>
                  <a:lnTo>
                    <a:pt x="656590" y="125730"/>
                  </a:lnTo>
                  <a:lnTo>
                    <a:pt x="660400" y="121920"/>
                  </a:lnTo>
                  <a:lnTo>
                    <a:pt x="661670" y="119380"/>
                  </a:lnTo>
                  <a:lnTo>
                    <a:pt x="664210" y="116840"/>
                  </a:lnTo>
                  <a:lnTo>
                    <a:pt x="664210" y="114300"/>
                  </a:lnTo>
                  <a:lnTo>
                    <a:pt x="666750" y="111760"/>
                  </a:lnTo>
                  <a:lnTo>
                    <a:pt x="666750" y="109220"/>
                  </a:lnTo>
                  <a:lnTo>
                    <a:pt x="669290" y="104140"/>
                  </a:lnTo>
                  <a:lnTo>
                    <a:pt x="669290" y="100330"/>
                  </a:lnTo>
                  <a:lnTo>
                    <a:pt x="670560" y="97790"/>
                  </a:lnTo>
                  <a:lnTo>
                    <a:pt x="670560" y="93980"/>
                  </a:lnTo>
                  <a:lnTo>
                    <a:pt x="671830" y="91440"/>
                  </a:lnTo>
                  <a:lnTo>
                    <a:pt x="671830" y="685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95519" y="2871469"/>
              <a:ext cx="309880" cy="680720"/>
            </a:xfrm>
            <a:custGeom>
              <a:avLst/>
              <a:gdLst/>
              <a:ahLst/>
              <a:cxnLst/>
              <a:rect l="l" t="t" r="r" b="b"/>
              <a:pathLst>
                <a:path w="309879" h="680720">
                  <a:moveTo>
                    <a:pt x="267969" y="139700"/>
                  </a:moveTo>
                  <a:lnTo>
                    <a:pt x="264159" y="139700"/>
                  </a:lnTo>
                  <a:lnTo>
                    <a:pt x="257809" y="139700"/>
                  </a:lnTo>
                  <a:lnTo>
                    <a:pt x="240029" y="137159"/>
                  </a:lnTo>
                  <a:lnTo>
                    <a:pt x="185419" y="127000"/>
                  </a:lnTo>
                  <a:lnTo>
                    <a:pt x="184150" y="171450"/>
                  </a:lnTo>
                  <a:lnTo>
                    <a:pt x="181609" y="222250"/>
                  </a:lnTo>
                  <a:lnTo>
                    <a:pt x="181609" y="344169"/>
                  </a:lnTo>
                  <a:lnTo>
                    <a:pt x="181609" y="543559"/>
                  </a:lnTo>
                  <a:lnTo>
                    <a:pt x="260350" y="543559"/>
                  </a:lnTo>
                  <a:lnTo>
                    <a:pt x="264159" y="544829"/>
                  </a:lnTo>
                  <a:lnTo>
                    <a:pt x="267969" y="544829"/>
                  </a:lnTo>
                  <a:lnTo>
                    <a:pt x="271779" y="546100"/>
                  </a:lnTo>
                  <a:lnTo>
                    <a:pt x="274319" y="546100"/>
                  </a:lnTo>
                  <a:lnTo>
                    <a:pt x="275589" y="547369"/>
                  </a:lnTo>
                  <a:lnTo>
                    <a:pt x="278129" y="548639"/>
                  </a:lnTo>
                  <a:lnTo>
                    <a:pt x="279400" y="551179"/>
                  </a:lnTo>
                  <a:lnTo>
                    <a:pt x="280669" y="552450"/>
                  </a:lnTo>
                  <a:lnTo>
                    <a:pt x="283209" y="553719"/>
                  </a:lnTo>
                  <a:lnTo>
                    <a:pt x="285750" y="557529"/>
                  </a:lnTo>
                  <a:lnTo>
                    <a:pt x="288289" y="561339"/>
                  </a:lnTo>
                  <a:lnTo>
                    <a:pt x="292100" y="566419"/>
                  </a:lnTo>
                  <a:lnTo>
                    <a:pt x="292100" y="568959"/>
                  </a:lnTo>
                  <a:lnTo>
                    <a:pt x="293369" y="570229"/>
                  </a:lnTo>
                  <a:lnTo>
                    <a:pt x="294639" y="572769"/>
                  </a:lnTo>
                  <a:lnTo>
                    <a:pt x="295909" y="575309"/>
                  </a:lnTo>
                  <a:lnTo>
                    <a:pt x="297179" y="579119"/>
                  </a:lnTo>
                  <a:lnTo>
                    <a:pt x="297179" y="581659"/>
                  </a:lnTo>
                  <a:lnTo>
                    <a:pt x="298450" y="584200"/>
                  </a:lnTo>
                  <a:lnTo>
                    <a:pt x="298450" y="586739"/>
                  </a:lnTo>
                  <a:lnTo>
                    <a:pt x="299719" y="593089"/>
                  </a:lnTo>
                  <a:lnTo>
                    <a:pt x="299719" y="598169"/>
                  </a:lnTo>
                  <a:lnTo>
                    <a:pt x="299719" y="604519"/>
                  </a:lnTo>
                  <a:lnTo>
                    <a:pt x="299719" y="610869"/>
                  </a:lnTo>
                  <a:lnTo>
                    <a:pt x="299719" y="615950"/>
                  </a:lnTo>
                  <a:lnTo>
                    <a:pt x="298450" y="621029"/>
                  </a:lnTo>
                  <a:lnTo>
                    <a:pt x="298450" y="624839"/>
                  </a:lnTo>
                  <a:lnTo>
                    <a:pt x="297179" y="627379"/>
                  </a:lnTo>
                  <a:lnTo>
                    <a:pt x="297179" y="629919"/>
                  </a:lnTo>
                  <a:lnTo>
                    <a:pt x="295909" y="632459"/>
                  </a:lnTo>
                  <a:lnTo>
                    <a:pt x="294639" y="635000"/>
                  </a:lnTo>
                  <a:lnTo>
                    <a:pt x="293369" y="637539"/>
                  </a:lnTo>
                  <a:lnTo>
                    <a:pt x="292100" y="640079"/>
                  </a:lnTo>
                  <a:lnTo>
                    <a:pt x="292100" y="642619"/>
                  </a:lnTo>
                  <a:lnTo>
                    <a:pt x="288289" y="647700"/>
                  </a:lnTo>
                  <a:lnTo>
                    <a:pt x="285750" y="650239"/>
                  </a:lnTo>
                  <a:lnTo>
                    <a:pt x="283209" y="655319"/>
                  </a:lnTo>
                  <a:lnTo>
                    <a:pt x="279400" y="657859"/>
                  </a:lnTo>
                  <a:lnTo>
                    <a:pt x="278129" y="659129"/>
                  </a:lnTo>
                  <a:lnTo>
                    <a:pt x="275589" y="660400"/>
                  </a:lnTo>
                  <a:lnTo>
                    <a:pt x="271779" y="661669"/>
                  </a:lnTo>
                  <a:lnTo>
                    <a:pt x="267969" y="662939"/>
                  </a:lnTo>
                  <a:lnTo>
                    <a:pt x="264159" y="664209"/>
                  </a:lnTo>
                  <a:lnTo>
                    <a:pt x="260350" y="664209"/>
                  </a:lnTo>
                  <a:lnTo>
                    <a:pt x="210819" y="664209"/>
                  </a:lnTo>
                  <a:lnTo>
                    <a:pt x="162559" y="664209"/>
                  </a:lnTo>
                  <a:lnTo>
                    <a:pt x="151129" y="664209"/>
                  </a:lnTo>
                  <a:lnTo>
                    <a:pt x="138429" y="666750"/>
                  </a:lnTo>
                  <a:lnTo>
                    <a:pt x="123189" y="669289"/>
                  </a:lnTo>
                  <a:lnTo>
                    <a:pt x="105409" y="673100"/>
                  </a:lnTo>
                  <a:lnTo>
                    <a:pt x="86359" y="676909"/>
                  </a:lnTo>
                  <a:lnTo>
                    <a:pt x="71119" y="679450"/>
                  </a:lnTo>
                  <a:lnTo>
                    <a:pt x="58419" y="680719"/>
                  </a:lnTo>
                  <a:lnTo>
                    <a:pt x="46989" y="680719"/>
                  </a:lnTo>
                  <a:lnTo>
                    <a:pt x="43179" y="680719"/>
                  </a:lnTo>
                  <a:lnTo>
                    <a:pt x="39369" y="679450"/>
                  </a:lnTo>
                  <a:lnTo>
                    <a:pt x="35559" y="678179"/>
                  </a:lnTo>
                  <a:lnTo>
                    <a:pt x="33019" y="678179"/>
                  </a:lnTo>
                  <a:lnTo>
                    <a:pt x="31750" y="676909"/>
                  </a:lnTo>
                  <a:lnTo>
                    <a:pt x="29209" y="675639"/>
                  </a:lnTo>
                  <a:lnTo>
                    <a:pt x="27939" y="674369"/>
                  </a:lnTo>
                  <a:lnTo>
                    <a:pt x="26669" y="671829"/>
                  </a:lnTo>
                  <a:lnTo>
                    <a:pt x="24129" y="670559"/>
                  </a:lnTo>
                  <a:lnTo>
                    <a:pt x="22859" y="669289"/>
                  </a:lnTo>
                  <a:lnTo>
                    <a:pt x="21589" y="668019"/>
                  </a:lnTo>
                  <a:lnTo>
                    <a:pt x="20319" y="665479"/>
                  </a:lnTo>
                  <a:lnTo>
                    <a:pt x="17779" y="662939"/>
                  </a:lnTo>
                  <a:lnTo>
                    <a:pt x="15239" y="659129"/>
                  </a:lnTo>
                  <a:lnTo>
                    <a:pt x="13969" y="656589"/>
                  </a:lnTo>
                  <a:lnTo>
                    <a:pt x="13969" y="654050"/>
                  </a:lnTo>
                  <a:lnTo>
                    <a:pt x="12700" y="651509"/>
                  </a:lnTo>
                  <a:lnTo>
                    <a:pt x="11429" y="648969"/>
                  </a:lnTo>
                  <a:lnTo>
                    <a:pt x="10159" y="646429"/>
                  </a:lnTo>
                  <a:lnTo>
                    <a:pt x="10159" y="643889"/>
                  </a:lnTo>
                  <a:lnTo>
                    <a:pt x="8889" y="641350"/>
                  </a:lnTo>
                  <a:lnTo>
                    <a:pt x="8889" y="638809"/>
                  </a:lnTo>
                  <a:lnTo>
                    <a:pt x="7619" y="636269"/>
                  </a:lnTo>
                  <a:lnTo>
                    <a:pt x="7619" y="633729"/>
                  </a:lnTo>
                  <a:lnTo>
                    <a:pt x="7619" y="627379"/>
                  </a:lnTo>
                  <a:lnTo>
                    <a:pt x="6350" y="621029"/>
                  </a:lnTo>
                  <a:lnTo>
                    <a:pt x="7619" y="614679"/>
                  </a:lnTo>
                  <a:lnTo>
                    <a:pt x="7619" y="609600"/>
                  </a:lnTo>
                  <a:lnTo>
                    <a:pt x="7619" y="605789"/>
                  </a:lnTo>
                  <a:lnTo>
                    <a:pt x="8889" y="603250"/>
                  </a:lnTo>
                  <a:lnTo>
                    <a:pt x="8889" y="600709"/>
                  </a:lnTo>
                  <a:lnTo>
                    <a:pt x="10159" y="598169"/>
                  </a:lnTo>
                  <a:lnTo>
                    <a:pt x="10159" y="595629"/>
                  </a:lnTo>
                  <a:lnTo>
                    <a:pt x="11429" y="593089"/>
                  </a:lnTo>
                  <a:lnTo>
                    <a:pt x="12700" y="590550"/>
                  </a:lnTo>
                  <a:lnTo>
                    <a:pt x="13969" y="588009"/>
                  </a:lnTo>
                  <a:lnTo>
                    <a:pt x="15239" y="582929"/>
                  </a:lnTo>
                  <a:lnTo>
                    <a:pt x="17779" y="579119"/>
                  </a:lnTo>
                  <a:lnTo>
                    <a:pt x="20319" y="576579"/>
                  </a:lnTo>
                  <a:lnTo>
                    <a:pt x="21589" y="574039"/>
                  </a:lnTo>
                  <a:lnTo>
                    <a:pt x="22859" y="572769"/>
                  </a:lnTo>
                  <a:lnTo>
                    <a:pt x="24129" y="571500"/>
                  </a:lnTo>
                  <a:lnTo>
                    <a:pt x="26669" y="568959"/>
                  </a:lnTo>
                  <a:lnTo>
                    <a:pt x="27939" y="567689"/>
                  </a:lnTo>
                  <a:lnTo>
                    <a:pt x="29209" y="566419"/>
                  </a:lnTo>
                  <a:lnTo>
                    <a:pt x="31750" y="565150"/>
                  </a:lnTo>
                  <a:lnTo>
                    <a:pt x="33019" y="563879"/>
                  </a:lnTo>
                  <a:lnTo>
                    <a:pt x="35559" y="563879"/>
                  </a:lnTo>
                  <a:lnTo>
                    <a:pt x="39369" y="561339"/>
                  </a:lnTo>
                  <a:lnTo>
                    <a:pt x="43179" y="561339"/>
                  </a:lnTo>
                  <a:lnTo>
                    <a:pt x="46989" y="561339"/>
                  </a:lnTo>
                  <a:lnTo>
                    <a:pt x="58419" y="560069"/>
                  </a:lnTo>
                  <a:lnTo>
                    <a:pt x="69850" y="558800"/>
                  </a:lnTo>
                  <a:lnTo>
                    <a:pt x="99059" y="553719"/>
                  </a:lnTo>
                  <a:lnTo>
                    <a:pt x="97789" y="353059"/>
                  </a:lnTo>
                  <a:lnTo>
                    <a:pt x="99059" y="293369"/>
                  </a:lnTo>
                  <a:lnTo>
                    <a:pt x="100329" y="234950"/>
                  </a:lnTo>
                  <a:lnTo>
                    <a:pt x="101600" y="179069"/>
                  </a:lnTo>
                  <a:lnTo>
                    <a:pt x="104139" y="123189"/>
                  </a:lnTo>
                  <a:lnTo>
                    <a:pt x="41909" y="123189"/>
                  </a:lnTo>
                  <a:lnTo>
                    <a:pt x="36829" y="123189"/>
                  </a:lnTo>
                  <a:lnTo>
                    <a:pt x="33019" y="123189"/>
                  </a:lnTo>
                  <a:lnTo>
                    <a:pt x="29209" y="120650"/>
                  </a:lnTo>
                  <a:lnTo>
                    <a:pt x="25400" y="119379"/>
                  </a:lnTo>
                  <a:lnTo>
                    <a:pt x="21589" y="116839"/>
                  </a:lnTo>
                  <a:lnTo>
                    <a:pt x="17779" y="114300"/>
                  </a:lnTo>
                  <a:lnTo>
                    <a:pt x="15239" y="110489"/>
                  </a:lnTo>
                  <a:lnTo>
                    <a:pt x="11429" y="106679"/>
                  </a:lnTo>
                  <a:lnTo>
                    <a:pt x="8889" y="101600"/>
                  </a:lnTo>
                  <a:lnTo>
                    <a:pt x="8889" y="100329"/>
                  </a:lnTo>
                  <a:lnTo>
                    <a:pt x="7619" y="96519"/>
                  </a:lnTo>
                  <a:lnTo>
                    <a:pt x="6350" y="95250"/>
                  </a:lnTo>
                  <a:lnTo>
                    <a:pt x="5079" y="92709"/>
                  </a:lnTo>
                  <a:lnTo>
                    <a:pt x="3809" y="88900"/>
                  </a:lnTo>
                  <a:lnTo>
                    <a:pt x="3809" y="87629"/>
                  </a:lnTo>
                  <a:lnTo>
                    <a:pt x="2539" y="85089"/>
                  </a:lnTo>
                  <a:lnTo>
                    <a:pt x="2539" y="82550"/>
                  </a:lnTo>
                  <a:lnTo>
                    <a:pt x="1269" y="78739"/>
                  </a:lnTo>
                  <a:lnTo>
                    <a:pt x="1269" y="76200"/>
                  </a:lnTo>
                  <a:lnTo>
                    <a:pt x="1269" y="69850"/>
                  </a:lnTo>
                  <a:lnTo>
                    <a:pt x="0" y="63500"/>
                  </a:lnTo>
                  <a:lnTo>
                    <a:pt x="1269" y="57150"/>
                  </a:lnTo>
                  <a:lnTo>
                    <a:pt x="1269" y="50800"/>
                  </a:lnTo>
                  <a:lnTo>
                    <a:pt x="1269" y="48259"/>
                  </a:lnTo>
                  <a:lnTo>
                    <a:pt x="2539" y="45719"/>
                  </a:lnTo>
                  <a:lnTo>
                    <a:pt x="2539" y="43179"/>
                  </a:lnTo>
                  <a:lnTo>
                    <a:pt x="3809" y="40639"/>
                  </a:lnTo>
                  <a:lnTo>
                    <a:pt x="3809" y="38100"/>
                  </a:lnTo>
                  <a:lnTo>
                    <a:pt x="5079" y="35559"/>
                  </a:lnTo>
                  <a:lnTo>
                    <a:pt x="6350" y="33019"/>
                  </a:lnTo>
                  <a:lnTo>
                    <a:pt x="7619" y="30479"/>
                  </a:lnTo>
                  <a:lnTo>
                    <a:pt x="8889" y="27939"/>
                  </a:lnTo>
                  <a:lnTo>
                    <a:pt x="8889" y="26669"/>
                  </a:lnTo>
                  <a:lnTo>
                    <a:pt x="11429" y="24129"/>
                  </a:lnTo>
                  <a:lnTo>
                    <a:pt x="11429" y="21589"/>
                  </a:lnTo>
                  <a:lnTo>
                    <a:pt x="15239" y="17779"/>
                  </a:lnTo>
                  <a:lnTo>
                    <a:pt x="17779" y="15239"/>
                  </a:lnTo>
                  <a:lnTo>
                    <a:pt x="34289" y="5079"/>
                  </a:lnTo>
                  <a:lnTo>
                    <a:pt x="38100" y="5079"/>
                  </a:lnTo>
                  <a:lnTo>
                    <a:pt x="53339" y="2539"/>
                  </a:lnTo>
                  <a:lnTo>
                    <a:pt x="73659" y="1269"/>
                  </a:lnTo>
                  <a:lnTo>
                    <a:pt x="127000" y="0"/>
                  </a:lnTo>
                  <a:lnTo>
                    <a:pt x="157479" y="1269"/>
                  </a:lnTo>
                  <a:lnTo>
                    <a:pt x="193039" y="5079"/>
                  </a:lnTo>
                  <a:lnTo>
                    <a:pt x="231139" y="11429"/>
                  </a:lnTo>
                  <a:lnTo>
                    <a:pt x="274319" y="20319"/>
                  </a:lnTo>
                  <a:lnTo>
                    <a:pt x="278129" y="20319"/>
                  </a:lnTo>
                  <a:lnTo>
                    <a:pt x="283209" y="21589"/>
                  </a:lnTo>
                  <a:lnTo>
                    <a:pt x="285750" y="24129"/>
                  </a:lnTo>
                  <a:lnTo>
                    <a:pt x="289559" y="26669"/>
                  </a:lnTo>
                  <a:lnTo>
                    <a:pt x="293369" y="29209"/>
                  </a:lnTo>
                  <a:lnTo>
                    <a:pt x="295909" y="31750"/>
                  </a:lnTo>
                  <a:lnTo>
                    <a:pt x="298450" y="34289"/>
                  </a:lnTo>
                  <a:lnTo>
                    <a:pt x="300989" y="38100"/>
                  </a:lnTo>
                  <a:lnTo>
                    <a:pt x="302259" y="43179"/>
                  </a:lnTo>
                  <a:lnTo>
                    <a:pt x="304800" y="46989"/>
                  </a:lnTo>
                  <a:lnTo>
                    <a:pt x="306069" y="52069"/>
                  </a:lnTo>
                  <a:lnTo>
                    <a:pt x="307339" y="57150"/>
                  </a:lnTo>
                  <a:lnTo>
                    <a:pt x="308609" y="62229"/>
                  </a:lnTo>
                  <a:lnTo>
                    <a:pt x="309879" y="68579"/>
                  </a:lnTo>
                  <a:lnTo>
                    <a:pt x="309879" y="74929"/>
                  </a:lnTo>
                  <a:lnTo>
                    <a:pt x="309879" y="81279"/>
                  </a:lnTo>
                  <a:lnTo>
                    <a:pt x="309879" y="85089"/>
                  </a:lnTo>
                  <a:lnTo>
                    <a:pt x="309879" y="87629"/>
                  </a:lnTo>
                  <a:lnTo>
                    <a:pt x="309879" y="91439"/>
                  </a:lnTo>
                  <a:lnTo>
                    <a:pt x="308609" y="93979"/>
                  </a:lnTo>
                  <a:lnTo>
                    <a:pt x="308609" y="97789"/>
                  </a:lnTo>
                  <a:lnTo>
                    <a:pt x="307339" y="100329"/>
                  </a:lnTo>
                  <a:lnTo>
                    <a:pt x="307339" y="104139"/>
                  </a:lnTo>
                  <a:lnTo>
                    <a:pt x="306069" y="106679"/>
                  </a:lnTo>
                  <a:lnTo>
                    <a:pt x="304800" y="109219"/>
                  </a:lnTo>
                  <a:lnTo>
                    <a:pt x="304800" y="111759"/>
                  </a:lnTo>
                  <a:lnTo>
                    <a:pt x="302259" y="114300"/>
                  </a:lnTo>
                  <a:lnTo>
                    <a:pt x="302259" y="116839"/>
                  </a:lnTo>
                  <a:lnTo>
                    <a:pt x="299719" y="119379"/>
                  </a:lnTo>
                  <a:lnTo>
                    <a:pt x="298450" y="121919"/>
                  </a:lnTo>
                  <a:lnTo>
                    <a:pt x="297179" y="123189"/>
                  </a:lnTo>
                  <a:lnTo>
                    <a:pt x="294639" y="125729"/>
                  </a:lnTo>
                  <a:lnTo>
                    <a:pt x="292100" y="129539"/>
                  </a:lnTo>
                  <a:lnTo>
                    <a:pt x="289559" y="132079"/>
                  </a:lnTo>
                  <a:lnTo>
                    <a:pt x="285750" y="134619"/>
                  </a:lnTo>
                  <a:lnTo>
                    <a:pt x="283209" y="135889"/>
                  </a:lnTo>
                  <a:lnTo>
                    <a:pt x="279400" y="137159"/>
                  </a:lnTo>
                  <a:lnTo>
                    <a:pt x="275589" y="138429"/>
                  </a:lnTo>
                  <a:lnTo>
                    <a:pt x="271779" y="139700"/>
                  </a:lnTo>
                  <a:lnTo>
                    <a:pt x="267969" y="13970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34609" y="2847339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54610" y="0"/>
                  </a:moveTo>
                  <a:lnTo>
                    <a:pt x="40639" y="0"/>
                  </a:lnTo>
                  <a:lnTo>
                    <a:pt x="30479" y="5080"/>
                  </a:lnTo>
                  <a:lnTo>
                    <a:pt x="26669" y="7620"/>
                  </a:lnTo>
                  <a:lnTo>
                    <a:pt x="19050" y="15239"/>
                  </a:lnTo>
                  <a:lnTo>
                    <a:pt x="11429" y="25400"/>
                  </a:lnTo>
                  <a:lnTo>
                    <a:pt x="8889" y="31750"/>
                  </a:lnTo>
                  <a:lnTo>
                    <a:pt x="5079" y="39370"/>
                  </a:lnTo>
                  <a:lnTo>
                    <a:pt x="3810" y="43180"/>
                  </a:lnTo>
                  <a:lnTo>
                    <a:pt x="2539" y="45720"/>
                  </a:lnTo>
                  <a:lnTo>
                    <a:pt x="2539" y="49530"/>
                  </a:lnTo>
                  <a:lnTo>
                    <a:pt x="1269" y="52070"/>
                  </a:lnTo>
                  <a:lnTo>
                    <a:pt x="1269" y="5842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1269" y="101600"/>
                  </a:lnTo>
                  <a:lnTo>
                    <a:pt x="6350" y="194310"/>
                  </a:lnTo>
                  <a:lnTo>
                    <a:pt x="6350" y="212089"/>
                  </a:lnTo>
                  <a:lnTo>
                    <a:pt x="7619" y="227330"/>
                  </a:lnTo>
                  <a:lnTo>
                    <a:pt x="8889" y="311150"/>
                  </a:lnTo>
                  <a:lnTo>
                    <a:pt x="8889" y="396239"/>
                  </a:lnTo>
                  <a:lnTo>
                    <a:pt x="6350" y="553720"/>
                  </a:lnTo>
                  <a:lnTo>
                    <a:pt x="6350" y="575310"/>
                  </a:lnTo>
                  <a:lnTo>
                    <a:pt x="3810" y="638810"/>
                  </a:lnTo>
                  <a:lnTo>
                    <a:pt x="2539" y="650239"/>
                  </a:lnTo>
                  <a:lnTo>
                    <a:pt x="2539" y="660400"/>
                  </a:lnTo>
                  <a:lnTo>
                    <a:pt x="3810" y="666750"/>
                  </a:lnTo>
                  <a:lnTo>
                    <a:pt x="3810" y="673100"/>
                  </a:lnTo>
                  <a:lnTo>
                    <a:pt x="5079" y="679450"/>
                  </a:lnTo>
                  <a:lnTo>
                    <a:pt x="8889" y="694689"/>
                  </a:lnTo>
                  <a:lnTo>
                    <a:pt x="11429" y="699770"/>
                  </a:lnTo>
                  <a:lnTo>
                    <a:pt x="16510" y="707389"/>
                  </a:lnTo>
                  <a:lnTo>
                    <a:pt x="17779" y="708660"/>
                  </a:lnTo>
                  <a:lnTo>
                    <a:pt x="19050" y="711200"/>
                  </a:lnTo>
                  <a:lnTo>
                    <a:pt x="21589" y="712470"/>
                  </a:lnTo>
                  <a:lnTo>
                    <a:pt x="22860" y="715010"/>
                  </a:lnTo>
                  <a:lnTo>
                    <a:pt x="25400" y="716280"/>
                  </a:lnTo>
                  <a:lnTo>
                    <a:pt x="26669" y="717550"/>
                  </a:lnTo>
                  <a:lnTo>
                    <a:pt x="29210" y="718820"/>
                  </a:lnTo>
                  <a:lnTo>
                    <a:pt x="30479" y="720089"/>
                  </a:lnTo>
                  <a:lnTo>
                    <a:pt x="33019" y="721360"/>
                  </a:lnTo>
                  <a:lnTo>
                    <a:pt x="43179" y="723900"/>
                  </a:lnTo>
                  <a:lnTo>
                    <a:pt x="53339" y="723900"/>
                  </a:lnTo>
                  <a:lnTo>
                    <a:pt x="58419" y="722630"/>
                  </a:lnTo>
                  <a:lnTo>
                    <a:pt x="62229" y="718820"/>
                  </a:lnTo>
                  <a:lnTo>
                    <a:pt x="66039" y="716280"/>
                  </a:lnTo>
                  <a:lnTo>
                    <a:pt x="83819" y="673100"/>
                  </a:lnTo>
                  <a:lnTo>
                    <a:pt x="86360" y="661670"/>
                  </a:lnTo>
                  <a:lnTo>
                    <a:pt x="87629" y="650239"/>
                  </a:lnTo>
                  <a:lnTo>
                    <a:pt x="90169" y="593089"/>
                  </a:lnTo>
                  <a:lnTo>
                    <a:pt x="87629" y="381000"/>
                  </a:lnTo>
                  <a:lnTo>
                    <a:pt x="90169" y="238760"/>
                  </a:lnTo>
                  <a:lnTo>
                    <a:pt x="157479" y="370839"/>
                  </a:lnTo>
                  <a:lnTo>
                    <a:pt x="223519" y="486410"/>
                  </a:lnTo>
                  <a:lnTo>
                    <a:pt x="284479" y="586739"/>
                  </a:lnTo>
                  <a:lnTo>
                    <a:pt x="342900" y="671830"/>
                  </a:lnTo>
                  <a:lnTo>
                    <a:pt x="372110" y="702310"/>
                  </a:lnTo>
                  <a:lnTo>
                    <a:pt x="381000" y="706120"/>
                  </a:lnTo>
                  <a:lnTo>
                    <a:pt x="383539" y="707389"/>
                  </a:lnTo>
                  <a:lnTo>
                    <a:pt x="392429" y="707389"/>
                  </a:lnTo>
                  <a:lnTo>
                    <a:pt x="397510" y="706120"/>
                  </a:lnTo>
                  <a:lnTo>
                    <a:pt x="405129" y="703580"/>
                  </a:lnTo>
                  <a:lnTo>
                    <a:pt x="407669" y="701039"/>
                  </a:lnTo>
                  <a:lnTo>
                    <a:pt x="411479" y="699770"/>
                  </a:lnTo>
                  <a:lnTo>
                    <a:pt x="414019" y="695960"/>
                  </a:lnTo>
                  <a:lnTo>
                    <a:pt x="417829" y="693420"/>
                  </a:lnTo>
                  <a:lnTo>
                    <a:pt x="420369" y="688339"/>
                  </a:lnTo>
                  <a:lnTo>
                    <a:pt x="421639" y="684530"/>
                  </a:lnTo>
                  <a:lnTo>
                    <a:pt x="424179" y="679450"/>
                  </a:lnTo>
                  <a:lnTo>
                    <a:pt x="425450" y="674370"/>
                  </a:lnTo>
                  <a:lnTo>
                    <a:pt x="427989" y="669289"/>
                  </a:lnTo>
                  <a:lnTo>
                    <a:pt x="430529" y="656589"/>
                  </a:lnTo>
                  <a:lnTo>
                    <a:pt x="430529" y="650239"/>
                  </a:lnTo>
                  <a:lnTo>
                    <a:pt x="433069" y="627380"/>
                  </a:lnTo>
                  <a:lnTo>
                    <a:pt x="435610" y="591820"/>
                  </a:lnTo>
                  <a:lnTo>
                    <a:pt x="436879" y="298450"/>
                  </a:lnTo>
                  <a:lnTo>
                    <a:pt x="438150" y="228600"/>
                  </a:lnTo>
                  <a:lnTo>
                    <a:pt x="435610" y="130810"/>
                  </a:lnTo>
                  <a:lnTo>
                    <a:pt x="431800" y="92710"/>
                  </a:lnTo>
                  <a:lnTo>
                    <a:pt x="429260" y="74930"/>
                  </a:lnTo>
                  <a:lnTo>
                    <a:pt x="425450" y="60960"/>
                  </a:lnTo>
                  <a:lnTo>
                    <a:pt x="422910" y="46989"/>
                  </a:lnTo>
                  <a:lnTo>
                    <a:pt x="415289" y="26670"/>
                  </a:lnTo>
                  <a:lnTo>
                    <a:pt x="411479" y="19050"/>
                  </a:lnTo>
                  <a:lnTo>
                    <a:pt x="408939" y="15239"/>
                  </a:lnTo>
                  <a:lnTo>
                    <a:pt x="401319" y="7620"/>
                  </a:lnTo>
                  <a:lnTo>
                    <a:pt x="398779" y="7620"/>
                  </a:lnTo>
                  <a:lnTo>
                    <a:pt x="393700" y="5080"/>
                  </a:lnTo>
                  <a:lnTo>
                    <a:pt x="384810" y="5080"/>
                  </a:lnTo>
                  <a:lnTo>
                    <a:pt x="381000" y="6350"/>
                  </a:lnTo>
                  <a:lnTo>
                    <a:pt x="375919" y="7620"/>
                  </a:lnTo>
                  <a:lnTo>
                    <a:pt x="368300" y="10160"/>
                  </a:lnTo>
                  <a:lnTo>
                    <a:pt x="358139" y="20320"/>
                  </a:lnTo>
                  <a:lnTo>
                    <a:pt x="355600" y="24130"/>
                  </a:lnTo>
                  <a:lnTo>
                    <a:pt x="353060" y="34289"/>
                  </a:lnTo>
                  <a:lnTo>
                    <a:pt x="350519" y="39370"/>
                  </a:lnTo>
                  <a:lnTo>
                    <a:pt x="349250" y="45720"/>
                  </a:lnTo>
                  <a:lnTo>
                    <a:pt x="349250" y="52070"/>
                  </a:lnTo>
                  <a:lnTo>
                    <a:pt x="347979" y="58420"/>
                  </a:lnTo>
                  <a:lnTo>
                    <a:pt x="347979" y="76200"/>
                  </a:lnTo>
                  <a:lnTo>
                    <a:pt x="350519" y="100330"/>
                  </a:lnTo>
                  <a:lnTo>
                    <a:pt x="350519" y="114300"/>
                  </a:lnTo>
                  <a:lnTo>
                    <a:pt x="353060" y="144780"/>
                  </a:lnTo>
                  <a:lnTo>
                    <a:pt x="355600" y="163830"/>
                  </a:lnTo>
                  <a:lnTo>
                    <a:pt x="358139" y="458470"/>
                  </a:lnTo>
                  <a:lnTo>
                    <a:pt x="358139" y="516889"/>
                  </a:lnTo>
                  <a:lnTo>
                    <a:pt x="356869" y="525780"/>
                  </a:lnTo>
                  <a:lnTo>
                    <a:pt x="293369" y="429260"/>
                  </a:lnTo>
                  <a:lnTo>
                    <a:pt x="228600" y="318770"/>
                  </a:lnTo>
                  <a:lnTo>
                    <a:pt x="162560" y="194310"/>
                  </a:lnTo>
                  <a:lnTo>
                    <a:pt x="97789" y="57150"/>
                  </a:lnTo>
                  <a:lnTo>
                    <a:pt x="83819" y="31750"/>
                  </a:lnTo>
                  <a:lnTo>
                    <a:pt x="78739" y="21589"/>
                  </a:lnTo>
                  <a:lnTo>
                    <a:pt x="72389" y="13970"/>
                  </a:lnTo>
                  <a:lnTo>
                    <a:pt x="63500" y="5080"/>
                  </a:lnTo>
                  <a:lnTo>
                    <a:pt x="60960" y="381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4609" y="2847339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435610" y="579120"/>
                  </a:moveTo>
                  <a:lnTo>
                    <a:pt x="435610" y="585470"/>
                  </a:lnTo>
                  <a:lnTo>
                    <a:pt x="435610" y="591820"/>
                  </a:lnTo>
                  <a:lnTo>
                    <a:pt x="434339" y="608330"/>
                  </a:lnTo>
                  <a:lnTo>
                    <a:pt x="433069" y="627380"/>
                  </a:lnTo>
                  <a:lnTo>
                    <a:pt x="430529" y="650239"/>
                  </a:lnTo>
                  <a:lnTo>
                    <a:pt x="430529" y="656589"/>
                  </a:lnTo>
                  <a:lnTo>
                    <a:pt x="429260" y="662939"/>
                  </a:lnTo>
                  <a:lnTo>
                    <a:pt x="427989" y="669289"/>
                  </a:lnTo>
                  <a:lnTo>
                    <a:pt x="425450" y="674370"/>
                  </a:lnTo>
                  <a:lnTo>
                    <a:pt x="424179" y="679450"/>
                  </a:lnTo>
                  <a:lnTo>
                    <a:pt x="421639" y="684530"/>
                  </a:lnTo>
                  <a:lnTo>
                    <a:pt x="420369" y="688339"/>
                  </a:lnTo>
                  <a:lnTo>
                    <a:pt x="417829" y="693420"/>
                  </a:lnTo>
                  <a:lnTo>
                    <a:pt x="414019" y="695960"/>
                  </a:lnTo>
                  <a:lnTo>
                    <a:pt x="411479" y="699770"/>
                  </a:lnTo>
                  <a:lnTo>
                    <a:pt x="407669" y="701039"/>
                  </a:lnTo>
                  <a:lnTo>
                    <a:pt x="405129" y="703580"/>
                  </a:lnTo>
                  <a:lnTo>
                    <a:pt x="401319" y="704850"/>
                  </a:lnTo>
                  <a:lnTo>
                    <a:pt x="397510" y="706120"/>
                  </a:lnTo>
                  <a:lnTo>
                    <a:pt x="392429" y="707389"/>
                  </a:lnTo>
                  <a:lnTo>
                    <a:pt x="388619" y="707389"/>
                  </a:lnTo>
                  <a:lnTo>
                    <a:pt x="386079" y="707389"/>
                  </a:lnTo>
                  <a:lnTo>
                    <a:pt x="383539" y="707389"/>
                  </a:lnTo>
                  <a:lnTo>
                    <a:pt x="381000" y="706120"/>
                  </a:lnTo>
                  <a:lnTo>
                    <a:pt x="377189" y="704850"/>
                  </a:lnTo>
                  <a:lnTo>
                    <a:pt x="355600" y="687070"/>
                  </a:lnTo>
                  <a:lnTo>
                    <a:pt x="349250" y="679450"/>
                  </a:lnTo>
                  <a:lnTo>
                    <a:pt x="284479" y="586739"/>
                  </a:lnTo>
                  <a:lnTo>
                    <a:pt x="223519" y="486410"/>
                  </a:lnTo>
                  <a:lnTo>
                    <a:pt x="157479" y="370839"/>
                  </a:lnTo>
                  <a:lnTo>
                    <a:pt x="90169" y="238760"/>
                  </a:lnTo>
                  <a:lnTo>
                    <a:pt x="87629" y="381000"/>
                  </a:lnTo>
                  <a:lnTo>
                    <a:pt x="88900" y="487680"/>
                  </a:lnTo>
                  <a:lnTo>
                    <a:pt x="90169" y="593089"/>
                  </a:lnTo>
                  <a:lnTo>
                    <a:pt x="88900" y="623570"/>
                  </a:lnTo>
                  <a:lnTo>
                    <a:pt x="87629" y="650239"/>
                  </a:lnTo>
                  <a:lnTo>
                    <a:pt x="86360" y="661670"/>
                  </a:lnTo>
                  <a:lnTo>
                    <a:pt x="83819" y="673100"/>
                  </a:lnTo>
                  <a:lnTo>
                    <a:pt x="82550" y="681989"/>
                  </a:lnTo>
                  <a:lnTo>
                    <a:pt x="80010" y="690880"/>
                  </a:lnTo>
                  <a:lnTo>
                    <a:pt x="77469" y="698500"/>
                  </a:lnTo>
                  <a:lnTo>
                    <a:pt x="73660" y="706120"/>
                  </a:lnTo>
                  <a:lnTo>
                    <a:pt x="69850" y="711200"/>
                  </a:lnTo>
                  <a:lnTo>
                    <a:pt x="66039" y="716280"/>
                  </a:lnTo>
                  <a:lnTo>
                    <a:pt x="62229" y="718820"/>
                  </a:lnTo>
                  <a:lnTo>
                    <a:pt x="58419" y="722630"/>
                  </a:lnTo>
                  <a:lnTo>
                    <a:pt x="53339" y="723900"/>
                  </a:lnTo>
                  <a:lnTo>
                    <a:pt x="48260" y="723900"/>
                  </a:lnTo>
                  <a:lnTo>
                    <a:pt x="43179" y="723900"/>
                  </a:lnTo>
                  <a:lnTo>
                    <a:pt x="38100" y="722630"/>
                  </a:lnTo>
                  <a:lnTo>
                    <a:pt x="33019" y="721360"/>
                  </a:lnTo>
                  <a:lnTo>
                    <a:pt x="30479" y="720089"/>
                  </a:lnTo>
                  <a:lnTo>
                    <a:pt x="29210" y="718820"/>
                  </a:lnTo>
                  <a:lnTo>
                    <a:pt x="26669" y="717550"/>
                  </a:lnTo>
                  <a:lnTo>
                    <a:pt x="25400" y="716280"/>
                  </a:lnTo>
                  <a:lnTo>
                    <a:pt x="22860" y="715010"/>
                  </a:lnTo>
                  <a:lnTo>
                    <a:pt x="21589" y="712470"/>
                  </a:lnTo>
                  <a:lnTo>
                    <a:pt x="19050" y="711200"/>
                  </a:lnTo>
                  <a:lnTo>
                    <a:pt x="17779" y="708660"/>
                  </a:lnTo>
                  <a:lnTo>
                    <a:pt x="16510" y="707389"/>
                  </a:lnTo>
                  <a:lnTo>
                    <a:pt x="6350" y="684530"/>
                  </a:lnTo>
                  <a:lnTo>
                    <a:pt x="5079" y="679450"/>
                  </a:lnTo>
                  <a:lnTo>
                    <a:pt x="3810" y="673100"/>
                  </a:lnTo>
                  <a:lnTo>
                    <a:pt x="3810" y="666750"/>
                  </a:lnTo>
                  <a:lnTo>
                    <a:pt x="2539" y="660400"/>
                  </a:lnTo>
                  <a:lnTo>
                    <a:pt x="2539" y="650239"/>
                  </a:lnTo>
                  <a:lnTo>
                    <a:pt x="3810" y="638810"/>
                  </a:lnTo>
                  <a:lnTo>
                    <a:pt x="5079" y="607060"/>
                  </a:lnTo>
                  <a:lnTo>
                    <a:pt x="6350" y="575310"/>
                  </a:lnTo>
                  <a:lnTo>
                    <a:pt x="6350" y="563880"/>
                  </a:lnTo>
                  <a:lnTo>
                    <a:pt x="6350" y="553720"/>
                  </a:lnTo>
                  <a:lnTo>
                    <a:pt x="7619" y="474980"/>
                  </a:lnTo>
                  <a:lnTo>
                    <a:pt x="8889" y="396239"/>
                  </a:lnTo>
                  <a:lnTo>
                    <a:pt x="8889" y="311150"/>
                  </a:lnTo>
                  <a:lnTo>
                    <a:pt x="7619" y="227330"/>
                  </a:lnTo>
                  <a:lnTo>
                    <a:pt x="6350" y="212089"/>
                  </a:lnTo>
                  <a:lnTo>
                    <a:pt x="6350" y="194310"/>
                  </a:lnTo>
                  <a:lnTo>
                    <a:pt x="5079" y="172720"/>
                  </a:lnTo>
                  <a:lnTo>
                    <a:pt x="3810" y="147320"/>
                  </a:lnTo>
                  <a:lnTo>
                    <a:pt x="1269" y="101600"/>
                  </a:lnTo>
                  <a:lnTo>
                    <a:pt x="0" y="82550"/>
                  </a:lnTo>
                  <a:lnTo>
                    <a:pt x="0" y="67310"/>
                  </a:lnTo>
                  <a:lnTo>
                    <a:pt x="0" y="64770"/>
                  </a:lnTo>
                  <a:lnTo>
                    <a:pt x="0" y="60960"/>
                  </a:lnTo>
                  <a:lnTo>
                    <a:pt x="1269" y="58420"/>
                  </a:lnTo>
                  <a:lnTo>
                    <a:pt x="1269" y="54610"/>
                  </a:lnTo>
                  <a:lnTo>
                    <a:pt x="1269" y="52070"/>
                  </a:lnTo>
                  <a:lnTo>
                    <a:pt x="2539" y="49530"/>
                  </a:lnTo>
                  <a:lnTo>
                    <a:pt x="2539" y="45720"/>
                  </a:lnTo>
                  <a:lnTo>
                    <a:pt x="3810" y="43180"/>
                  </a:lnTo>
                  <a:lnTo>
                    <a:pt x="5079" y="39370"/>
                  </a:lnTo>
                  <a:lnTo>
                    <a:pt x="6350" y="36830"/>
                  </a:lnTo>
                  <a:lnTo>
                    <a:pt x="8889" y="31750"/>
                  </a:lnTo>
                  <a:lnTo>
                    <a:pt x="11429" y="25400"/>
                  </a:lnTo>
                  <a:lnTo>
                    <a:pt x="15239" y="20320"/>
                  </a:lnTo>
                  <a:lnTo>
                    <a:pt x="19050" y="15239"/>
                  </a:lnTo>
                  <a:lnTo>
                    <a:pt x="22860" y="11430"/>
                  </a:lnTo>
                  <a:lnTo>
                    <a:pt x="26669" y="7620"/>
                  </a:lnTo>
                  <a:lnTo>
                    <a:pt x="30479" y="5080"/>
                  </a:lnTo>
                  <a:lnTo>
                    <a:pt x="35560" y="2539"/>
                  </a:lnTo>
                  <a:lnTo>
                    <a:pt x="40639" y="0"/>
                  </a:lnTo>
                  <a:lnTo>
                    <a:pt x="44450" y="0"/>
                  </a:lnTo>
                  <a:lnTo>
                    <a:pt x="49529" y="0"/>
                  </a:lnTo>
                  <a:lnTo>
                    <a:pt x="52069" y="0"/>
                  </a:lnTo>
                  <a:lnTo>
                    <a:pt x="54610" y="0"/>
                  </a:lnTo>
                  <a:lnTo>
                    <a:pt x="57150" y="1270"/>
                  </a:lnTo>
                  <a:lnTo>
                    <a:pt x="60960" y="3810"/>
                  </a:lnTo>
                  <a:lnTo>
                    <a:pt x="63500" y="5080"/>
                  </a:lnTo>
                  <a:lnTo>
                    <a:pt x="66039" y="7620"/>
                  </a:lnTo>
                  <a:lnTo>
                    <a:pt x="68579" y="10160"/>
                  </a:lnTo>
                  <a:lnTo>
                    <a:pt x="72389" y="13970"/>
                  </a:lnTo>
                  <a:lnTo>
                    <a:pt x="78739" y="21589"/>
                  </a:lnTo>
                  <a:lnTo>
                    <a:pt x="83819" y="31750"/>
                  </a:lnTo>
                  <a:lnTo>
                    <a:pt x="90169" y="43180"/>
                  </a:lnTo>
                  <a:lnTo>
                    <a:pt x="97789" y="57150"/>
                  </a:lnTo>
                  <a:lnTo>
                    <a:pt x="162560" y="194310"/>
                  </a:lnTo>
                  <a:lnTo>
                    <a:pt x="228600" y="318770"/>
                  </a:lnTo>
                  <a:lnTo>
                    <a:pt x="293369" y="429260"/>
                  </a:lnTo>
                  <a:lnTo>
                    <a:pt x="356869" y="525780"/>
                  </a:lnTo>
                  <a:lnTo>
                    <a:pt x="358139" y="516889"/>
                  </a:lnTo>
                  <a:lnTo>
                    <a:pt x="358139" y="502920"/>
                  </a:lnTo>
                  <a:lnTo>
                    <a:pt x="358139" y="458470"/>
                  </a:lnTo>
                  <a:lnTo>
                    <a:pt x="355600" y="163830"/>
                  </a:lnTo>
                  <a:lnTo>
                    <a:pt x="354329" y="154939"/>
                  </a:lnTo>
                  <a:lnTo>
                    <a:pt x="353060" y="144780"/>
                  </a:lnTo>
                  <a:lnTo>
                    <a:pt x="350519" y="114300"/>
                  </a:lnTo>
                  <a:lnTo>
                    <a:pt x="350519" y="100330"/>
                  </a:lnTo>
                  <a:lnTo>
                    <a:pt x="349250" y="87630"/>
                  </a:lnTo>
                  <a:lnTo>
                    <a:pt x="347979" y="76200"/>
                  </a:lnTo>
                  <a:lnTo>
                    <a:pt x="347979" y="66039"/>
                  </a:lnTo>
                  <a:lnTo>
                    <a:pt x="347979" y="58420"/>
                  </a:lnTo>
                  <a:lnTo>
                    <a:pt x="349250" y="52070"/>
                  </a:lnTo>
                  <a:lnTo>
                    <a:pt x="349250" y="45720"/>
                  </a:lnTo>
                  <a:lnTo>
                    <a:pt x="350519" y="39370"/>
                  </a:lnTo>
                  <a:lnTo>
                    <a:pt x="353060" y="34289"/>
                  </a:lnTo>
                  <a:lnTo>
                    <a:pt x="354329" y="29210"/>
                  </a:lnTo>
                  <a:lnTo>
                    <a:pt x="355600" y="24130"/>
                  </a:lnTo>
                  <a:lnTo>
                    <a:pt x="358139" y="20320"/>
                  </a:lnTo>
                  <a:lnTo>
                    <a:pt x="361950" y="16510"/>
                  </a:lnTo>
                  <a:lnTo>
                    <a:pt x="364489" y="13970"/>
                  </a:lnTo>
                  <a:lnTo>
                    <a:pt x="368300" y="10160"/>
                  </a:lnTo>
                  <a:lnTo>
                    <a:pt x="372110" y="8889"/>
                  </a:lnTo>
                  <a:lnTo>
                    <a:pt x="375919" y="7620"/>
                  </a:lnTo>
                  <a:lnTo>
                    <a:pt x="381000" y="6350"/>
                  </a:lnTo>
                  <a:lnTo>
                    <a:pt x="384810" y="5080"/>
                  </a:lnTo>
                  <a:lnTo>
                    <a:pt x="389889" y="5080"/>
                  </a:lnTo>
                  <a:lnTo>
                    <a:pt x="393700" y="5080"/>
                  </a:lnTo>
                  <a:lnTo>
                    <a:pt x="396239" y="6350"/>
                  </a:lnTo>
                  <a:lnTo>
                    <a:pt x="398779" y="7620"/>
                  </a:lnTo>
                  <a:lnTo>
                    <a:pt x="401319" y="7620"/>
                  </a:lnTo>
                  <a:lnTo>
                    <a:pt x="403860" y="10160"/>
                  </a:lnTo>
                  <a:lnTo>
                    <a:pt x="406400" y="12700"/>
                  </a:lnTo>
                  <a:lnTo>
                    <a:pt x="408939" y="15239"/>
                  </a:lnTo>
                  <a:lnTo>
                    <a:pt x="411479" y="19050"/>
                  </a:lnTo>
                  <a:lnTo>
                    <a:pt x="415289" y="26670"/>
                  </a:lnTo>
                  <a:lnTo>
                    <a:pt x="419100" y="36830"/>
                  </a:lnTo>
                  <a:lnTo>
                    <a:pt x="422910" y="46989"/>
                  </a:lnTo>
                  <a:lnTo>
                    <a:pt x="425450" y="60960"/>
                  </a:lnTo>
                  <a:lnTo>
                    <a:pt x="429260" y="74930"/>
                  </a:lnTo>
                  <a:lnTo>
                    <a:pt x="431800" y="92710"/>
                  </a:lnTo>
                  <a:lnTo>
                    <a:pt x="435610" y="130810"/>
                  </a:lnTo>
                  <a:lnTo>
                    <a:pt x="436879" y="176530"/>
                  </a:lnTo>
                  <a:lnTo>
                    <a:pt x="438150" y="228600"/>
                  </a:lnTo>
                  <a:lnTo>
                    <a:pt x="436879" y="298450"/>
                  </a:lnTo>
                  <a:lnTo>
                    <a:pt x="435610" y="57912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05779" y="2838449"/>
              <a:ext cx="394970" cy="728980"/>
            </a:xfrm>
            <a:custGeom>
              <a:avLst/>
              <a:gdLst/>
              <a:ahLst/>
              <a:cxnLst/>
              <a:rect l="l" t="t" r="r" b="b"/>
              <a:pathLst>
                <a:path w="394970" h="728979">
                  <a:moveTo>
                    <a:pt x="224790" y="0"/>
                  </a:moveTo>
                  <a:lnTo>
                    <a:pt x="217170" y="0"/>
                  </a:lnTo>
                  <a:lnTo>
                    <a:pt x="194310" y="2539"/>
                  </a:lnTo>
                  <a:lnTo>
                    <a:pt x="184150" y="7620"/>
                  </a:lnTo>
                  <a:lnTo>
                    <a:pt x="172720" y="12700"/>
                  </a:lnTo>
                  <a:lnTo>
                    <a:pt x="140970" y="39370"/>
                  </a:lnTo>
                  <a:lnTo>
                    <a:pt x="116840" y="71120"/>
                  </a:lnTo>
                  <a:lnTo>
                    <a:pt x="90170" y="113029"/>
                  </a:lnTo>
                  <a:lnTo>
                    <a:pt x="55880" y="187960"/>
                  </a:lnTo>
                  <a:lnTo>
                    <a:pt x="36830" y="245110"/>
                  </a:lnTo>
                  <a:lnTo>
                    <a:pt x="21590" y="304800"/>
                  </a:lnTo>
                  <a:lnTo>
                    <a:pt x="13970" y="334010"/>
                  </a:lnTo>
                  <a:lnTo>
                    <a:pt x="8890" y="363220"/>
                  </a:lnTo>
                  <a:lnTo>
                    <a:pt x="5080" y="392429"/>
                  </a:lnTo>
                  <a:lnTo>
                    <a:pt x="2540" y="421639"/>
                  </a:lnTo>
                  <a:lnTo>
                    <a:pt x="865" y="459739"/>
                  </a:lnTo>
                  <a:lnTo>
                    <a:pt x="0" y="478789"/>
                  </a:lnTo>
                  <a:lnTo>
                    <a:pt x="2540" y="537210"/>
                  </a:lnTo>
                  <a:lnTo>
                    <a:pt x="10160" y="588010"/>
                  </a:lnTo>
                  <a:lnTo>
                    <a:pt x="19050" y="621029"/>
                  </a:lnTo>
                  <a:lnTo>
                    <a:pt x="21590" y="631189"/>
                  </a:lnTo>
                  <a:lnTo>
                    <a:pt x="29210" y="648970"/>
                  </a:lnTo>
                  <a:lnTo>
                    <a:pt x="34290" y="657860"/>
                  </a:lnTo>
                  <a:lnTo>
                    <a:pt x="38100" y="666750"/>
                  </a:lnTo>
                  <a:lnTo>
                    <a:pt x="43180" y="673100"/>
                  </a:lnTo>
                  <a:lnTo>
                    <a:pt x="49530" y="680720"/>
                  </a:lnTo>
                  <a:lnTo>
                    <a:pt x="54610" y="687070"/>
                  </a:lnTo>
                  <a:lnTo>
                    <a:pt x="60960" y="693420"/>
                  </a:lnTo>
                  <a:lnTo>
                    <a:pt x="67310" y="698500"/>
                  </a:lnTo>
                  <a:lnTo>
                    <a:pt x="72390" y="704850"/>
                  </a:lnTo>
                  <a:lnTo>
                    <a:pt x="102870" y="720089"/>
                  </a:lnTo>
                  <a:lnTo>
                    <a:pt x="118110" y="725170"/>
                  </a:lnTo>
                  <a:lnTo>
                    <a:pt x="135890" y="727710"/>
                  </a:lnTo>
                  <a:lnTo>
                    <a:pt x="154940" y="728979"/>
                  </a:lnTo>
                  <a:lnTo>
                    <a:pt x="175260" y="727710"/>
                  </a:lnTo>
                  <a:lnTo>
                    <a:pt x="213360" y="717550"/>
                  </a:lnTo>
                  <a:lnTo>
                    <a:pt x="248920" y="697229"/>
                  </a:lnTo>
                  <a:lnTo>
                    <a:pt x="281940" y="668020"/>
                  </a:lnTo>
                  <a:lnTo>
                    <a:pt x="323476" y="608329"/>
                  </a:lnTo>
                  <a:lnTo>
                    <a:pt x="154940" y="608329"/>
                  </a:lnTo>
                  <a:lnTo>
                    <a:pt x="134620" y="605789"/>
                  </a:lnTo>
                  <a:lnTo>
                    <a:pt x="100330" y="586739"/>
                  </a:lnTo>
                  <a:lnTo>
                    <a:pt x="96520" y="579120"/>
                  </a:lnTo>
                  <a:lnTo>
                    <a:pt x="93980" y="576579"/>
                  </a:lnTo>
                  <a:lnTo>
                    <a:pt x="92710" y="572770"/>
                  </a:lnTo>
                  <a:lnTo>
                    <a:pt x="91440" y="567689"/>
                  </a:lnTo>
                  <a:lnTo>
                    <a:pt x="90170" y="563879"/>
                  </a:lnTo>
                  <a:lnTo>
                    <a:pt x="88900" y="557529"/>
                  </a:lnTo>
                  <a:lnTo>
                    <a:pt x="87630" y="552450"/>
                  </a:lnTo>
                  <a:lnTo>
                    <a:pt x="86360" y="541020"/>
                  </a:lnTo>
                  <a:lnTo>
                    <a:pt x="83820" y="527050"/>
                  </a:lnTo>
                  <a:lnTo>
                    <a:pt x="82550" y="513079"/>
                  </a:lnTo>
                  <a:lnTo>
                    <a:pt x="82595" y="477520"/>
                  </a:lnTo>
                  <a:lnTo>
                    <a:pt x="86360" y="407670"/>
                  </a:lnTo>
                  <a:lnTo>
                    <a:pt x="97790" y="337820"/>
                  </a:lnTo>
                  <a:lnTo>
                    <a:pt x="118110" y="271779"/>
                  </a:lnTo>
                  <a:lnTo>
                    <a:pt x="146050" y="207010"/>
                  </a:lnTo>
                  <a:lnTo>
                    <a:pt x="167640" y="170179"/>
                  </a:lnTo>
                  <a:lnTo>
                    <a:pt x="199390" y="129539"/>
                  </a:lnTo>
                  <a:lnTo>
                    <a:pt x="210820" y="121920"/>
                  </a:lnTo>
                  <a:lnTo>
                    <a:pt x="213360" y="121920"/>
                  </a:lnTo>
                  <a:lnTo>
                    <a:pt x="217170" y="120650"/>
                  </a:lnTo>
                  <a:lnTo>
                    <a:pt x="350520" y="120650"/>
                  </a:lnTo>
                  <a:lnTo>
                    <a:pt x="350520" y="115570"/>
                  </a:lnTo>
                  <a:lnTo>
                    <a:pt x="351790" y="109220"/>
                  </a:lnTo>
                  <a:lnTo>
                    <a:pt x="350520" y="104139"/>
                  </a:lnTo>
                  <a:lnTo>
                    <a:pt x="350520" y="99060"/>
                  </a:lnTo>
                  <a:lnTo>
                    <a:pt x="347980" y="88900"/>
                  </a:lnTo>
                  <a:lnTo>
                    <a:pt x="345440" y="83820"/>
                  </a:lnTo>
                  <a:lnTo>
                    <a:pt x="344170" y="78739"/>
                  </a:lnTo>
                  <a:lnTo>
                    <a:pt x="336550" y="68579"/>
                  </a:lnTo>
                  <a:lnTo>
                    <a:pt x="334010" y="63500"/>
                  </a:lnTo>
                  <a:lnTo>
                    <a:pt x="328930" y="59689"/>
                  </a:lnTo>
                  <a:lnTo>
                    <a:pt x="318770" y="49529"/>
                  </a:lnTo>
                  <a:lnTo>
                    <a:pt x="307340" y="40639"/>
                  </a:lnTo>
                  <a:lnTo>
                    <a:pt x="293370" y="30479"/>
                  </a:lnTo>
                  <a:lnTo>
                    <a:pt x="271780" y="16510"/>
                  </a:lnTo>
                  <a:lnTo>
                    <a:pt x="260350" y="12700"/>
                  </a:lnTo>
                  <a:lnTo>
                    <a:pt x="250190" y="7620"/>
                  </a:lnTo>
                  <a:lnTo>
                    <a:pt x="241300" y="3810"/>
                  </a:lnTo>
                  <a:lnTo>
                    <a:pt x="232410" y="2539"/>
                  </a:lnTo>
                  <a:lnTo>
                    <a:pt x="224790" y="0"/>
                  </a:lnTo>
                  <a:close/>
                </a:path>
                <a:path w="394970" h="728979">
                  <a:moveTo>
                    <a:pt x="373634" y="454660"/>
                  </a:moveTo>
                  <a:lnTo>
                    <a:pt x="285750" y="454660"/>
                  </a:lnTo>
                  <a:lnTo>
                    <a:pt x="280670" y="472439"/>
                  </a:lnTo>
                  <a:lnTo>
                    <a:pt x="276860" y="490220"/>
                  </a:lnTo>
                  <a:lnTo>
                    <a:pt x="264160" y="520700"/>
                  </a:lnTo>
                  <a:lnTo>
                    <a:pt x="257810" y="534670"/>
                  </a:lnTo>
                  <a:lnTo>
                    <a:pt x="250190" y="548639"/>
                  </a:lnTo>
                  <a:lnTo>
                    <a:pt x="241300" y="560070"/>
                  </a:lnTo>
                  <a:lnTo>
                    <a:pt x="232410" y="570229"/>
                  </a:lnTo>
                  <a:lnTo>
                    <a:pt x="224790" y="579120"/>
                  </a:lnTo>
                  <a:lnTo>
                    <a:pt x="176530" y="605789"/>
                  </a:lnTo>
                  <a:lnTo>
                    <a:pt x="154940" y="608329"/>
                  </a:lnTo>
                  <a:lnTo>
                    <a:pt x="323476" y="608329"/>
                  </a:lnTo>
                  <a:lnTo>
                    <a:pt x="346710" y="556260"/>
                  </a:lnTo>
                  <a:lnTo>
                    <a:pt x="364490" y="499110"/>
                  </a:lnTo>
                  <a:lnTo>
                    <a:pt x="370840" y="468629"/>
                  </a:lnTo>
                  <a:lnTo>
                    <a:pt x="373634" y="454660"/>
                  </a:lnTo>
                  <a:close/>
                </a:path>
                <a:path w="394970" h="728979">
                  <a:moveTo>
                    <a:pt x="161290" y="495300"/>
                  </a:moveTo>
                  <a:lnTo>
                    <a:pt x="137160" y="495300"/>
                  </a:lnTo>
                  <a:lnTo>
                    <a:pt x="142240" y="497839"/>
                  </a:lnTo>
                  <a:lnTo>
                    <a:pt x="157480" y="497839"/>
                  </a:lnTo>
                  <a:lnTo>
                    <a:pt x="158750" y="496570"/>
                  </a:lnTo>
                  <a:lnTo>
                    <a:pt x="161290" y="495300"/>
                  </a:lnTo>
                  <a:close/>
                </a:path>
                <a:path w="394970" h="728979">
                  <a:moveTo>
                    <a:pt x="353060" y="326389"/>
                  </a:moveTo>
                  <a:lnTo>
                    <a:pt x="314960" y="327660"/>
                  </a:lnTo>
                  <a:lnTo>
                    <a:pt x="245110" y="335279"/>
                  </a:lnTo>
                  <a:lnTo>
                    <a:pt x="190500" y="349250"/>
                  </a:lnTo>
                  <a:lnTo>
                    <a:pt x="151130" y="367029"/>
                  </a:lnTo>
                  <a:lnTo>
                    <a:pt x="120650" y="398779"/>
                  </a:lnTo>
                  <a:lnTo>
                    <a:pt x="116840" y="405129"/>
                  </a:lnTo>
                  <a:lnTo>
                    <a:pt x="113030" y="412750"/>
                  </a:lnTo>
                  <a:lnTo>
                    <a:pt x="110490" y="427989"/>
                  </a:lnTo>
                  <a:lnTo>
                    <a:pt x="109220" y="436879"/>
                  </a:lnTo>
                  <a:lnTo>
                    <a:pt x="109220" y="441960"/>
                  </a:lnTo>
                  <a:lnTo>
                    <a:pt x="110490" y="447039"/>
                  </a:lnTo>
                  <a:lnTo>
                    <a:pt x="110490" y="453389"/>
                  </a:lnTo>
                  <a:lnTo>
                    <a:pt x="113030" y="458470"/>
                  </a:lnTo>
                  <a:lnTo>
                    <a:pt x="115570" y="468629"/>
                  </a:lnTo>
                  <a:lnTo>
                    <a:pt x="118110" y="473710"/>
                  </a:lnTo>
                  <a:lnTo>
                    <a:pt x="120650" y="477520"/>
                  </a:lnTo>
                  <a:lnTo>
                    <a:pt x="123190" y="482600"/>
                  </a:lnTo>
                  <a:lnTo>
                    <a:pt x="127000" y="486410"/>
                  </a:lnTo>
                  <a:lnTo>
                    <a:pt x="128270" y="488950"/>
                  </a:lnTo>
                  <a:lnTo>
                    <a:pt x="129540" y="490220"/>
                  </a:lnTo>
                  <a:lnTo>
                    <a:pt x="132080" y="491489"/>
                  </a:lnTo>
                  <a:lnTo>
                    <a:pt x="135890" y="495300"/>
                  </a:lnTo>
                  <a:lnTo>
                    <a:pt x="163830" y="495300"/>
                  </a:lnTo>
                  <a:lnTo>
                    <a:pt x="166370" y="494029"/>
                  </a:lnTo>
                  <a:lnTo>
                    <a:pt x="167640" y="491489"/>
                  </a:lnTo>
                  <a:lnTo>
                    <a:pt x="180340" y="482600"/>
                  </a:lnTo>
                  <a:lnTo>
                    <a:pt x="223520" y="463550"/>
                  </a:lnTo>
                  <a:lnTo>
                    <a:pt x="269240" y="454660"/>
                  </a:lnTo>
                  <a:lnTo>
                    <a:pt x="373634" y="454660"/>
                  </a:lnTo>
                  <a:lnTo>
                    <a:pt x="377190" y="436879"/>
                  </a:lnTo>
                  <a:lnTo>
                    <a:pt x="378460" y="434339"/>
                  </a:lnTo>
                  <a:lnTo>
                    <a:pt x="381000" y="431800"/>
                  </a:lnTo>
                  <a:lnTo>
                    <a:pt x="382270" y="429260"/>
                  </a:lnTo>
                  <a:lnTo>
                    <a:pt x="384810" y="426720"/>
                  </a:lnTo>
                  <a:lnTo>
                    <a:pt x="386080" y="424179"/>
                  </a:lnTo>
                  <a:lnTo>
                    <a:pt x="387350" y="420370"/>
                  </a:lnTo>
                  <a:lnTo>
                    <a:pt x="389890" y="415289"/>
                  </a:lnTo>
                  <a:lnTo>
                    <a:pt x="391160" y="411479"/>
                  </a:lnTo>
                  <a:lnTo>
                    <a:pt x="392430" y="408939"/>
                  </a:lnTo>
                  <a:lnTo>
                    <a:pt x="392430" y="405129"/>
                  </a:lnTo>
                  <a:lnTo>
                    <a:pt x="393700" y="401320"/>
                  </a:lnTo>
                  <a:lnTo>
                    <a:pt x="393700" y="394970"/>
                  </a:lnTo>
                  <a:lnTo>
                    <a:pt x="394970" y="389889"/>
                  </a:lnTo>
                  <a:lnTo>
                    <a:pt x="394970" y="386079"/>
                  </a:lnTo>
                  <a:lnTo>
                    <a:pt x="393700" y="379729"/>
                  </a:lnTo>
                  <a:lnTo>
                    <a:pt x="393700" y="370839"/>
                  </a:lnTo>
                  <a:lnTo>
                    <a:pt x="392430" y="368300"/>
                  </a:lnTo>
                  <a:lnTo>
                    <a:pt x="392430" y="365760"/>
                  </a:lnTo>
                  <a:lnTo>
                    <a:pt x="389890" y="360679"/>
                  </a:lnTo>
                  <a:lnTo>
                    <a:pt x="389890" y="358139"/>
                  </a:lnTo>
                  <a:lnTo>
                    <a:pt x="384810" y="347979"/>
                  </a:lnTo>
                  <a:lnTo>
                    <a:pt x="379730" y="340360"/>
                  </a:lnTo>
                  <a:lnTo>
                    <a:pt x="375920" y="336550"/>
                  </a:lnTo>
                  <a:lnTo>
                    <a:pt x="372110" y="334010"/>
                  </a:lnTo>
                  <a:lnTo>
                    <a:pt x="370840" y="331470"/>
                  </a:lnTo>
                  <a:lnTo>
                    <a:pt x="369570" y="330200"/>
                  </a:lnTo>
                  <a:lnTo>
                    <a:pt x="361950" y="327660"/>
                  </a:lnTo>
                  <a:lnTo>
                    <a:pt x="358140" y="327660"/>
                  </a:lnTo>
                  <a:lnTo>
                    <a:pt x="353060" y="326389"/>
                  </a:lnTo>
                  <a:close/>
                </a:path>
                <a:path w="394970" h="728979">
                  <a:moveTo>
                    <a:pt x="314960" y="170179"/>
                  </a:moveTo>
                  <a:lnTo>
                    <a:pt x="307340" y="170179"/>
                  </a:lnTo>
                  <a:lnTo>
                    <a:pt x="309880" y="171450"/>
                  </a:lnTo>
                  <a:lnTo>
                    <a:pt x="314960" y="170179"/>
                  </a:lnTo>
                  <a:close/>
                </a:path>
                <a:path w="394970" h="728979">
                  <a:moveTo>
                    <a:pt x="350520" y="120650"/>
                  </a:moveTo>
                  <a:lnTo>
                    <a:pt x="217170" y="120650"/>
                  </a:lnTo>
                  <a:lnTo>
                    <a:pt x="223520" y="121920"/>
                  </a:lnTo>
                  <a:lnTo>
                    <a:pt x="229870" y="121920"/>
                  </a:lnTo>
                  <a:lnTo>
                    <a:pt x="242570" y="127000"/>
                  </a:lnTo>
                  <a:lnTo>
                    <a:pt x="250190" y="130810"/>
                  </a:lnTo>
                  <a:lnTo>
                    <a:pt x="257810" y="135889"/>
                  </a:lnTo>
                  <a:lnTo>
                    <a:pt x="264160" y="140970"/>
                  </a:lnTo>
                  <a:lnTo>
                    <a:pt x="271780" y="146050"/>
                  </a:lnTo>
                  <a:lnTo>
                    <a:pt x="285750" y="157479"/>
                  </a:lnTo>
                  <a:lnTo>
                    <a:pt x="295910" y="165100"/>
                  </a:lnTo>
                  <a:lnTo>
                    <a:pt x="300990" y="167639"/>
                  </a:lnTo>
                  <a:lnTo>
                    <a:pt x="304800" y="170179"/>
                  </a:lnTo>
                  <a:lnTo>
                    <a:pt x="320040" y="170179"/>
                  </a:lnTo>
                  <a:lnTo>
                    <a:pt x="325120" y="167639"/>
                  </a:lnTo>
                  <a:lnTo>
                    <a:pt x="327660" y="165100"/>
                  </a:lnTo>
                  <a:lnTo>
                    <a:pt x="330200" y="163829"/>
                  </a:lnTo>
                  <a:lnTo>
                    <a:pt x="334010" y="160020"/>
                  </a:lnTo>
                  <a:lnTo>
                    <a:pt x="336550" y="156210"/>
                  </a:lnTo>
                  <a:lnTo>
                    <a:pt x="340360" y="152400"/>
                  </a:lnTo>
                  <a:lnTo>
                    <a:pt x="345440" y="142239"/>
                  </a:lnTo>
                  <a:lnTo>
                    <a:pt x="346710" y="137160"/>
                  </a:lnTo>
                  <a:lnTo>
                    <a:pt x="349250" y="132079"/>
                  </a:lnTo>
                  <a:lnTo>
                    <a:pt x="349250" y="127000"/>
                  </a:lnTo>
                  <a:lnTo>
                    <a:pt x="350520" y="1206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05779" y="2838449"/>
              <a:ext cx="394970" cy="728980"/>
            </a:xfrm>
            <a:custGeom>
              <a:avLst/>
              <a:gdLst/>
              <a:ahLst/>
              <a:cxnLst/>
              <a:rect l="l" t="t" r="r" b="b"/>
              <a:pathLst>
                <a:path w="394970" h="728979">
                  <a:moveTo>
                    <a:pt x="377190" y="436879"/>
                  </a:moveTo>
                  <a:lnTo>
                    <a:pt x="364490" y="499110"/>
                  </a:lnTo>
                  <a:lnTo>
                    <a:pt x="346710" y="556260"/>
                  </a:lnTo>
                  <a:lnTo>
                    <a:pt x="325120" y="605789"/>
                  </a:lnTo>
                  <a:lnTo>
                    <a:pt x="311150" y="627379"/>
                  </a:lnTo>
                  <a:lnTo>
                    <a:pt x="297180" y="648970"/>
                  </a:lnTo>
                  <a:lnTo>
                    <a:pt x="265430" y="683260"/>
                  </a:lnTo>
                  <a:lnTo>
                    <a:pt x="231140" y="708660"/>
                  </a:lnTo>
                  <a:lnTo>
                    <a:pt x="194310" y="723900"/>
                  </a:lnTo>
                  <a:lnTo>
                    <a:pt x="154940" y="728979"/>
                  </a:lnTo>
                  <a:lnTo>
                    <a:pt x="135890" y="727710"/>
                  </a:lnTo>
                  <a:lnTo>
                    <a:pt x="87630" y="712470"/>
                  </a:lnTo>
                  <a:lnTo>
                    <a:pt x="67310" y="698500"/>
                  </a:lnTo>
                  <a:lnTo>
                    <a:pt x="60960" y="693420"/>
                  </a:lnTo>
                  <a:lnTo>
                    <a:pt x="54610" y="687070"/>
                  </a:lnTo>
                  <a:lnTo>
                    <a:pt x="49530" y="680720"/>
                  </a:lnTo>
                  <a:lnTo>
                    <a:pt x="43180" y="673100"/>
                  </a:lnTo>
                  <a:lnTo>
                    <a:pt x="38100" y="666750"/>
                  </a:lnTo>
                  <a:lnTo>
                    <a:pt x="34290" y="657860"/>
                  </a:lnTo>
                  <a:lnTo>
                    <a:pt x="29210" y="648970"/>
                  </a:lnTo>
                  <a:lnTo>
                    <a:pt x="25400" y="640079"/>
                  </a:lnTo>
                  <a:lnTo>
                    <a:pt x="21590" y="631189"/>
                  </a:lnTo>
                  <a:lnTo>
                    <a:pt x="19050" y="621029"/>
                  </a:lnTo>
                  <a:lnTo>
                    <a:pt x="15240" y="610870"/>
                  </a:lnTo>
                  <a:lnTo>
                    <a:pt x="5080" y="563879"/>
                  </a:lnTo>
                  <a:lnTo>
                    <a:pt x="1270" y="509270"/>
                  </a:lnTo>
                  <a:lnTo>
                    <a:pt x="0" y="478789"/>
                  </a:lnTo>
                  <a:lnTo>
                    <a:pt x="1270" y="450850"/>
                  </a:lnTo>
                  <a:lnTo>
                    <a:pt x="2540" y="421639"/>
                  </a:lnTo>
                  <a:lnTo>
                    <a:pt x="5080" y="392429"/>
                  </a:lnTo>
                  <a:lnTo>
                    <a:pt x="8890" y="363220"/>
                  </a:lnTo>
                  <a:lnTo>
                    <a:pt x="13970" y="334010"/>
                  </a:lnTo>
                  <a:lnTo>
                    <a:pt x="21590" y="304800"/>
                  </a:lnTo>
                  <a:lnTo>
                    <a:pt x="27940" y="275589"/>
                  </a:lnTo>
                  <a:lnTo>
                    <a:pt x="45720" y="215900"/>
                  </a:lnTo>
                  <a:lnTo>
                    <a:pt x="67310" y="162560"/>
                  </a:lnTo>
                  <a:lnTo>
                    <a:pt x="90170" y="113029"/>
                  </a:lnTo>
                  <a:lnTo>
                    <a:pt x="116840" y="71120"/>
                  </a:lnTo>
                  <a:lnTo>
                    <a:pt x="140970" y="39370"/>
                  </a:lnTo>
                  <a:lnTo>
                    <a:pt x="172720" y="12700"/>
                  </a:lnTo>
                  <a:lnTo>
                    <a:pt x="184150" y="7620"/>
                  </a:lnTo>
                  <a:lnTo>
                    <a:pt x="194310" y="2539"/>
                  </a:lnTo>
                  <a:lnTo>
                    <a:pt x="205740" y="1270"/>
                  </a:lnTo>
                  <a:lnTo>
                    <a:pt x="217170" y="0"/>
                  </a:lnTo>
                  <a:lnTo>
                    <a:pt x="224790" y="0"/>
                  </a:lnTo>
                  <a:lnTo>
                    <a:pt x="232410" y="2539"/>
                  </a:lnTo>
                  <a:lnTo>
                    <a:pt x="241300" y="3810"/>
                  </a:lnTo>
                  <a:lnTo>
                    <a:pt x="250190" y="7620"/>
                  </a:lnTo>
                  <a:lnTo>
                    <a:pt x="260350" y="12700"/>
                  </a:lnTo>
                  <a:lnTo>
                    <a:pt x="271780" y="16510"/>
                  </a:lnTo>
                  <a:lnTo>
                    <a:pt x="293370" y="30479"/>
                  </a:lnTo>
                  <a:lnTo>
                    <a:pt x="307340" y="40639"/>
                  </a:lnTo>
                  <a:lnTo>
                    <a:pt x="318770" y="49529"/>
                  </a:lnTo>
                  <a:lnTo>
                    <a:pt x="328930" y="59689"/>
                  </a:lnTo>
                  <a:lnTo>
                    <a:pt x="334010" y="63500"/>
                  </a:lnTo>
                  <a:lnTo>
                    <a:pt x="336550" y="68579"/>
                  </a:lnTo>
                  <a:lnTo>
                    <a:pt x="340360" y="73660"/>
                  </a:lnTo>
                  <a:lnTo>
                    <a:pt x="344170" y="78739"/>
                  </a:lnTo>
                  <a:lnTo>
                    <a:pt x="345440" y="83820"/>
                  </a:lnTo>
                  <a:lnTo>
                    <a:pt x="347980" y="88900"/>
                  </a:lnTo>
                  <a:lnTo>
                    <a:pt x="349250" y="93979"/>
                  </a:lnTo>
                  <a:lnTo>
                    <a:pt x="350520" y="99060"/>
                  </a:lnTo>
                  <a:lnTo>
                    <a:pt x="350520" y="104139"/>
                  </a:lnTo>
                  <a:lnTo>
                    <a:pt x="351790" y="109220"/>
                  </a:lnTo>
                  <a:lnTo>
                    <a:pt x="350520" y="115570"/>
                  </a:lnTo>
                  <a:lnTo>
                    <a:pt x="350520" y="120650"/>
                  </a:lnTo>
                  <a:lnTo>
                    <a:pt x="349250" y="127000"/>
                  </a:lnTo>
                  <a:lnTo>
                    <a:pt x="349250" y="132079"/>
                  </a:lnTo>
                  <a:lnTo>
                    <a:pt x="346710" y="137160"/>
                  </a:lnTo>
                  <a:lnTo>
                    <a:pt x="345440" y="142239"/>
                  </a:lnTo>
                  <a:lnTo>
                    <a:pt x="342900" y="147320"/>
                  </a:lnTo>
                  <a:lnTo>
                    <a:pt x="340360" y="152400"/>
                  </a:lnTo>
                  <a:lnTo>
                    <a:pt x="336550" y="156210"/>
                  </a:lnTo>
                  <a:lnTo>
                    <a:pt x="334010" y="160020"/>
                  </a:lnTo>
                  <a:lnTo>
                    <a:pt x="330200" y="163829"/>
                  </a:lnTo>
                  <a:lnTo>
                    <a:pt x="327660" y="165100"/>
                  </a:lnTo>
                  <a:lnTo>
                    <a:pt x="326390" y="166370"/>
                  </a:lnTo>
                  <a:lnTo>
                    <a:pt x="325120" y="167639"/>
                  </a:lnTo>
                  <a:lnTo>
                    <a:pt x="322580" y="168910"/>
                  </a:lnTo>
                  <a:lnTo>
                    <a:pt x="320040" y="170179"/>
                  </a:lnTo>
                  <a:lnTo>
                    <a:pt x="318770" y="170179"/>
                  </a:lnTo>
                  <a:lnTo>
                    <a:pt x="314960" y="170179"/>
                  </a:lnTo>
                  <a:lnTo>
                    <a:pt x="309880" y="171450"/>
                  </a:lnTo>
                  <a:lnTo>
                    <a:pt x="307340" y="170179"/>
                  </a:lnTo>
                  <a:lnTo>
                    <a:pt x="306070" y="170179"/>
                  </a:lnTo>
                  <a:lnTo>
                    <a:pt x="304800" y="170179"/>
                  </a:lnTo>
                  <a:lnTo>
                    <a:pt x="300990" y="167639"/>
                  </a:lnTo>
                  <a:lnTo>
                    <a:pt x="295910" y="165100"/>
                  </a:lnTo>
                  <a:lnTo>
                    <a:pt x="285750" y="157479"/>
                  </a:lnTo>
                  <a:lnTo>
                    <a:pt x="271780" y="146050"/>
                  </a:lnTo>
                  <a:lnTo>
                    <a:pt x="264160" y="140970"/>
                  </a:lnTo>
                  <a:lnTo>
                    <a:pt x="257810" y="135889"/>
                  </a:lnTo>
                  <a:lnTo>
                    <a:pt x="250190" y="130810"/>
                  </a:lnTo>
                  <a:lnTo>
                    <a:pt x="242570" y="127000"/>
                  </a:lnTo>
                  <a:lnTo>
                    <a:pt x="236220" y="124460"/>
                  </a:lnTo>
                  <a:lnTo>
                    <a:pt x="229870" y="121920"/>
                  </a:lnTo>
                  <a:lnTo>
                    <a:pt x="223520" y="121920"/>
                  </a:lnTo>
                  <a:lnTo>
                    <a:pt x="217170" y="120650"/>
                  </a:lnTo>
                  <a:lnTo>
                    <a:pt x="213360" y="121920"/>
                  </a:lnTo>
                  <a:lnTo>
                    <a:pt x="210820" y="121920"/>
                  </a:lnTo>
                  <a:lnTo>
                    <a:pt x="207010" y="124460"/>
                  </a:lnTo>
                  <a:lnTo>
                    <a:pt x="203200" y="127000"/>
                  </a:lnTo>
                  <a:lnTo>
                    <a:pt x="199390" y="129539"/>
                  </a:lnTo>
                  <a:lnTo>
                    <a:pt x="195580" y="133350"/>
                  </a:lnTo>
                  <a:lnTo>
                    <a:pt x="191770" y="137160"/>
                  </a:lnTo>
                  <a:lnTo>
                    <a:pt x="167640" y="170179"/>
                  </a:lnTo>
                  <a:lnTo>
                    <a:pt x="146050" y="207010"/>
                  </a:lnTo>
                  <a:lnTo>
                    <a:pt x="118110" y="271779"/>
                  </a:lnTo>
                  <a:lnTo>
                    <a:pt x="97790" y="337820"/>
                  </a:lnTo>
                  <a:lnTo>
                    <a:pt x="86360" y="407670"/>
                  </a:lnTo>
                  <a:lnTo>
                    <a:pt x="82550" y="478789"/>
                  </a:lnTo>
                  <a:lnTo>
                    <a:pt x="82550" y="496570"/>
                  </a:lnTo>
                  <a:lnTo>
                    <a:pt x="82550" y="513079"/>
                  </a:lnTo>
                  <a:lnTo>
                    <a:pt x="83820" y="527050"/>
                  </a:lnTo>
                  <a:lnTo>
                    <a:pt x="86360" y="541020"/>
                  </a:lnTo>
                  <a:lnTo>
                    <a:pt x="87630" y="552450"/>
                  </a:lnTo>
                  <a:lnTo>
                    <a:pt x="88900" y="557529"/>
                  </a:lnTo>
                  <a:lnTo>
                    <a:pt x="90170" y="563879"/>
                  </a:lnTo>
                  <a:lnTo>
                    <a:pt x="91440" y="567689"/>
                  </a:lnTo>
                  <a:lnTo>
                    <a:pt x="92710" y="572770"/>
                  </a:lnTo>
                  <a:lnTo>
                    <a:pt x="93980" y="576579"/>
                  </a:lnTo>
                  <a:lnTo>
                    <a:pt x="96520" y="579120"/>
                  </a:lnTo>
                  <a:lnTo>
                    <a:pt x="97790" y="582929"/>
                  </a:lnTo>
                  <a:lnTo>
                    <a:pt x="100330" y="586739"/>
                  </a:lnTo>
                  <a:lnTo>
                    <a:pt x="102870" y="589279"/>
                  </a:lnTo>
                  <a:lnTo>
                    <a:pt x="105410" y="591820"/>
                  </a:lnTo>
                  <a:lnTo>
                    <a:pt x="107950" y="594360"/>
                  </a:lnTo>
                  <a:lnTo>
                    <a:pt x="111760" y="596900"/>
                  </a:lnTo>
                  <a:lnTo>
                    <a:pt x="115570" y="599439"/>
                  </a:lnTo>
                  <a:lnTo>
                    <a:pt x="154940" y="608329"/>
                  </a:lnTo>
                  <a:lnTo>
                    <a:pt x="166370" y="607060"/>
                  </a:lnTo>
                  <a:lnTo>
                    <a:pt x="176530" y="605789"/>
                  </a:lnTo>
                  <a:lnTo>
                    <a:pt x="186690" y="601979"/>
                  </a:lnTo>
                  <a:lnTo>
                    <a:pt x="196850" y="598170"/>
                  </a:lnTo>
                  <a:lnTo>
                    <a:pt x="207010" y="593089"/>
                  </a:lnTo>
                  <a:lnTo>
                    <a:pt x="215900" y="586739"/>
                  </a:lnTo>
                  <a:lnTo>
                    <a:pt x="224790" y="579120"/>
                  </a:lnTo>
                  <a:lnTo>
                    <a:pt x="232410" y="570229"/>
                  </a:lnTo>
                  <a:lnTo>
                    <a:pt x="241300" y="560070"/>
                  </a:lnTo>
                  <a:lnTo>
                    <a:pt x="250190" y="548639"/>
                  </a:lnTo>
                  <a:lnTo>
                    <a:pt x="257810" y="534670"/>
                  </a:lnTo>
                  <a:lnTo>
                    <a:pt x="264160" y="520700"/>
                  </a:lnTo>
                  <a:lnTo>
                    <a:pt x="270510" y="505460"/>
                  </a:lnTo>
                  <a:lnTo>
                    <a:pt x="276860" y="490220"/>
                  </a:lnTo>
                  <a:lnTo>
                    <a:pt x="280670" y="472439"/>
                  </a:lnTo>
                  <a:lnTo>
                    <a:pt x="285750" y="454660"/>
                  </a:lnTo>
                  <a:lnTo>
                    <a:pt x="269240" y="454660"/>
                  </a:lnTo>
                  <a:lnTo>
                    <a:pt x="223520" y="463550"/>
                  </a:lnTo>
                  <a:lnTo>
                    <a:pt x="180340" y="482600"/>
                  </a:lnTo>
                  <a:lnTo>
                    <a:pt x="166370" y="494029"/>
                  </a:lnTo>
                  <a:lnTo>
                    <a:pt x="163830" y="495300"/>
                  </a:lnTo>
                  <a:lnTo>
                    <a:pt x="161290" y="495300"/>
                  </a:lnTo>
                  <a:lnTo>
                    <a:pt x="158750" y="496570"/>
                  </a:lnTo>
                  <a:lnTo>
                    <a:pt x="157480" y="497839"/>
                  </a:lnTo>
                  <a:lnTo>
                    <a:pt x="154940" y="497839"/>
                  </a:lnTo>
                  <a:lnTo>
                    <a:pt x="142240" y="497839"/>
                  </a:lnTo>
                  <a:lnTo>
                    <a:pt x="139700" y="496570"/>
                  </a:lnTo>
                  <a:lnTo>
                    <a:pt x="137160" y="495300"/>
                  </a:lnTo>
                  <a:lnTo>
                    <a:pt x="135890" y="495300"/>
                  </a:lnTo>
                  <a:lnTo>
                    <a:pt x="133350" y="492760"/>
                  </a:lnTo>
                  <a:lnTo>
                    <a:pt x="132080" y="491489"/>
                  </a:lnTo>
                  <a:lnTo>
                    <a:pt x="129540" y="490220"/>
                  </a:lnTo>
                  <a:lnTo>
                    <a:pt x="128270" y="488950"/>
                  </a:lnTo>
                  <a:lnTo>
                    <a:pt x="127000" y="486410"/>
                  </a:lnTo>
                  <a:lnTo>
                    <a:pt x="123190" y="482600"/>
                  </a:lnTo>
                  <a:lnTo>
                    <a:pt x="120650" y="477520"/>
                  </a:lnTo>
                  <a:lnTo>
                    <a:pt x="118110" y="473710"/>
                  </a:lnTo>
                  <a:lnTo>
                    <a:pt x="115570" y="468629"/>
                  </a:lnTo>
                  <a:lnTo>
                    <a:pt x="114300" y="463550"/>
                  </a:lnTo>
                  <a:lnTo>
                    <a:pt x="113030" y="458470"/>
                  </a:lnTo>
                  <a:lnTo>
                    <a:pt x="110490" y="453389"/>
                  </a:lnTo>
                  <a:lnTo>
                    <a:pt x="110490" y="447039"/>
                  </a:lnTo>
                  <a:lnTo>
                    <a:pt x="109220" y="441960"/>
                  </a:lnTo>
                  <a:lnTo>
                    <a:pt x="109220" y="436879"/>
                  </a:lnTo>
                  <a:lnTo>
                    <a:pt x="120650" y="398779"/>
                  </a:lnTo>
                  <a:lnTo>
                    <a:pt x="124460" y="391160"/>
                  </a:lnTo>
                  <a:lnTo>
                    <a:pt x="168910" y="358139"/>
                  </a:lnTo>
                  <a:lnTo>
                    <a:pt x="214630" y="341629"/>
                  </a:lnTo>
                  <a:lnTo>
                    <a:pt x="279400" y="330200"/>
                  </a:lnTo>
                  <a:lnTo>
                    <a:pt x="353060" y="326389"/>
                  </a:lnTo>
                  <a:lnTo>
                    <a:pt x="358140" y="327660"/>
                  </a:lnTo>
                  <a:lnTo>
                    <a:pt x="361950" y="327660"/>
                  </a:lnTo>
                  <a:lnTo>
                    <a:pt x="365760" y="328929"/>
                  </a:lnTo>
                  <a:lnTo>
                    <a:pt x="369570" y="330200"/>
                  </a:lnTo>
                  <a:lnTo>
                    <a:pt x="370840" y="331470"/>
                  </a:lnTo>
                  <a:lnTo>
                    <a:pt x="372110" y="334010"/>
                  </a:lnTo>
                  <a:lnTo>
                    <a:pt x="375920" y="336550"/>
                  </a:lnTo>
                  <a:lnTo>
                    <a:pt x="379730" y="340360"/>
                  </a:lnTo>
                  <a:lnTo>
                    <a:pt x="382270" y="344170"/>
                  </a:lnTo>
                  <a:lnTo>
                    <a:pt x="384810" y="347979"/>
                  </a:lnTo>
                  <a:lnTo>
                    <a:pt x="387350" y="353060"/>
                  </a:lnTo>
                  <a:lnTo>
                    <a:pt x="388620" y="355600"/>
                  </a:lnTo>
                  <a:lnTo>
                    <a:pt x="389890" y="358139"/>
                  </a:lnTo>
                  <a:lnTo>
                    <a:pt x="389890" y="360679"/>
                  </a:lnTo>
                  <a:lnTo>
                    <a:pt x="391160" y="363220"/>
                  </a:lnTo>
                  <a:lnTo>
                    <a:pt x="392430" y="365760"/>
                  </a:lnTo>
                  <a:lnTo>
                    <a:pt x="392430" y="368300"/>
                  </a:lnTo>
                  <a:lnTo>
                    <a:pt x="393700" y="370839"/>
                  </a:lnTo>
                  <a:lnTo>
                    <a:pt x="393700" y="374650"/>
                  </a:lnTo>
                  <a:lnTo>
                    <a:pt x="393700" y="379729"/>
                  </a:lnTo>
                  <a:lnTo>
                    <a:pt x="394970" y="386079"/>
                  </a:lnTo>
                  <a:lnTo>
                    <a:pt x="394970" y="389889"/>
                  </a:lnTo>
                  <a:lnTo>
                    <a:pt x="393700" y="394970"/>
                  </a:lnTo>
                  <a:lnTo>
                    <a:pt x="393700" y="398779"/>
                  </a:lnTo>
                  <a:lnTo>
                    <a:pt x="393700" y="401320"/>
                  </a:lnTo>
                  <a:lnTo>
                    <a:pt x="392430" y="405129"/>
                  </a:lnTo>
                  <a:lnTo>
                    <a:pt x="392430" y="408939"/>
                  </a:lnTo>
                  <a:lnTo>
                    <a:pt x="391160" y="411479"/>
                  </a:lnTo>
                  <a:lnTo>
                    <a:pt x="389890" y="415289"/>
                  </a:lnTo>
                  <a:lnTo>
                    <a:pt x="388620" y="417829"/>
                  </a:lnTo>
                  <a:lnTo>
                    <a:pt x="387350" y="420370"/>
                  </a:lnTo>
                  <a:lnTo>
                    <a:pt x="386080" y="424179"/>
                  </a:lnTo>
                  <a:lnTo>
                    <a:pt x="384810" y="426720"/>
                  </a:lnTo>
                  <a:lnTo>
                    <a:pt x="382270" y="429260"/>
                  </a:lnTo>
                  <a:lnTo>
                    <a:pt x="381000" y="431800"/>
                  </a:lnTo>
                  <a:lnTo>
                    <a:pt x="378460" y="434339"/>
                  </a:lnTo>
                  <a:lnTo>
                    <a:pt x="377190" y="436879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988370" y="3764340"/>
            <a:ext cx="1278890" cy="720090"/>
            <a:chOff x="2988370" y="3764340"/>
            <a:chExt cx="1278890" cy="720090"/>
          </a:xfrm>
        </p:grpSpPr>
        <p:sp>
          <p:nvSpPr>
            <p:cNvPr id="45" name="object 45"/>
            <p:cNvSpPr/>
            <p:nvPr/>
          </p:nvSpPr>
          <p:spPr>
            <a:xfrm>
              <a:off x="2994659" y="3770630"/>
              <a:ext cx="370840" cy="707390"/>
            </a:xfrm>
            <a:custGeom>
              <a:avLst/>
              <a:gdLst/>
              <a:ahLst/>
              <a:cxnLst/>
              <a:rect l="l" t="t" r="r" b="b"/>
              <a:pathLst>
                <a:path w="370839" h="707389">
                  <a:moveTo>
                    <a:pt x="332739" y="0"/>
                  </a:moveTo>
                  <a:lnTo>
                    <a:pt x="322579" y="0"/>
                  </a:lnTo>
                  <a:lnTo>
                    <a:pt x="317500" y="2540"/>
                  </a:lnTo>
                  <a:lnTo>
                    <a:pt x="313689" y="3810"/>
                  </a:lnTo>
                  <a:lnTo>
                    <a:pt x="311150" y="5080"/>
                  </a:lnTo>
                  <a:lnTo>
                    <a:pt x="306069" y="10160"/>
                  </a:lnTo>
                  <a:lnTo>
                    <a:pt x="304800" y="12700"/>
                  </a:lnTo>
                  <a:lnTo>
                    <a:pt x="299719" y="17780"/>
                  </a:lnTo>
                  <a:lnTo>
                    <a:pt x="298450" y="22860"/>
                  </a:lnTo>
                  <a:lnTo>
                    <a:pt x="295910" y="25400"/>
                  </a:lnTo>
                  <a:lnTo>
                    <a:pt x="294639" y="30480"/>
                  </a:lnTo>
                  <a:lnTo>
                    <a:pt x="293369" y="34290"/>
                  </a:lnTo>
                  <a:lnTo>
                    <a:pt x="292100" y="39370"/>
                  </a:lnTo>
                  <a:lnTo>
                    <a:pt x="265429" y="133350"/>
                  </a:lnTo>
                  <a:lnTo>
                    <a:pt x="201929" y="337820"/>
                  </a:lnTo>
                  <a:lnTo>
                    <a:pt x="190500" y="312420"/>
                  </a:lnTo>
                  <a:lnTo>
                    <a:pt x="176529" y="283210"/>
                  </a:lnTo>
                  <a:lnTo>
                    <a:pt x="162559" y="250190"/>
                  </a:lnTo>
                  <a:lnTo>
                    <a:pt x="148589" y="213360"/>
                  </a:lnTo>
                  <a:lnTo>
                    <a:pt x="111759" y="118110"/>
                  </a:lnTo>
                  <a:lnTo>
                    <a:pt x="102869" y="92710"/>
                  </a:lnTo>
                  <a:lnTo>
                    <a:pt x="99059" y="86360"/>
                  </a:lnTo>
                  <a:lnTo>
                    <a:pt x="99059" y="82550"/>
                  </a:lnTo>
                  <a:lnTo>
                    <a:pt x="76200" y="29210"/>
                  </a:lnTo>
                  <a:lnTo>
                    <a:pt x="68579" y="16510"/>
                  </a:lnTo>
                  <a:lnTo>
                    <a:pt x="66039" y="13970"/>
                  </a:lnTo>
                  <a:lnTo>
                    <a:pt x="64769" y="11430"/>
                  </a:lnTo>
                  <a:lnTo>
                    <a:pt x="62229" y="8890"/>
                  </a:lnTo>
                  <a:lnTo>
                    <a:pt x="59689" y="7620"/>
                  </a:lnTo>
                  <a:lnTo>
                    <a:pt x="55879" y="3810"/>
                  </a:lnTo>
                  <a:lnTo>
                    <a:pt x="50800" y="1270"/>
                  </a:lnTo>
                  <a:lnTo>
                    <a:pt x="48259" y="1270"/>
                  </a:lnTo>
                  <a:lnTo>
                    <a:pt x="45719" y="0"/>
                  </a:lnTo>
                  <a:lnTo>
                    <a:pt x="38100" y="0"/>
                  </a:lnTo>
                  <a:lnTo>
                    <a:pt x="34289" y="1270"/>
                  </a:lnTo>
                  <a:lnTo>
                    <a:pt x="30479" y="1270"/>
                  </a:lnTo>
                  <a:lnTo>
                    <a:pt x="19050" y="8890"/>
                  </a:lnTo>
                  <a:lnTo>
                    <a:pt x="16509" y="12700"/>
                  </a:lnTo>
                  <a:lnTo>
                    <a:pt x="12700" y="16510"/>
                  </a:lnTo>
                  <a:lnTo>
                    <a:pt x="10159" y="20320"/>
                  </a:lnTo>
                  <a:lnTo>
                    <a:pt x="2539" y="35560"/>
                  </a:lnTo>
                  <a:lnTo>
                    <a:pt x="2539" y="40640"/>
                  </a:lnTo>
                  <a:lnTo>
                    <a:pt x="1269" y="44450"/>
                  </a:lnTo>
                  <a:lnTo>
                    <a:pt x="1269" y="46990"/>
                  </a:lnTo>
                  <a:lnTo>
                    <a:pt x="0" y="50800"/>
                  </a:lnTo>
                  <a:lnTo>
                    <a:pt x="0" y="67310"/>
                  </a:lnTo>
                  <a:lnTo>
                    <a:pt x="1269" y="72390"/>
                  </a:lnTo>
                  <a:lnTo>
                    <a:pt x="1269" y="76200"/>
                  </a:lnTo>
                  <a:lnTo>
                    <a:pt x="2539" y="80010"/>
                  </a:lnTo>
                  <a:lnTo>
                    <a:pt x="2539" y="83820"/>
                  </a:lnTo>
                  <a:lnTo>
                    <a:pt x="5079" y="91440"/>
                  </a:lnTo>
                  <a:lnTo>
                    <a:pt x="97789" y="313690"/>
                  </a:lnTo>
                  <a:lnTo>
                    <a:pt x="162559" y="463550"/>
                  </a:lnTo>
                  <a:lnTo>
                    <a:pt x="135889" y="535940"/>
                  </a:lnTo>
                  <a:lnTo>
                    <a:pt x="116839" y="590550"/>
                  </a:lnTo>
                  <a:lnTo>
                    <a:pt x="105409" y="627380"/>
                  </a:lnTo>
                  <a:lnTo>
                    <a:pt x="104139" y="633730"/>
                  </a:lnTo>
                  <a:lnTo>
                    <a:pt x="101600" y="643890"/>
                  </a:lnTo>
                  <a:lnTo>
                    <a:pt x="101600" y="656590"/>
                  </a:lnTo>
                  <a:lnTo>
                    <a:pt x="102869" y="659130"/>
                  </a:lnTo>
                  <a:lnTo>
                    <a:pt x="102869" y="665480"/>
                  </a:lnTo>
                  <a:lnTo>
                    <a:pt x="105409" y="670560"/>
                  </a:lnTo>
                  <a:lnTo>
                    <a:pt x="105409" y="673100"/>
                  </a:lnTo>
                  <a:lnTo>
                    <a:pt x="106679" y="675640"/>
                  </a:lnTo>
                  <a:lnTo>
                    <a:pt x="107950" y="679450"/>
                  </a:lnTo>
                  <a:lnTo>
                    <a:pt x="109219" y="681990"/>
                  </a:lnTo>
                  <a:lnTo>
                    <a:pt x="110489" y="683260"/>
                  </a:lnTo>
                  <a:lnTo>
                    <a:pt x="111759" y="687070"/>
                  </a:lnTo>
                  <a:lnTo>
                    <a:pt x="115569" y="690880"/>
                  </a:lnTo>
                  <a:lnTo>
                    <a:pt x="118109" y="694690"/>
                  </a:lnTo>
                  <a:lnTo>
                    <a:pt x="121919" y="697230"/>
                  </a:lnTo>
                  <a:lnTo>
                    <a:pt x="124459" y="701040"/>
                  </a:lnTo>
                  <a:lnTo>
                    <a:pt x="128269" y="703580"/>
                  </a:lnTo>
                  <a:lnTo>
                    <a:pt x="132079" y="704850"/>
                  </a:lnTo>
                  <a:lnTo>
                    <a:pt x="134619" y="706120"/>
                  </a:lnTo>
                  <a:lnTo>
                    <a:pt x="139700" y="707390"/>
                  </a:lnTo>
                  <a:lnTo>
                    <a:pt x="146050" y="707390"/>
                  </a:lnTo>
                  <a:lnTo>
                    <a:pt x="151129" y="704850"/>
                  </a:lnTo>
                  <a:lnTo>
                    <a:pt x="153669" y="704850"/>
                  </a:lnTo>
                  <a:lnTo>
                    <a:pt x="156209" y="703580"/>
                  </a:lnTo>
                  <a:lnTo>
                    <a:pt x="158750" y="701040"/>
                  </a:lnTo>
                  <a:lnTo>
                    <a:pt x="161289" y="699770"/>
                  </a:lnTo>
                  <a:lnTo>
                    <a:pt x="168909" y="692150"/>
                  </a:lnTo>
                  <a:lnTo>
                    <a:pt x="171450" y="688340"/>
                  </a:lnTo>
                  <a:lnTo>
                    <a:pt x="172719" y="685800"/>
                  </a:lnTo>
                  <a:lnTo>
                    <a:pt x="182879" y="668020"/>
                  </a:lnTo>
                  <a:lnTo>
                    <a:pt x="186689" y="656590"/>
                  </a:lnTo>
                  <a:lnTo>
                    <a:pt x="196850" y="629920"/>
                  </a:lnTo>
                  <a:lnTo>
                    <a:pt x="231139" y="533400"/>
                  </a:lnTo>
                  <a:lnTo>
                    <a:pt x="245109" y="492760"/>
                  </a:lnTo>
                  <a:lnTo>
                    <a:pt x="260350" y="444500"/>
                  </a:lnTo>
                  <a:lnTo>
                    <a:pt x="354329" y="127000"/>
                  </a:lnTo>
                  <a:lnTo>
                    <a:pt x="360679" y="102870"/>
                  </a:lnTo>
                  <a:lnTo>
                    <a:pt x="367029" y="83820"/>
                  </a:lnTo>
                  <a:lnTo>
                    <a:pt x="369569" y="68580"/>
                  </a:lnTo>
                  <a:lnTo>
                    <a:pt x="370839" y="63500"/>
                  </a:lnTo>
                  <a:lnTo>
                    <a:pt x="370839" y="46990"/>
                  </a:lnTo>
                  <a:lnTo>
                    <a:pt x="369569" y="44450"/>
                  </a:lnTo>
                  <a:lnTo>
                    <a:pt x="369569" y="40640"/>
                  </a:lnTo>
                  <a:lnTo>
                    <a:pt x="367029" y="35560"/>
                  </a:lnTo>
                  <a:lnTo>
                    <a:pt x="367029" y="33020"/>
                  </a:lnTo>
                  <a:lnTo>
                    <a:pt x="365760" y="30480"/>
                  </a:lnTo>
                  <a:lnTo>
                    <a:pt x="364489" y="26670"/>
                  </a:lnTo>
                  <a:lnTo>
                    <a:pt x="363219" y="25400"/>
                  </a:lnTo>
                  <a:lnTo>
                    <a:pt x="358139" y="15240"/>
                  </a:lnTo>
                  <a:lnTo>
                    <a:pt x="351789" y="8890"/>
                  </a:lnTo>
                  <a:lnTo>
                    <a:pt x="340360" y="1270"/>
                  </a:lnTo>
                  <a:lnTo>
                    <a:pt x="336550" y="1270"/>
                  </a:lnTo>
                  <a:lnTo>
                    <a:pt x="33273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94659" y="3770630"/>
              <a:ext cx="370840" cy="707390"/>
            </a:xfrm>
            <a:custGeom>
              <a:avLst/>
              <a:gdLst/>
              <a:ahLst/>
              <a:cxnLst/>
              <a:rect l="l" t="t" r="r" b="b"/>
              <a:pathLst>
                <a:path w="370839" h="707389">
                  <a:moveTo>
                    <a:pt x="354329" y="127000"/>
                  </a:moveTo>
                  <a:lnTo>
                    <a:pt x="294639" y="328930"/>
                  </a:lnTo>
                  <a:lnTo>
                    <a:pt x="260350" y="444500"/>
                  </a:lnTo>
                  <a:lnTo>
                    <a:pt x="245109" y="492760"/>
                  </a:lnTo>
                  <a:lnTo>
                    <a:pt x="231139" y="533400"/>
                  </a:lnTo>
                  <a:lnTo>
                    <a:pt x="196850" y="629920"/>
                  </a:lnTo>
                  <a:lnTo>
                    <a:pt x="186689" y="656590"/>
                  </a:lnTo>
                  <a:lnTo>
                    <a:pt x="184150" y="664210"/>
                  </a:lnTo>
                  <a:lnTo>
                    <a:pt x="182879" y="668020"/>
                  </a:lnTo>
                  <a:lnTo>
                    <a:pt x="177800" y="676910"/>
                  </a:lnTo>
                  <a:lnTo>
                    <a:pt x="172719" y="685800"/>
                  </a:lnTo>
                  <a:lnTo>
                    <a:pt x="171450" y="688340"/>
                  </a:lnTo>
                  <a:lnTo>
                    <a:pt x="168909" y="692150"/>
                  </a:lnTo>
                  <a:lnTo>
                    <a:pt x="166369" y="694690"/>
                  </a:lnTo>
                  <a:lnTo>
                    <a:pt x="163829" y="697230"/>
                  </a:lnTo>
                  <a:lnTo>
                    <a:pt x="161289" y="699770"/>
                  </a:lnTo>
                  <a:lnTo>
                    <a:pt x="158750" y="701040"/>
                  </a:lnTo>
                  <a:lnTo>
                    <a:pt x="156209" y="703580"/>
                  </a:lnTo>
                  <a:lnTo>
                    <a:pt x="153669" y="704850"/>
                  </a:lnTo>
                  <a:lnTo>
                    <a:pt x="151129" y="704850"/>
                  </a:lnTo>
                  <a:lnTo>
                    <a:pt x="148589" y="706120"/>
                  </a:lnTo>
                  <a:lnTo>
                    <a:pt x="146050" y="707390"/>
                  </a:lnTo>
                  <a:lnTo>
                    <a:pt x="142239" y="707390"/>
                  </a:lnTo>
                  <a:lnTo>
                    <a:pt x="139700" y="707390"/>
                  </a:lnTo>
                  <a:lnTo>
                    <a:pt x="134619" y="706120"/>
                  </a:lnTo>
                  <a:lnTo>
                    <a:pt x="132079" y="704850"/>
                  </a:lnTo>
                  <a:lnTo>
                    <a:pt x="128269" y="703580"/>
                  </a:lnTo>
                  <a:lnTo>
                    <a:pt x="124459" y="701040"/>
                  </a:lnTo>
                  <a:lnTo>
                    <a:pt x="121919" y="697230"/>
                  </a:lnTo>
                  <a:lnTo>
                    <a:pt x="118109" y="694690"/>
                  </a:lnTo>
                  <a:lnTo>
                    <a:pt x="115569" y="690880"/>
                  </a:lnTo>
                  <a:lnTo>
                    <a:pt x="111759" y="687070"/>
                  </a:lnTo>
                  <a:lnTo>
                    <a:pt x="110489" y="683260"/>
                  </a:lnTo>
                  <a:lnTo>
                    <a:pt x="109219" y="681990"/>
                  </a:lnTo>
                  <a:lnTo>
                    <a:pt x="107950" y="679450"/>
                  </a:lnTo>
                  <a:lnTo>
                    <a:pt x="106679" y="675640"/>
                  </a:lnTo>
                  <a:lnTo>
                    <a:pt x="105409" y="673100"/>
                  </a:lnTo>
                  <a:lnTo>
                    <a:pt x="105409" y="670560"/>
                  </a:lnTo>
                  <a:lnTo>
                    <a:pt x="104139" y="668020"/>
                  </a:lnTo>
                  <a:lnTo>
                    <a:pt x="102869" y="665480"/>
                  </a:lnTo>
                  <a:lnTo>
                    <a:pt x="102869" y="662940"/>
                  </a:lnTo>
                  <a:lnTo>
                    <a:pt x="102869" y="659130"/>
                  </a:lnTo>
                  <a:lnTo>
                    <a:pt x="101600" y="656590"/>
                  </a:lnTo>
                  <a:lnTo>
                    <a:pt x="101600" y="652780"/>
                  </a:lnTo>
                  <a:lnTo>
                    <a:pt x="101600" y="646430"/>
                  </a:lnTo>
                  <a:lnTo>
                    <a:pt x="101600" y="645160"/>
                  </a:lnTo>
                  <a:lnTo>
                    <a:pt x="101600" y="643890"/>
                  </a:lnTo>
                  <a:lnTo>
                    <a:pt x="102869" y="638810"/>
                  </a:lnTo>
                  <a:lnTo>
                    <a:pt x="104139" y="633730"/>
                  </a:lnTo>
                  <a:lnTo>
                    <a:pt x="105409" y="627380"/>
                  </a:lnTo>
                  <a:lnTo>
                    <a:pt x="110489" y="610870"/>
                  </a:lnTo>
                  <a:lnTo>
                    <a:pt x="116839" y="590550"/>
                  </a:lnTo>
                  <a:lnTo>
                    <a:pt x="135889" y="535940"/>
                  </a:lnTo>
                  <a:lnTo>
                    <a:pt x="162559" y="463550"/>
                  </a:lnTo>
                  <a:lnTo>
                    <a:pt x="97789" y="313690"/>
                  </a:lnTo>
                  <a:lnTo>
                    <a:pt x="5079" y="91440"/>
                  </a:lnTo>
                  <a:lnTo>
                    <a:pt x="3809" y="87630"/>
                  </a:lnTo>
                  <a:lnTo>
                    <a:pt x="2539" y="83820"/>
                  </a:lnTo>
                  <a:lnTo>
                    <a:pt x="2539" y="80010"/>
                  </a:lnTo>
                  <a:lnTo>
                    <a:pt x="1269" y="76200"/>
                  </a:lnTo>
                  <a:lnTo>
                    <a:pt x="1269" y="72390"/>
                  </a:lnTo>
                  <a:lnTo>
                    <a:pt x="0" y="67310"/>
                  </a:lnTo>
                  <a:lnTo>
                    <a:pt x="0" y="63500"/>
                  </a:lnTo>
                  <a:lnTo>
                    <a:pt x="0" y="59690"/>
                  </a:lnTo>
                  <a:lnTo>
                    <a:pt x="0" y="53340"/>
                  </a:lnTo>
                  <a:lnTo>
                    <a:pt x="0" y="50800"/>
                  </a:lnTo>
                  <a:lnTo>
                    <a:pt x="1269" y="46990"/>
                  </a:lnTo>
                  <a:lnTo>
                    <a:pt x="1269" y="44450"/>
                  </a:lnTo>
                  <a:lnTo>
                    <a:pt x="2539" y="40640"/>
                  </a:lnTo>
                  <a:lnTo>
                    <a:pt x="2539" y="38100"/>
                  </a:lnTo>
                  <a:lnTo>
                    <a:pt x="2539" y="35560"/>
                  </a:lnTo>
                  <a:lnTo>
                    <a:pt x="3809" y="33020"/>
                  </a:lnTo>
                  <a:lnTo>
                    <a:pt x="5079" y="30480"/>
                  </a:lnTo>
                  <a:lnTo>
                    <a:pt x="6350" y="27940"/>
                  </a:lnTo>
                  <a:lnTo>
                    <a:pt x="7619" y="25400"/>
                  </a:lnTo>
                  <a:lnTo>
                    <a:pt x="8889" y="22860"/>
                  </a:lnTo>
                  <a:lnTo>
                    <a:pt x="10159" y="20320"/>
                  </a:lnTo>
                  <a:lnTo>
                    <a:pt x="12700" y="16510"/>
                  </a:lnTo>
                  <a:lnTo>
                    <a:pt x="16509" y="12700"/>
                  </a:lnTo>
                  <a:lnTo>
                    <a:pt x="19050" y="8890"/>
                  </a:lnTo>
                  <a:lnTo>
                    <a:pt x="22859" y="6350"/>
                  </a:lnTo>
                  <a:lnTo>
                    <a:pt x="26669" y="3810"/>
                  </a:lnTo>
                  <a:lnTo>
                    <a:pt x="30479" y="1270"/>
                  </a:lnTo>
                  <a:lnTo>
                    <a:pt x="34289" y="1270"/>
                  </a:lnTo>
                  <a:lnTo>
                    <a:pt x="38100" y="0"/>
                  </a:lnTo>
                  <a:lnTo>
                    <a:pt x="41909" y="0"/>
                  </a:lnTo>
                  <a:lnTo>
                    <a:pt x="44450" y="0"/>
                  </a:lnTo>
                  <a:lnTo>
                    <a:pt x="45719" y="0"/>
                  </a:lnTo>
                  <a:lnTo>
                    <a:pt x="48259" y="1270"/>
                  </a:lnTo>
                  <a:lnTo>
                    <a:pt x="50800" y="1270"/>
                  </a:lnTo>
                  <a:lnTo>
                    <a:pt x="53339" y="2540"/>
                  </a:lnTo>
                  <a:lnTo>
                    <a:pt x="55879" y="3810"/>
                  </a:lnTo>
                  <a:lnTo>
                    <a:pt x="57150" y="5080"/>
                  </a:lnTo>
                  <a:lnTo>
                    <a:pt x="59689" y="7620"/>
                  </a:lnTo>
                  <a:lnTo>
                    <a:pt x="62229" y="8890"/>
                  </a:lnTo>
                  <a:lnTo>
                    <a:pt x="64769" y="11430"/>
                  </a:lnTo>
                  <a:lnTo>
                    <a:pt x="66039" y="13970"/>
                  </a:lnTo>
                  <a:lnTo>
                    <a:pt x="68579" y="16510"/>
                  </a:lnTo>
                  <a:lnTo>
                    <a:pt x="72389" y="22860"/>
                  </a:lnTo>
                  <a:lnTo>
                    <a:pt x="76200" y="29210"/>
                  </a:lnTo>
                  <a:lnTo>
                    <a:pt x="99059" y="82550"/>
                  </a:lnTo>
                  <a:lnTo>
                    <a:pt x="99059" y="83820"/>
                  </a:lnTo>
                  <a:lnTo>
                    <a:pt x="99059" y="86360"/>
                  </a:lnTo>
                  <a:lnTo>
                    <a:pt x="102869" y="92710"/>
                  </a:lnTo>
                  <a:lnTo>
                    <a:pt x="111759" y="118110"/>
                  </a:lnTo>
                  <a:lnTo>
                    <a:pt x="148589" y="213360"/>
                  </a:lnTo>
                  <a:lnTo>
                    <a:pt x="162559" y="250190"/>
                  </a:lnTo>
                  <a:lnTo>
                    <a:pt x="176529" y="283210"/>
                  </a:lnTo>
                  <a:lnTo>
                    <a:pt x="190500" y="312420"/>
                  </a:lnTo>
                  <a:lnTo>
                    <a:pt x="201929" y="337820"/>
                  </a:lnTo>
                  <a:lnTo>
                    <a:pt x="265429" y="133350"/>
                  </a:lnTo>
                  <a:lnTo>
                    <a:pt x="292100" y="39370"/>
                  </a:lnTo>
                  <a:lnTo>
                    <a:pt x="293369" y="34290"/>
                  </a:lnTo>
                  <a:lnTo>
                    <a:pt x="294639" y="30480"/>
                  </a:lnTo>
                  <a:lnTo>
                    <a:pt x="295910" y="25400"/>
                  </a:lnTo>
                  <a:lnTo>
                    <a:pt x="298450" y="22860"/>
                  </a:lnTo>
                  <a:lnTo>
                    <a:pt x="299719" y="17780"/>
                  </a:lnTo>
                  <a:lnTo>
                    <a:pt x="302260" y="15240"/>
                  </a:lnTo>
                  <a:lnTo>
                    <a:pt x="304800" y="12700"/>
                  </a:lnTo>
                  <a:lnTo>
                    <a:pt x="306069" y="10160"/>
                  </a:lnTo>
                  <a:lnTo>
                    <a:pt x="308610" y="7620"/>
                  </a:lnTo>
                  <a:lnTo>
                    <a:pt x="311150" y="5080"/>
                  </a:lnTo>
                  <a:lnTo>
                    <a:pt x="313689" y="3810"/>
                  </a:lnTo>
                  <a:lnTo>
                    <a:pt x="317500" y="2540"/>
                  </a:lnTo>
                  <a:lnTo>
                    <a:pt x="320039" y="1270"/>
                  </a:lnTo>
                  <a:lnTo>
                    <a:pt x="322579" y="0"/>
                  </a:lnTo>
                  <a:lnTo>
                    <a:pt x="326389" y="0"/>
                  </a:lnTo>
                  <a:lnTo>
                    <a:pt x="328929" y="0"/>
                  </a:lnTo>
                  <a:lnTo>
                    <a:pt x="332739" y="0"/>
                  </a:lnTo>
                  <a:lnTo>
                    <a:pt x="336550" y="1270"/>
                  </a:lnTo>
                  <a:lnTo>
                    <a:pt x="340360" y="1270"/>
                  </a:lnTo>
                  <a:lnTo>
                    <a:pt x="344169" y="3810"/>
                  </a:lnTo>
                  <a:lnTo>
                    <a:pt x="347979" y="6350"/>
                  </a:lnTo>
                  <a:lnTo>
                    <a:pt x="351789" y="8890"/>
                  </a:lnTo>
                  <a:lnTo>
                    <a:pt x="354329" y="11430"/>
                  </a:lnTo>
                  <a:lnTo>
                    <a:pt x="358139" y="15240"/>
                  </a:lnTo>
                  <a:lnTo>
                    <a:pt x="360679" y="20320"/>
                  </a:lnTo>
                  <a:lnTo>
                    <a:pt x="361950" y="22860"/>
                  </a:lnTo>
                  <a:lnTo>
                    <a:pt x="363219" y="25400"/>
                  </a:lnTo>
                  <a:lnTo>
                    <a:pt x="364489" y="26670"/>
                  </a:lnTo>
                  <a:lnTo>
                    <a:pt x="365760" y="30480"/>
                  </a:lnTo>
                  <a:lnTo>
                    <a:pt x="367029" y="33020"/>
                  </a:lnTo>
                  <a:lnTo>
                    <a:pt x="367029" y="35560"/>
                  </a:lnTo>
                  <a:lnTo>
                    <a:pt x="368300" y="38100"/>
                  </a:lnTo>
                  <a:lnTo>
                    <a:pt x="369569" y="40640"/>
                  </a:lnTo>
                  <a:lnTo>
                    <a:pt x="369569" y="44450"/>
                  </a:lnTo>
                  <a:lnTo>
                    <a:pt x="370839" y="46990"/>
                  </a:lnTo>
                  <a:lnTo>
                    <a:pt x="370839" y="63500"/>
                  </a:lnTo>
                  <a:lnTo>
                    <a:pt x="369569" y="68580"/>
                  </a:lnTo>
                  <a:lnTo>
                    <a:pt x="368300" y="76200"/>
                  </a:lnTo>
                  <a:lnTo>
                    <a:pt x="367029" y="83820"/>
                  </a:lnTo>
                  <a:lnTo>
                    <a:pt x="360679" y="102870"/>
                  </a:lnTo>
                  <a:lnTo>
                    <a:pt x="354329" y="12700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93440" y="3773169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70">
                  <a:moveTo>
                    <a:pt x="439420" y="284480"/>
                  </a:moveTo>
                  <a:lnTo>
                    <a:pt x="435610" y="217170"/>
                  </a:lnTo>
                  <a:lnTo>
                    <a:pt x="426720" y="160020"/>
                  </a:lnTo>
                  <a:lnTo>
                    <a:pt x="415290" y="121920"/>
                  </a:lnTo>
                  <a:lnTo>
                    <a:pt x="414159" y="119380"/>
                  </a:lnTo>
                  <a:lnTo>
                    <a:pt x="410210" y="110490"/>
                  </a:lnTo>
                  <a:lnTo>
                    <a:pt x="406400" y="100330"/>
                  </a:lnTo>
                  <a:lnTo>
                    <a:pt x="400050" y="90170"/>
                  </a:lnTo>
                  <a:lnTo>
                    <a:pt x="394970" y="80010"/>
                  </a:lnTo>
                  <a:lnTo>
                    <a:pt x="382270" y="62230"/>
                  </a:lnTo>
                  <a:lnTo>
                    <a:pt x="374650" y="54610"/>
                  </a:lnTo>
                  <a:lnTo>
                    <a:pt x="368300" y="46990"/>
                  </a:lnTo>
                  <a:lnTo>
                    <a:pt x="360680" y="39370"/>
                  </a:lnTo>
                  <a:lnTo>
                    <a:pt x="356870" y="36652"/>
                  </a:lnTo>
                  <a:lnTo>
                    <a:pt x="356870" y="261620"/>
                  </a:lnTo>
                  <a:lnTo>
                    <a:pt x="356806" y="285750"/>
                  </a:lnTo>
                  <a:lnTo>
                    <a:pt x="354330" y="339090"/>
                  </a:lnTo>
                  <a:lnTo>
                    <a:pt x="346710" y="389890"/>
                  </a:lnTo>
                  <a:lnTo>
                    <a:pt x="335280" y="438150"/>
                  </a:lnTo>
                  <a:lnTo>
                    <a:pt x="317500" y="483870"/>
                  </a:lnTo>
                  <a:lnTo>
                    <a:pt x="294640" y="525780"/>
                  </a:lnTo>
                  <a:lnTo>
                    <a:pt x="288290" y="533400"/>
                  </a:lnTo>
                  <a:lnTo>
                    <a:pt x="281940" y="542290"/>
                  </a:lnTo>
                  <a:lnTo>
                    <a:pt x="248920" y="570230"/>
                  </a:lnTo>
                  <a:lnTo>
                    <a:pt x="210820" y="580390"/>
                  </a:lnTo>
                  <a:lnTo>
                    <a:pt x="198120" y="579120"/>
                  </a:lnTo>
                  <a:lnTo>
                    <a:pt x="184150" y="576580"/>
                  </a:lnTo>
                  <a:lnTo>
                    <a:pt x="172720" y="574040"/>
                  </a:lnTo>
                  <a:lnTo>
                    <a:pt x="161290" y="568960"/>
                  </a:lnTo>
                  <a:lnTo>
                    <a:pt x="149860" y="561340"/>
                  </a:lnTo>
                  <a:lnTo>
                    <a:pt x="138430" y="554990"/>
                  </a:lnTo>
                  <a:lnTo>
                    <a:pt x="129540" y="544830"/>
                  </a:lnTo>
                  <a:lnTo>
                    <a:pt x="119380" y="534670"/>
                  </a:lnTo>
                  <a:lnTo>
                    <a:pt x="115570" y="529590"/>
                  </a:lnTo>
                  <a:lnTo>
                    <a:pt x="111760" y="523240"/>
                  </a:lnTo>
                  <a:lnTo>
                    <a:pt x="116840" y="519430"/>
                  </a:lnTo>
                  <a:lnTo>
                    <a:pt x="113030" y="513080"/>
                  </a:lnTo>
                  <a:lnTo>
                    <a:pt x="109220" y="506730"/>
                  </a:lnTo>
                  <a:lnTo>
                    <a:pt x="108648" y="507072"/>
                  </a:lnTo>
                  <a:lnTo>
                    <a:pt x="105410" y="501650"/>
                  </a:lnTo>
                  <a:lnTo>
                    <a:pt x="102870" y="494030"/>
                  </a:lnTo>
                  <a:lnTo>
                    <a:pt x="100330" y="487680"/>
                  </a:lnTo>
                  <a:lnTo>
                    <a:pt x="97790" y="480060"/>
                  </a:lnTo>
                  <a:lnTo>
                    <a:pt x="97459" y="480199"/>
                  </a:lnTo>
                  <a:lnTo>
                    <a:pt x="95250" y="472440"/>
                  </a:lnTo>
                  <a:lnTo>
                    <a:pt x="93980" y="464820"/>
                  </a:lnTo>
                  <a:lnTo>
                    <a:pt x="92710" y="457200"/>
                  </a:lnTo>
                  <a:lnTo>
                    <a:pt x="92532" y="457238"/>
                  </a:lnTo>
                  <a:lnTo>
                    <a:pt x="91440" y="449580"/>
                  </a:lnTo>
                  <a:lnTo>
                    <a:pt x="90170" y="440690"/>
                  </a:lnTo>
                  <a:lnTo>
                    <a:pt x="89992" y="440728"/>
                  </a:lnTo>
                  <a:lnTo>
                    <a:pt x="88900" y="433070"/>
                  </a:lnTo>
                  <a:lnTo>
                    <a:pt x="88900" y="415290"/>
                  </a:lnTo>
                  <a:lnTo>
                    <a:pt x="88900" y="388620"/>
                  </a:lnTo>
                  <a:lnTo>
                    <a:pt x="91440" y="361950"/>
                  </a:lnTo>
                  <a:lnTo>
                    <a:pt x="93980" y="336550"/>
                  </a:lnTo>
                  <a:lnTo>
                    <a:pt x="99060" y="312420"/>
                  </a:lnTo>
                  <a:lnTo>
                    <a:pt x="105117" y="288175"/>
                  </a:lnTo>
                  <a:lnTo>
                    <a:pt x="105410" y="288290"/>
                  </a:lnTo>
                  <a:lnTo>
                    <a:pt x="113030" y="264160"/>
                  </a:lnTo>
                  <a:lnTo>
                    <a:pt x="111848" y="263931"/>
                  </a:lnTo>
                  <a:lnTo>
                    <a:pt x="120650" y="241300"/>
                  </a:lnTo>
                  <a:lnTo>
                    <a:pt x="130810" y="218440"/>
                  </a:lnTo>
                  <a:lnTo>
                    <a:pt x="143510" y="195580"/>
                  </a:lnTo>
                  <a:lnTo>
                    <a:pt x="143167" y="195453"/>
                  </a:lnTo>
                  <a:lnTo>
                    <a:pt x="167640" y="161290"/>
                  </a:lnTo>
                  <a:lnTo>
                    <a:pt x="181610" y="148590"/>
                  </a:lnTo>
                  <a:lnTo>
                    <a:pt x="181102" y="148082"/>
                  </a:lnTo>
                  <a:lnTo>
                    <a:pt x="187960" y="143510"/>
                  </a:lnTo>
                  <a:lnTo>
                    <a:pt x="194310" y="138430"/>
                  </a:lnTo>
                  <a:lnTo>
                    <a:pt x="201930" y="134620"/>
                  </a:lnTo>
                  <a:lnTo>
                    <a:pt x="201676" y="134289"/>
                  </a:lnTo>
                  <a:lnTo>
                    <a:pt x="208280" y="132080"/>
                  </a:lnTo>
                  <a:lnTo>
                    <a:pt x="208064" y="131559"/>
                  </a:lnTo>
                  <a:lnTo>
                    <a:pt x="214388" y="128397"/>
                  </a:lnTo>
                  <a:lnTo>
                    <a:pt x="214630" y="129540"/>
                  </a:lnTo>
                  <a:lnTo>
                    <a:pt x="222250" y="128270"/>
                  </a:lnTo>
                  <a:lnTo>
                    <a:pt x="222211" y="128104"/>
                  </a:lnTo>
                  <a:lnTo>
                    <a:pt x="229870" y="127000"/>
                  </a:lnTo>
                  <a:lnTo>
                    <a:pt x="237490" y="125730"/>
                  </a:lnTo>
                  <a:lnTo>
                    <a:pt x="236220" y="119380"/>
                  </a:lnTo>
                  <a:lnTo>
                    <a:pt x="267970" y="121920"/>
                  </a:lnTo>
                  <a:lnTo>
                    <a:pt x="280670" y="124460"/>
                  </a:lnTo>
                  <a:lnTo>
                    <a:pt x="293370" y="128270"/>
                  </a:lnTo>
                  <a:lnTo>
                    <a:pt x="308610" y="135890"/>
                  </a:lnTo>
                  <a:lnTo>
                    <a:pt x="313690" y="139700"/>
                  </a:lnTo>
                  <a:lnTo>
                    <a:pt x="318770" y="142240"/>
                  </a:lnTo>
                  <a:lnTo>
                    <a:pt x="322580" y="146050"/>
                  </a:lnTo>
                  <a:lnTo>
                    <a:pt x="325120" y="149860"/>
                  </a:lnTo>
                  <a:lnTo>
                    <a:pt x="332740" y="160020"/>
                  </a:lnTo>
                  <a:lnTo>
                    <a:pt x="335280" y="165100"/>
                  </a:lnTo>
                  <a:lnTo>
                    <a:pt x="339090" y="170180"/>
                  </a:lnTo>
                  <a:lnTo>
                    <a:pt x="344170" y="182880"/>
                  </a:lnTo>
                  <a:lnTo>
                    <a:pt x="346710" y="190500"/>
                  </a:lnTo>
                  <a:lnTo>
                    <a:pt x="347980" y="198120"/>
                  </a:lnTo>
                  <a:lnTo>
                    <a:pt x="350520" y="205740"/>
                  </a:lnTo>
                  <a:lnTo>
                    <a:pt x="353060" y="222250"/>
                  </a:lnTo>
                  <a:lnTo>
                    <a:pt x="355600" y="241300"/>
                  </a:lnTo>
                  <a:lnTo>
                    <a:pt x="356870" y="261620"/>
                  </a:lnTo>
                  <a:lnTo>
                    <a:pt x="356870" y="36652"/>
                  </a:lnTo>
                  <a:lnTo>
                    <a:pt x="306070" y="10160"/>
                  </a:lnTo>
                  <a:lnTo>
                    <a:pt x="261620" y="1270"/>
                  </a:lnTo>
                  <a:lnTo>
                    <a:pt x="236220" y="0"/>
                  </a:lnTo>
                  <a:lnTo>
                    <a:pt x="223520" y="0"/>
                  </a:lnTo>
                  <a:lnTo>
                    <a:pt x="185420" y="8890"/>
                  </a:lnTo>
                  <a:lnTo>
                    <a:pt x="139700" y="34290"/>
                  </a:lnTo>
                  <a:lnTo>
                    <a:pt x="129540" y="44450"/>
                  </a:lnTo>
                  <a:lnTo>
                    <a:pt x="118110" y="54610"/>
                  </a:lnTo>
                  <a:lnTo>
                    <a:pt x="109220" y="66040"/>
                  </a:lnTo>
                  <a:lnTo>
                    <a:pt x="99060" y="78740"/>
                  </a:lnTo>
                  <a:lnTo>
                    <a:pt x="88900" y="92710"/>
                  </a:lnTo>
                  <a:lnTo>
                    <a:pt x="62230" y="139700"/>
                  </a:lnTo>
                  <a:lnTo>
                    <a:pt x="34290" y="203200"/>
                  </a:lnTo>
                  <a:lnTo>
                    <a:pt x="15240" y="270510"/>
                  </a:lnTo>
                  <a:lnTo>
                    <a:pt x="3810" y="340360"/>
                  </a:lnTo>
                  <a:lnTo>
                    <a:pt x="0" y="415290"/>
                  </a:lnTo>
                  <a:lnTo>
                    <a:pt x="1270" y="445770"/>
                  </a:lnTo>
                  <a:lnTo>
                    <a:pt x="1270" y="461010"/>
                  </a:lnTo>
                  <a:lnTo>
                    <a:pt x="6350" y="491490"/>
                  </a:lnTo>
                  <a:lnTo>
                    <a:pt x="8890" y="505460"/>
                  </a:lnTo>
                  <a:lnTo>
                    <a:pt x="12700" y="518160"/>
                  </a:lnTo>
                  <a:lnTo>
                    <a:pt x="15240" y="532130"/>
                  </a:lnTo>
                  <a:lnTo>
                    <a:pt x="20320" y="544830"/>
                  </a:lnTo>
                  <a:lnTo>
                    <a:pt x="24130" y="557530"/>
                  </a:lnTo>
                  <a:lnTo>
                    <a:pt x="30480" y="568960"/>
                  </a:lnTo>
                  <a:lnTo>
                    <a:pt x="48260" y="603250"/>
                  </a:lnTo>
                  <a:lnTo>
                    <a:pt x="64770" y="624840"/>
                  </a:lnTo>
                  <a:lnTo>
                    <a:pt x="80010" y="642620"/>
                  </a:lnTo>
                  <a:lnTo>
                    <a:pt x="113030" y="670560"/>
                  </a:lnTo>
                  <a:lnTo>
                    <a:pt x="149860" y="689610"/>
                  </a:lnTo>
                  <a:lnTo>
                    <a:pt x="189230" y="698500"/>
                  </a:lnTo>
                  <a:lnTo>
                    <a:pt x="210820" y="699770"/>
                  </a:lnTo>
                  <a:lnTo>
                    <a:pt x="223520" y="699770"/>
                  </a:lnTo>
                  <a:lnTo>
                    <a:pt x="236220" y="698500"/>
                  </a:lnTo>
                  <a:lnTo>
                    <a:pt x="248920" y="694690"/>
                  </a:lnTo>
                  <a:lnTo>
                    <a:pt x="261620" y="692150"/>
                  </a:lnTo>
                  <a:lnTo>
                    <a:pt x="295910" y="673100"/>
                  </a:lnTo>
                  <a:lnTo>
                    <a:pt x="306070" y="664210"/>
                  </a:lnTo>
                  <a:lnTo>
                    <a:pt x="317500" y="655320"/>
                  </a:lnTo>
                  <a:lnTo>
                    <a:pt x="327660" y="643890"/>
                  </a:lnTo>
                  <a:lnTo>
                    <a:pt x="337820" y="633730"/>
                  </a:lnTo>
                  <a:lnTo>
                    <a:pt x="355600" y="605790"/>
                  </a:lnTo>
                  <a:lnTo>
                    <a:pt x="365760" y="591820"/>
                  </a:lnTo>
                  <a:lnTo>
                    <a:pt x="371475" y="580390"/>
                  </a:lnTo>
                  <a:lnTo>
                    <a:pt x="382270" y="558800"/>
                  </a:lnTo>
                  <a:lnTo>
                    <a:pt x="407670" y="495300"/>
                  </a:lnTo>
                  <a:lnTo>
                    <a:pt x="425450" y="427990"/>
                  </a:lnTo>
                  <a:lnTo>
                    <a:pt x="435610" y="358140"/>
                  </a:lnTo>
                  <a:lnTo>
                    <a:pt x="438150" y="321310"/>
                  </a:lnTo>
                  <a:lnTo>
                    <a:pt x="439420" y="2844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8850" y="4013199"/>
              <a:ext cx="257810" cy="346710"/>
            </a:xfrm>
            <a:custGeom>
              <a:avLst/>
              <a:gdLst/>
              <a:ahLst/>
              <a:cxnLst/>
              <a:rect l="l" t="t" r="r" b="b"/>
              <a:pathLst>
                <a:path w="257810" h="346710">
                  <a:moveTo>
                    <a:pt x="257810" y="44450"/>
                  </a:moveTo>
                  <a:lnTo>
                    <a:pt x="256540" y="21590"/>
                  </a:lnTo>
                  <a:lnTo>
                    <a:pt x="256540" y="1270"/>
                  </a:lnTo>
                  <a:lnTo>
                    <a:pt x="256540" y="0"/>
                  </a:lnTo>
                  <a:lnTo>
                    <a:pt x="250190" y="1270"/>
                  </a:lnTo>
                  <a:lnTo>
                    <a:pt x="243840" y="1270"/>
                  </a:lnTo>
                  <a:lnTo>
                    <a:pt x="245110" y="21590"/>
                  </a:lnTo>
                  <a:lnTo>
                    <a:pt x="245110" y="44450"/>
                  </a:lnTo>
                  <a:lnTo>
                    <a:pt x="243890" y="71132"/>
                  </a:lnTo>
                  <a:lnTo>
                    <a:pt x="242570" y="97790"/>
                  </a:lnTo>
                  <a:lnTo>
                    <a:pt x="240144" y="123215"/>
                  </a:lnTo>
                  <a:lnTo>
                    <a:pt x="234950" y="148590"/>
                  </a:lnTo>
                  <a:lnTo>
                    <a:pt x="229870" y="172720"/>
                  </a:lnTo>
                  <a:lnTo>
                    <a:pt x="223812" y="195707"/>
                  </a:lnTo>
                  <a:lnTo>
                    <a:pt x="223520" y="195580"/>
                  </a:lnTo>
                  <a:lnTo>
                    <a:pt x="215900" y="218440"/>
                  </a:lnTo>
                  <a:lnTo>
                    <a:pt x="206184" y="240309"/>
                  </a:lnTo>
                  <a:lnTo>
                    <a:pt x="205740" y="240030"/>
                  </a:lnTo>
                  <a:lnTo>
                    <a:pt x="195580" y="262890"/>
                  </a:lnTo>
                  <a:lnTo>
                    <a:pt x="190500" y="273050"/>
                  </a:lnTo>
                  <a:lnTo>
                    <a:pt x="184150" y="281940"/>
                  </a:lnTo>
                  <a:lnTo>
                    <a:pt x="177800" y="290830"/>
                  </a:lnTo>
                  <a:lnTo>
                    <a:pt x="171450" y="298450"/>
                  </a:lnTo>
                  <a:lnTo>
                    <a:pt x="171577" y="298551"/>
                  </a:lnTo>
                  <a:lnTo>
                    <a:pt x="166370" y="304800"/>
                  </a:lnTo>
                  <a:lnTo>
                    <a:pt x="160020" y="311150"/>
                  </a:lnTo>
                  <a:lnTo>
                    <a:pt x="153758" y="316369"/>
                  </a:lnTo>
                  <a:lnTo>
                    <a:pt x="153670" y="316230"/>
                  </a:lnTo>
                  <a:lnTo>
                    <a:pt x="147320" y="321310"/>
                  </a:lnTo>
                  <a:lnTo>
                    <a:pt x="141376" y="324878"/>
                  </a:lnTo>
                  <a:lnTo>
                    <a:pt x="140970" y="323850"/>
                  </a:lnTo>
                  <a:lnTo>
                    <a:pt x="133350" y="327660"/>
                  </a:lnTo>
                  <a:lnTo>
                    <a:pt x="128270" y="330708"/>
                  </a:lnTo>
                  <a:lnTo>
                    <a:pt x="128270" y="330200"/>
                  </a:lnTo>
                  <a:lnTo>
                    <a:pt x="119380" y="331470"/>
                  </a:lnTo>
                  <a:lnTo>
                    <a:pt x="119405" y="331647"/>
                  </a:lnTo>
                  <a:lnTo>
                    <a:pt x="111760" y="332740"/>
                  </a:lnTo>
                  <a:lnTo>
                    <a:pt x="104609" y="333933"/>
                  </a:lnTo>
                  <a:lnTo>
                    <a:pt x="92710" y="332740"/>
                  </a:lnTo>
                  <a:lnTo>
                    <a:pt x="81216" y="331597"/>
                  </a:lnTo>
                  <a:lnTo>
                    <a:pt x="81280" y="331470"/>
                  </a:lnTo>
                  <a:lnTo>
                    <a:pt x="69710" y="328002"/>
                  </a:lnTo>
                  <a:lnTo>
                    <a:pt x="69850" y="327660"/>
                  </a:lnTo>
                  <a:lnTo>
                    <a:pt x="58420" y="322580"/>
                  </a:lnTo>
                  <a:lnTo>
                    <a:pt x="46990" y="316230"/>
                  </a:lnTo>
                  <a:lnTo>
                    <a:pt x="46824" y="316547"/>
                  </a:lnTo>
                  <a:lnTo>
                    <a:pt x="37592" y="310388"/>
                  </a:lnTo>
                  <a:lnTo>
                    <a:pt x="38100" y="309880"/>
                  </a:lnTo>
                  <a:lnTo>
                    <a:pt x="27940" y="300990"/>
                  </a:lnTo>
                  <a:lnTo>
                    <a:pt x="19050" y="290830"/>
                  </a:lnTo>
                  <a:lnTo>
                    <a:pt x="15240" y="285750"/>
                  </a:lnTo>
                  <a:lnTo>
                    <a:pt x="10160" y="279400"/>
                  </a:lnTo>
                  <a:lnTo>
                    <a:pt x="6350" y="283210"/>
                  </a:lnTo>
                  <a:lnTo>
                    <a:pt x="0" y="287020"/>
                  </a:lnTo>
                  <a:lnTo>
                    <a:pt x="1270" y="287020"/>
                  </a:lnTo>
                  <a:lnTo>
                    <a:pt x="5080" y="293370"/>
                  </a:lnTo>
                  <a:lnTo>
                    <a:pt x="8890" y="298450"/>
                  </a:lnTo>
                  <a:lnTo>
                    <a:pt x="10160" y="299720"/>
                  </a:lnTo>
                  <a:lnTo>
                    <a:pt x="19050" y="309880"/>
                  </a:lnTo>
                  <a:lnTo>
                    <a:pt x="29210" y="318770"/>
                  </a:lnTo>
                  <a:lnTo>
                    <a:pt x="30480" y="318770"/>
                  </a:lnTo>
                  <a:lnTo>
                    <a:pt x="40640" y="326390"/>
                  </a:lnTo>
                  <a:lnTo>
                    <a:pt x="40640" y="327660"/>
                  </a:lnTo>
                  <a:lnTo>
                    <a:pt x="52070" y="334010"/>
                  </a:lnTo>
                  <a:lnTo>
                    <a:pt x="53340" y="334010"/>
                  </a:lnTo>
                  <a:lnTo>
                    <a:pt x="64770" y="339090"/>
                  </a:lnTo>
                  <a:lnTo>
                    <a:pt x="77470" y="342900"/>
                  </a:lnTo>
                  <a:lnTo>
                    <a:pt x="78740" y="342900"/>
                  </a:lnTo>
                  <a:lnTo>
                    <a:pt x="91440" y="345440"/>
                  </a:lnTo>
                  <a:lnTo>
                    <a:pt x="105410" y="345440"/>
                  </a:lnTo>
                  <a:lnTo>
                    <a:pt x="105410" y="346710"/>
                  </a:lnTo>
                  <a:lnTo>
                    <a:pt x="106680" y="345440"/>
                  </a:lnTo>
                  <a:lnTo>
                    <a:pt x="114300" y="345440"/>
                  </a:lnTo>
                  <a:lnTo>
                    <a:pt x="121920" y="344170"/>
                  </a:lnTo>
                  <a:lnTo>
                    <a:pt x="129540" y="342900"/>
                  </a:lnTo>
                  <a:lnTo>
                    <a:pt x="130810" y="342900"/>
                  </a:lnTo>
                  <a:lnTo>
                    <a:pt x="138430" y="339090"/>
                  </a:lnTo>
                  <a:lnTo>
                    <a:pt x="146050" y="336550"/>
                  </a:lnTo>
                  <a:lnTo>
                    <a:pt x="146050" y="335280"/>
                  </a:lnTo>
                  <a:lnTo>
                    <a:pt x="147320" y="335280"/>
                  </a:lnTo>
                  <a:lnTo>
                    <a:pt x="153670" y="331470"/>
                  </a:lnTo>
                  <a:lnTo>
                    <a:pt x="187960" y="297180"/>
                  </a:lnTo>
                  <a:lnTo>
                    <a:pt x="194310" y="288290"/>
                  </a:lnTo>
                  <a:lnTo>
                    <a:pt x="200660" y="279400"/>
                  </a:lnTo>
                  <a:lnTo>
                    <a:pt x="205740" y="269240"/>
                  </a:lnTo>
                  <a:lnTo>
                    <a:pt x="207010" y="269240"/>
                  </a:lnTo>
                  <a:lnTo>
                    <a:pt x="217170" y="246380"/>
                  </a:lnTo>
                  <a:lnTo>
                    <a:pt x="227330" y="223520"/>
                  </a:lnTo>
                  <a:lnTo>
                    <a:pt x="234950" y="200660"/>
                  </a:lnTo>
                  <a:lnTo>
                    <a:pt x="234950" y="199390"/>
                  </a:lnTo>
                  <a:lnTo>
                    <a:pt x="241300" y="176530"/>
                  </a:lnTo>
                  <a:lnTo>
                    <a:pt x="241300" y="175260"/>
                  </a:lnTo>
                  <a:lnTo>
                    <a:pt x="247650" y="151130"/>
                  </a:lnTo>
                  <a:lnTo>
                    <a:pt x="251460" y="125730"/>
                  </a:lnTo>
                  <a:lnTo>
                    <a:pt x="255270" y="99060"/>
                  </a:lnTo>
                  <a:lnTo>
                    <a:pt x="256540" y="72390"/>
                  </a:lnTo>
                  <a:lnTo>
                    <a:pt x="257810" y="444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07410" y="3887469"/>
              <a:ext cx="347980" cy="591820"/>
            </a:xfrm>
            <a:custGeom>
              <a:avLst/>
              <a:gdLst/>
              <a:ahLst/>
              <a:cxnLst/>
              <a:rect l="l" t="t" r="r" b="b"/>
              <a:pathLst>
                <a:path w="347979" h="591820">
                  <a:moveTo>
                    <a:pt x="196850" y="580390"/>
                  </a:moveTo>
                  <a:lnTo>
                    <a:pt x="176530" y="579120"/>
                  </a:lnTo>
                  <a:lnTo>
                    <a:pt x="157365" y="575538"/>
                  </a:lnTo>
                  <a:lnTo>
                    <a:pt x="157480" y="575310"/>
                  </a:lnTo>
                  <a:lnTo>
                    <a:pt x="138430" y="568960"/>
                  </a:lnTo>
                  <a:lnTo>
                    <a:pt x="120345" y="561733"/>
                  </a:lnTo>
                  <a:lnTo>
                    <a:pt x="120650" y="561340"/>
                  </a:lnTo>
                  <a:lnTo>
                    <a:pt x="102870" y="551180"/>
                  </a:lnTo>
                  <a:lnTo>
                    <a:pt x="86360" y="538480"/>
                  </a:lnTo>
                  <a:lnTo>
                    <a:pt x="70510" y="523849"/>
                  </a:lnTo>
                  <a:lnTo>
                    <a:pt x="71120" y="523240"/>
                  </a:lnTo>
                  <a:lnTo>
                    <a:pt x="55816" y="506780"/>
                  </a:lnTo>
                  <a:lnTo>
                    <a:pt x="46990" y="496570"/>
                  </a:lnTo>
                  <a:lnTo>
                    <a:pt x="39662" y="486803"/>
                  </a:lnTo>
                  <a:lnTo>
                    <a:pt x="40640" y="486410"/>
                  </a:lnTo>
                  <a:lnTo>
                    <a:pt x="34290" y="474980"/>
                  </a:lnTo>
                  <a:lnTo>
                    <a:pt x="33794" y="475284"/>
                  </a:lnTo>
                  <a:lnTo>
                    <a:pt x="27940" y="463550"/>
                  </a:lnTo>
                  <a:lnTo>
                    <a:pt x="21590" y="452120"/>
                  </a:lnTo>
                  <a:lnTo>
                    <a:pt x="16510" y="440690"/>
                  </a:lnTo>
                  <a:lnTo>
                    <a:pt x="11430" y="427990"/>
                  </a:lnTo>
                  <a:lnTo>
                    <a:pt x="6350" y="430530"/>
                  </a:lnTo>
                  <a:lnTo>
                    <a:pt x="0" y="433070"/>
                  </a:lnTo>
                  <a:lnTo>
                    <a:pt x="5080" y="444500"/>
                  </a:lnTo>
                  <a:lnTo>
                    <a:pt x="5080" y="445770"/>
                  </a:lnTo>
                  <a:lnTo>
                    <a:pt x="10160" y="457200"/>
                  </a:lnTo>
                  <a:lnTo>
                    <a:pt x="16510" y="469900"/>
                  </a:lnTo>
                  <a:lnTo>
                    <a:pt x="22860" y="481330"/>
                  </a:lnTo>
                  <a:lnTo>
                    <a:pt x="29210" y="492760"/>
                  </a:lnTo>
                  <a:lnTo>
                    <a:pt x="30480" y="492760"/>
                  </a:lnTo>
                  <a:lnTo>
                    <a:pt x="36830" y="504190"/>
                  </a:lnTo>
                  <a:lnTo>
                    <a:pt x="45720" y="514350"/>
                  </a:lnTo>
                  <a:lnTo>
                    <a:pt x="60960" y="532130"/>
                  </a:lnTo>
                  <a:lnTo>
                    <a:pt x="78740" y="547370"/>
                  </a:lnTo>
                  <a:lnTo>
                    <a:pt x="78740" y="548640"/>
                  </a:lnTo>
                  <a:lnTo>
                    <a:pt x="95250" y="561340"/>
                  </a:lnTo>
                  <a:lnTo>
                    <a:pt x="96520" y="561340"/>
                  </a:lnTo>
                  <a:lnTo>
                    <a:pt x="114300" y="572770"/>
                  </a:lnTo>
                  <a:lnTo>
                    <a:pt x="133350" y="580390"/>
                  </a:lnTo>
                  <a:lnTo>
                    <a:pt x="134620" y="581660"/>
                  </a:lnTo>
                  <a:lnTo>
                    <a:pt x="153670" y="586740"/>
                  </a:lnTo>
                  <a:lnTo>
                    <a:pt x="173990" y="590550"/>
                  </a:lnTo>
                  <a:lnTo>
                    <a:pt x="175260" y="590550"/>
                  </a:lnTo>
                  <a:lnTo>
                    <a:pt x="196850" y="591820"/>
                  </a:lnTo>
                  <a:lnTo>
                    <a:pt x="196850" y="580390"/>
                  </a:lnTo>
                  <a:close/>
                </a:path>
                <a:path w="347979" h="591820">
                  <a:moveTo>
                    <a:pt x="347980" y="125730"/>
                  </a:moveTo>
                  <a:lnTo>
                    <a:pt x="345440" y="107950"/>
                  </a:lnTo>
                  <a:lnTo>
                    <a:pt x="345440" y="106680"/>
                  </a:lnTo>
                  <a:lnTo>
                    <a:pt x="342900" y="90170"/>
                  </a:lnTo>
                  <a:lnTo>
                    <a:pt x="342900" y="88900"/>
                  </a:lnTo>
                  <a:lnTo>
                    <a:pt x="340360" y="81280"/>
                  </a:lnTo>
                  <a:lnTo>
                    <a:pt x="337820" y="74930"/>
                  </a:lnTo>
                  <a:lnTo>
                    <a:pt x="337820" y="73660"/>
                  </a:lnTo>
                  <a:lnTo>
                    <a:pt x="335280" y="67310"/>
                  </a:lnTo>
                  <a:lnTo>
                    <a:pt x="332740" y="59690"/>
                  </a:lnTo>
                  <a:lnTo>
                    <a:pt x="330200" y="53340"/>
                  </a:lnTo>
                  <a:lnTo>
                    <a:pt x="327660" y="48260"/>
                  </a:lnTo>
                  <a:lnTo>
                    <a:pt x="327660" y="46990"/>
                  </a:lnTo>
                  <a:lnTo>
                    <a:pt x="323850" y="41910"/>
                  </a:lnTo>
                  <a:lnTo>
                    <a:pt x="321310" y="36830"/>
                  </a:lnTo>
                  <a:lnTo>
                    <a:pt x="320040" y="36830"/>
                  </a:lnTo>
                  <a:lnTo>
                    <a:pt x="320040" y="35560"/>
                  </a:lnTo>
                  <a:lnTo>
                    <a:pt x="316230" y="31750"/>
                  </a:lnTo>
                  <a:lnTo>
                    <a:pt x="312420" y="27940"/>
                  </a:lnTo>
                  <a:lnTo>
                    <a:pt x="308610" y="24130"/>
                  </a:lnTo>
                  <a:lnTo>
                    <a:pt x="308610" y="22860"/>
                  </a:lnTo>
                  <a:lnTo>
                    <a:pt x="303530" y="20320"/>
                  </a:lnTo>
                  <a:lnTo>
                    <a:pt x="298450" y="16510"/>
                  </a:lnTo>
                  <a:lnTo>
                    <a:pt x="293370" y="13970"/>
                  </a:lnTo>
                  <a:lnTo>
                    <a:pt x="292100" y="13970"/>
                  </a:lnTo>
                  <a:lnTo>
                    <a:pt x="281940" y="8890"/>
                  </a:lnTo>
                  <a:lnTo>
                    <a:pt x="280670" y="8890"/>
                  </a:lnTo>
                  <a:lnTo>
                    <a:pt x="280670" y="7620"/>
                  </a:lnTo>
                  <a:lnTo>
                    <a:pt x="269240" y="5080"/>
                  </a:lnTo>
                  <a:lnTo>
                    <a:pt x="267970" y="5080"/>
                  </a:lnTo>
                  <a:lnTo>
                    <a:pt x="255270" y="1270"/>
                  </a:lnTo>
                  <a:lnTo>
                    <a:pt x="254000" y="1270"/>
                  </a:lnTo>
                  <a:lnTo>
                    <a:pt x="238760" y="0"/>
                  </a:lnTo>
                  <a:lnTo>
                    <a:pt x="222250" y="0"/>
                  </a:lnTo>
                  <a:lnTo>
                    <a:pt x="222250" y="5080"/>
                  </a:lnTo>
                  <a:lnTo>
                    <a:pt x="222250" y="11430"/>
                  </a:lnTo>
                  <a:lnTo>
                    <a:pt x="237502" y="12611"/>
                  </a:lnTo>
                  <a:lnTo>
                    <a:pt x="251498" y="13868"/>
                  </a:lnTo>
                  <a:lnTo>
                    <a:pt x="265430" y="16510"/>
                  </a:lnTo>
                  <a:lnTo>
                    <a:pt x="276860" y="20320"/>
                  </a:lnTo>
                  <a:lnTo>
                    <a:pt x="287020" y="25400"/>
                  </a:lnTo>
                  <a:lnTo>
                    <a:pt x="292100" y="27940"/>
                  </a:lnTo>
                  <a:lnTo>
                    <a:pt x="292455" y="27038"/>
                  </a:lnTo>
                  <a:lnTo>
                    <a:pt x="295910" y="30480"/>
                  </a:lnTo>
                  <a:lnTo>
                    <a:pt x="300139" y="32600"/>
                  </a:lnTo>
                  <a:lnTo>
                    <a:pt x="299720" y="33020"/>
                  </a:lnTo>
                  <a:lnTo>
                    <a:pt x="303530" y="36830"/>
                  </a:lnTo>
                  <a:lnTo>
                    <a:pt x="307340" y="40640"/>
                  </a:lnTo>
                  <a:lnTo>
                    <a:pt x="307809" y="40017"/>
                  </a:lnTo>
                  <a:lnTo>
                    <a:pt x="310108" y="43065"/>
                  </a:lnTo>
                  <a:lnTo>
                    <a:pt x="309880" y="43180"/>
                  </a:lnTo>
                  <a:lnTo>
                    <a:pt x="313690" y="48260"/>
                  </a:lnTo>
                  <a:lnTo>
                    <a:pt x="316230" y="53340"/>
                  </a:lnTo>
                  <a:lnTo>
                    <a:pt x="318770" y="58420"/>
                  </a:lnTo>
                  <a:lnTo>
                    <a:pt x="321310" y="64770"/>
                  </a:lnTo>
                  <a:lnTo>
                    <a:pt x="321678" y="64630"/>
                  </a:lnTo>
                  <a:lnTo>
                    <a:pt x="323850" y="71120"/>
                  </a:lnTo>
                  <a:lnTo>
                    <a:pt x="326390" y="77470"/>
                  </a:lnTo>
                  <a:lnTo>
                    <a:pt x="327660" y="85090"/>
                  </a:lnTo>
                  <a:lnTo>
                    <a:pt x="330200" y="92710"/>
                  </a:lnTo>
                  <a:lnTo>
                    <a:pt x="330365" y="92684"/>
                  </a:lnTo>
                  <a:lnTo>
                    <a:pt x="332740" y="109220"/>
                  </a:lnTo>
                  <a:lnTo>
                    <a:pt x="335280" y="127000"/>
                  </a:lnTo>
                  <a:lnTo>
                    <a:pt x="341630" y="127000"/>
                  </a:lnTo>
                  <a:lnTo>
                    <a:pt x="347980" y="127000"/>
                  </a:lnTo>
                  <a:lnTo>
                    <a:pt x="347980" y="12573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87090" y="3766819"/>
              <a:ext cx="334010" cy="565150"/>
            </a:xfrm>
            <a:custGeom>
              <a:avLst/>
              <a:gdLst/>
              <a:ahLst/>
              <a:cxnLst/>
              <a:rect l="l" t="t" r="r" b="b"/>
              <a:pathLst>
                <a:path w="334010" h="565150">
                  <a:moveTo>
                    <a:pt x="334010" y="17780"/>
                  </a:moveTo>
                  <a:lnTo>
                    <a:pt x="313690" y="10160"/>
                  </a:lnTo>
                  <a:lnTo>
                    <a:pt x="292100" y="5080"/>
                  </a:lnTo>
                  <a:lnTo>
                    <a:pt x="290830" y="5080"/>
                  </a:lnTo>
                  <a:lnTo>
                    <a:pt x="267970" y="1270"/>
                  </a:lnTo>
                  <a:lnTo>
                    <a:pt x="242570" y="0"/>
                  </a:lnTo>
                  <a:lnTo>
                    <a:pt x="229870" y="0"/>
                  </a:lnTo>
                  <a:lnTo>
                    <a:pt x="228600" y="0"/>
                  </a:lnTo>
                  <a:lnTo>
                    <a:pt x="215900" y="2540"/>
                  </a:lnTo>
                  <a:lnTo>
                    <a:pt x="203200" y="5080"/>
                  </a:lnTo>
                  <a:lnTo>
                    <a:pt x="190500" y="8890"/>
                  </a:lnTo>
                  <a:lnTo>
                    <a:pt x="177800" y="13970"/>
                  </a:lnTo>
                  <a:lnTo>
                    <a:pt x="166370" y="19050"/>
                  </a:lnTo>
                  <a:lnTo>
                    <a:pt x="166370" y="20320"/>
                  </a:lnTo>
                  <a:lnTo>
                    <a:pt x="153670" y="26670"/>
                  </a:lnTo>
                  <a:lnTo>
                    <a:pt x="153670" y="27940"/>
                  </a:lnTo>
                  <a:lnTo>
                    <a:pt x="142240" y="36830"/>
                  </a:lnTo>
                  <a:lnTo>
                    <a:pt x="132080" y="45720"/>
                  </a:lnTo>
                  <a:lnTo>
                    <a:pt x="120650" y="55880"/>
                  </a:lnTo>
                  <a:lnTo>
                    <a:pt x="110490" y="67310"/>
                  </a:lnTo>
                  <a:lnTo>
                    <a:pt x="110490" y="68580"/>
                  </a:lnTo>
                  <a:lnTo>
                    <a:pt x="100330" y="81280"/>
                  </a:lnTo>
                  <a:lnTo>
                    <a:pt x="90170" y="95250"/>
                  </a:lnTo>
                  <a:lnTo>
                    <a:pt x="81280" y="109220"/>
                  </a:lnTo>
                  <a:lnTo>
                    <a:pt x="81280" y="110490"/>
                  </a:lnTo>
                  <a:lnTo>
                    <a:pt x="62230" y="142240"/>
                  </a:lnTo>
                  <a:lnTo>
                    <a:pt x="62230" y="143510"/>
                  </a:lnTo>
                  <a:lnTo>
                    <a:pt x="48260" y="175260"/>
                  </a:lnTo>
                  <a:lnTo>
                    <a:pt x="35560" y="208280"/>
                  </a:lnTo>
                  <a:lnTo>
                    <a:pt x="34290" y="208280"/>
                  </a:lnTo>
                  <a:lnTo>
                    <a:pt x="24130" y="241300"/>
                  </a:lnTo>
                  <a:lnTo>
                    <a:pt x="15240" y="275590"/>
                  </a:lnTo>
                  <a:lnTo>
                    <a:pt x="15240" y="276860"/>
                  </a:lnTo>
                  <a:lnTo>
                    <a:pt x="8890" y="311150"/>
                  </a:lnTo>
                  <a:lnTo>
                    <a:pt x="3810" y="346710"/>
                  </a:lnTo>
                  <a:lnTo>
                    <a:pt x="1270" y="383540"/>
                  </a:lnTo>
                  <a:lnTo>
                    <a:pt x="0" y="421640"/>
                  </a:lnTo>
                  <a:lnTo>
                    <a:pt x="1270" y="452120"/>
                  </a:lnTo>
                  <a:lnTo>
                    <a:pt x="2540" y="467360"/>
                  </a:lnTo>
                  <a:lnTo>
                    <a:pt x="2540" y="468630"/>
                  </a:lnTo>
                  <a:lnTo>
                    <a:pt x="3810" y="483870"/>
                  </a:lnTo>
                  <a:lnTo>
                    <a:pt x="6350" y="497840"/>
                  </a:lnTo>
                  <a:lnTo>
                    <a:pt x="6350" y="499110"/>
                  </a:lnTo>
                  <a:lnTo>
                    <a:pt x="8890" y="513080"/>
                  </a:lnTo>
                  <a:lnTo>
                    <a:pt x="12700" y="525780"/>
                  </a:lnTo>
                  <a:lnTo>
                    <a:pt x="12700" y="527050"/>
                  </a:lnTo>
                  <a:lnTo>
                    <a:pt x="16510" y="539750"/>
                  </a:lnTo>
                  <a:lnTo>
                    <a:pt x="20320" y="553720"/>
                  </a:lnTo>
                  <a:lnTo>
                    <a:pt x="25400" y="565150"/>
                  </a:lnTo>
                  <a:lnTo>
                    <a:pt x="30480" y="563880"/>
                  </a:lnTo>
                  <a:lnTo>
                    <a:pt x="36830" y="561340"/>
                  </a:lnTo>
                  <a:lnTo>
                    <a:pt x="31915" y="549084"/>
                  </a:lnTo>
                  <a:lnTo>
                    <a:pt x="33020" y="548640"/>
                  </a:lnTo>
                  <a:lnTo>
                    <a:pt x="21590" y="510540"/>
                  </a:lnTo>
                  <a:lnTo>
                    <a:pt x="16510" y="481330"/>
                  </a:lnTo>
                  <a:lnTo>
                    <a:pt x="13970" y="467360"/>
                  </a:lnTo>
                  <a:lnTo>
                    <a:pt x="12700" y="452120"/>
                  </a:lnTo>
                  <a:lnTo>
                    <a:pt x="11430" y="421640"/>
                  </a:lnTo>
                  <a:lnTo>
                    <a:pt x="12700" y="384810"/>
                  </a:lnTo>
                  <a:lnTo>
                    <a:pt x="16510" y="347980"/>
                  </a:lnTo>
                  <a:lnTo>
                    <a:pt x="21412" y="313664"/>
                  </a:lnTo>
                  <a:lnTo>
                    <a:pt x="21590" y="313690"/>
                  </a:lnTo>
                  <a:lnTo>
                    <a:pt x="27724" y="279323"/>
                  </a:lnTo>
                  <a:lnTo>
                    <a:pt x="27940" y="279400"/>
                  </a:lnTo>
                  <a:lnTo>
                    <a:pt x="36537" y="244995"/>
                  </a:lnTo>
                  <a:lnTo>
                    <a:pt x="36830" y="245110"/>
                  </a:lnTo>
                  <a:lnTo>
                    <a:pt x="59690" y="180340"/>
                  </a:lnTo>
                  <a:lnTo>
                    <a:pt x="91440" y="115570"/>
                  </a:lnTo>
                  <a:lnTo>
                    <a:pt x="110490" y="88900"/>
                  </a:lnTo>
                  <a:lnTo>
                    <a:pt x="120650" y="76200"/>
                  </a:lnTo>
                  <a:lnTo>
                    <a:pt x="151130" y="45720"/>
                  </a:lnTo>
                  <a:lnTo>
                    <a:pt x="171310" y="31419"/>
                  </a:lnTo>
                  <a:lnTo>
                    <a:pt x="171450" y="31750"/>
                  </a:lnTo>
                  <a:lnTo>
                    <a:pt x="182880" y="25400"/>
                  </a:lnTo>
                  <a:lnTo>
                    <a:pt x="194310" y="20320"/>
                  </a:lnTo>
                  <a:lnTo>
                    <a:pt x="207010" y="16510"/>
                  </a:lnTo>
                  <a:lnTo>
                    <a:pt x="218440" y="15240"/>
                  </a:lnTo>
                  <a:lnTo>
                    <a:pt x="231140" y="12700"/>
                  </a:lnTo>
                  <a:lnTo>
                    <a:pt x="242570" y="12700"/>
                  </a:lnTo>
                  <a:lnTo>
                    <a:pt x="266700" y="13970"/>
                  </a:lnTo>
                  <a:lnTo>
                    <a:pt x="288340" y="16383"/>
                  </a:lnTo>
                  <a:lnTo>
                    <a:pt x="288290" y="16510"/>
                  </a:lnTo>
                  <a:lnTo>
                    <a:pt x="309880" y="22860"/>
                  </a:lnTo>
                  <a:lnTo>
                    <a:pt x="310311" y="21767"/>
                  </a:lnTo>
                  <a:lnTo>
                    <a:pt x="328930" y="29210"/>
                  </a:lnTo>
                  <a:lnTo>
                    <a:pt x="331470" y="24130"/>
                  </a:lnTo>
                  <a:lnTo>
                    <a:pt x="334010" y="177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85540" y="3776979"/>
              <a:ext cx="153670" cy="674370"/>
            </a:xfrm>
            <a:custGeom>
              <a:avLst/>
              <a:gdLst/>
              <a:ahLst/>
              <a:cxnLst/>
              <a:rect l="l" t="t" r="r" b="b"/>
              <a:pathLst>
                <a:path w="153670" h="674370">
                  <a:moveTo>
                    <a:pt x="149860" y="213360"/>
                  </a:moveTo>
                  <a:lnTo>
                    <a:pt x="143510" y="167640"/>
                  </a:lnTo>
                  <a:lnTo>
                    <a:pt x="133350" y="128270"/>
                  </a:lnTo>
                  <a:lnTo>
                    <a:pt x="129540" y="115570"/>
                  </a:lnTo>
                  <a:lnTo>
                    <a:pt x="124460" y="104140"/>
                  </a:lnTo>
                  <a:lnTo>
                    <a:pt x="119380" y="93980"/>
                  </a:lnTo>
                  <a:lnTo>
                    <a:pt x="114300" y="83820"/>
                  </a:lnTo>
                  <a:lnTo>
                    <a:pt x="114300" y="82550"/>
                  </a:lnTo>
                  <a:lnTo>
                    <a:pt x="107950" y="73660"/>
                  </a:lnTo>
                  <a:lnTo>
                    <a:pt x="101600" y="63500"/>
                  </a:lnTo>
                  <a:lnTo>
                    <a:pt x="95250" y="54610"/>
                  </a:lnTo>
                  <a:lnTo>
                    <a:pt x="87630" y="45720"/>
                  </a:lnTo>
                  <a:lnTo>
                    <a:pt x="80010" y="38100"/>
                  </a:lnTo>
                  <a:lnTo>
                    <a:pt x="72390" y="30480"/>
                  </a:lnTo>
                  <a:lnTo>
                    <a:pt x="64770" y="24130"/>
                  </a:lnTo>
                  <a:lnTo>
                    <a:pt x="63500" y="24130"/>
                  </a:lnTo>
                  <a:lnTo>
                    <a:pt x="54610" y="19050"/>
                  </a:lnTo>
                  <a:lnTo>
                    <a:pt x="35560" y="8890"/>
                  </a:lnTo>
                  <a:lnTo>
                    <a:pt x="35560" y="7620"/>
                  </a:lnTo>
                  <a:lnTo>
                    <a:pt x="15240" y="0"/>
                  </a:lnTo>
                  <a:lnTo>
                    <a:pt x="13970" y="6350"/>
                  </a:lnTo>
                  <a:lnTo>
                    <a:pt x="11430" y="11430"/>
                  </a:lnTo>
                  <a:lnTo>
                    <a:pt x="30480" y="19050"/>
                  </a:lnTo>
                  <a:lnTo>
                    <a:pt x="48260" y="29210"/>
                  </a:lnTo>
                  <a:lnTo>
                    <a:pt x="56261" y="33782"/>
                  </a:lnTo>
                  <a:lnTo>
                    <a:pt x="55880" y="34290"/>
                  </a:lnTo>
                  <a:lnTo>
                    <a:pt x="64020" y="40119"/>
                  </a:lnTo>
                  <a:lnTo>
                    <a:pt x="63500" y="40640"/>
                  </a:lnTo>
                  <a:lnTo>
                    <a:pt x="71120" y="48260"/>
                  </a:lnTo>
                  <a:lnTo>
                    <a:pt x="71755" y="47625"/>
                  </a:lnTo>
                  <a:lnTo>
                    <a:pt x="78740" y="54610"/>
                  </a:lnTo>
                  <a:lnTo>
                    <a:pt x="85090" y="62230"/>
                  </a:lnTo>
                  <a:lnTo>
                    <a:pt x="91440" y="71120"/>
                  </a:lnTo>
                  <a:lnTo>
                    <a:pt x="91897" y="70777"/>
                  </a:lnTo>
                  <a:lnTo>
                    <a:pt x="96520" y="80010"/>
                  </a:lnTo>
                  <a:lnTo>
                    <a:pt x="102870" y="88900"/>
                  </a:lnTo>
                  <a:lnTo>
                    <a:pt x="107950" y="99060"/>
                  </a:lnTo>
                  <a:lnTo>
                    <a:pt x="113030" y="109220"/>
                  </a:lnTo>
                  <a:lnTo>
                    <a:pt x="118110" y="120650"/>
                  </a:lnTo>
                  <a:lnTo>
                    <a:pt x="121920" y="132080"/>
                  </a:lnTo>
                  <a:lnTo>
                    <a:pt x="124460" y="144780"/>
                  </a:lnTo>
                  <a:lnTo>
                    <a:pt x="124764" y="144665"/>
                  </a:lnTo>
                  <a:lnTo>
                    <a:pt x="128270" y="157480"/>
                  </a:lnTo>
                  <a:lnTo>
                    <a:pt x="130810" y="171450"/>
                  </a:lnTo>
                  <a:lnTo>
                    <a:pt x="134620" y="185420"/>
                  </a:lnTo>
                  <a:lnTo>
                    <a:pt x="134772" y="185381"/>
                  </a:lnTo>
                  <a:lnTo>
                    <a:pt x="138430" y="214630"/>
                  </a:lnTo>
                  <a:lnTo>
                    <a:pt x="143510" y="213360"/>
                  </a:lnTo>
                  <a:lnTo>
                    <a:pt x="149860" y="213360"/>
                  </a:lnTo>
                  <a:close/>
                </a:path>
                <a:path w="153670" h="674370">
                  <a:moveTo>
                    <a:pt x="153670" y="246380"/>
                  </a:moveTo>
                  <a:lnTo>
                    <a:pt x="152400" y="246380"/>
                  </a:lnTo>
                  <a:lnTo>
                    <a:pt x="152400" y="245110"/>
                  </a:lnTo>
                  <a:lnTo>
                    <a:pt x="146050" y="246380"/>
                  </a:lnTo>
                  <a:lnTo>
                    <a:pt x="140970" y="246380"/>
                  </a:lnTo>
                  <a:lnTo>
                    <a:pt x="137160" y="246380"/>
                  </a:lnTo>
                  <a:lnTo>
                    <a:pt x="137160" y="353060"/>
                  </a:lnTo>
                  <a:lnTo>
                    <a:pt x="133477" y="388658"/>
                  </a:lnTo>
                  <a:lnTo>
                    <a:pt x="133350" y="388620"/>
                  </a:lnTo>
                  <a:lnTo>
                    <a:pt x="127000" y="422910"/>
                  </a:lnTo>
                  <a:lnTo>
                    <a:pt x="119380" y="457200"/>
                  </a:lnTo>
                  <a:lnTo>
                    <a:pt x="109562" y="489089"/>
                  </a:lnTo>
                  <a:lnTo>
                    <a:pt x="109220" y="488950"/>
                  </a:lnTo>
                  <a:lnTo>
                    <a:pt x="97790" y="520700"/>
                  </a:lnTo>
                  <a:lnTo>
                    <a:pt x="84251" y="551446"/>
                  </a:lnTo>
                  <a:lnTo>
                    <a:pt x="83820" y="551180"/>
                  </a:lnTo>
                  <a:lnTo>
                    <a:pt x="67779" y="584492"/>
                  </a:lnTo>
                  <a:lnTo>
                    <a:pt x="67310" y="584200"/>
                  </a:lnTo>
                  <a:lnTo>
                    <a:pt x="58420" y="599440"/>
                  </a:lnTo>
                  <a:lnTo>
                    <a:pt x="49530" y="613410"/>
                  </a:lnTo>
                  <a:lnTo>
                    <a:pt x="41160" y="625373"/>
                  </a:lnTo>
                  <a:lnTo>
                    <a:pt x="40640" y="624840"/>
                  </a:lnTo>
                  <a:lnTo>
                    <a:pt x="30480" y="636270"/>
                  </a:lnTo>
                  <a:lnTo>
                    <a:pt x="20320" y="646430"/>
                  </a:lnTo>
                  <a:lnTo>
                    <a:pt x="10693" y="656056"/>
                  </a:lnTo>
                  <a:lnTo>
                    <a:pt x="10160" y="655320"/>
                  </a:lnTo>
                  <a:lnTo>
                    <a:pt x="0" y="664210"/>
                  </a:lnTo>
                  <a:lnTo>
                    <a:pt x="7620" y="674370"/>
                  </a:lnTo>
                  <a:lnTo>
                    <a:pt x="19050" y="665480"/>
                  </a:lnTo>
                  <a:lnTo>
                    <a:pt x="29210" y="656590"/>
                  </a:lnTo>
                  <a:lnTo>
                    <a:pt x="29210" y="655320"/>
                  </a:lnTo>
                  <a:lnTo>
                    <a:pt x="39370" y="645160"/>
                  </a:lnTo>
                  <a:lnTo>
                    <a:pt x="50800" y="633730"/>
                  </a:lnTo>
                  <a:lnTo>
                    <a:pt x="50800" y="632460"/>
                  </a:lnTo>
                  <a:lnTo>
                    <a:pt x="59690" y="619760"/>
                  </a:lnTo>
                  <a:lnTo>
                    <a:pt x="69850" y="605790"/>
                  </a:lnTo>
                  <a:lnTo>
                    <a:pt x="78740" y="591820"/>
                  </a:lnTo>
                  <a:lnTo>
                    <a:pt x="78740" y="590550"/>
                  </a:lnTo>
                  <a:lnTo>
                    <a:pt x="96520" y="557530"/>
                  </a:lnTo>
                  <a:lnTo>
                    <a:pt x="109220" y="525780"/>
                  </a:lnTo>
                  <a:lnTo>
                    <a:pt x="120650" y="494030"/>
                  </a:lnTo>
                  <a:lnTo>
                    <a:pt x="120650" y="492760"/>
                  </a:lnTo>
                  <a:lnTo>
                    <a:pt x="130810" y="459740"/>
                  </a:lnTo>
                  <a:lnTo>
                    <a:pt x="139700" y="425450"/>
                  </a:lnTo>
                  <a:lnTo>
                    <a:pt x="144780" y="391160"/>
                  </a:lnTo>
                  <a:lnTo>
                    <a:pt x="149860" y="355600"/>
                  </a:lnTo>
                  <a:lnTo>
                    <a:pt x="149860" y="354330"/>
                  </a:lnTo>
                  <a:lnTo>
                    <a:pt x="153670" y="354330"/>
                  </a:lnTo>
                  <a:lnTo>
                    <a:pt x="153670" y="280670"/>
                  </a:lnTo>
                  <a:lnTo>
                    <a:pt x="153670" y="2463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04260" y="3773169"/>
              <a:ext cx="656590" cy="706120"/>
            </a:xfrm>
            <a:custGeom>
              <a:avLst/>
              <a:gdLst/>
              <a:ahLst/>
              <a:cxnLst/>
              <a:rect l="l" t="t" r="r" b="b"/>
              <a:pathLst>
                <a:path w="656589" h="706120">
                  <a:moveTo>
                    <a:pt x="100330" y="669290"/>
                  </a:moveTo>
                  <a:lnTo>
                    <a:pt x="95250" y="664210"/>
                  </a:lnTo>
                  <a:lnTo>
                    <a:pt x="91440" y="659130"/>
                  </a:lnTo>
                  <a:lnTo>
                    <a:pt x="81280" y="668020"/>
                  </a:lnTo>
                  <a:lnTo>
                    <a:pt x="36830" y="689610"/>
                  </a:lnTo>
                  <a:lnTo>
                    <a:pt x="24130" y="692150"/>
                  </a:lnTo>
                  <a:lnTo>
                    <a:pt x="24142" y="692277"/>
                  </a:lnTo>
                  <a:lnTo>
                    <a:pt x="12700" y="693420"/>
                  </a:lnTo>
                  <a:lnTo>
                    <a:pt x="0" y="694690"/>
                  </a:lnTo>
                  <a:lnTo>
                    <a:pt x="0" y="699770"/>
                  </a:lnTo>
                  <a:lnTo>
                    <a:pt x="0" y="706120"/>
                  </a:lnTo>
                  <a:lnTo>
                    <a:pt x="13970" y="706120"/>
                  </a:lnTo>
                  <a:lnTo>
                    <a:pt x="26670" y="703580"/>
                  </a:lnTo>
                  <a:lnTo>
                    <a:pt x="39370" y="701040"/>
                  </a:lnTo>
                  <a:lnTo>
                    <a:pt x="40640" y="701040"/>
                  </a:lnTo>
                  <a:lnTo>
                    <a:pt x="52070" y="697230"/>
                  </a:lnTo>
                  <a:lnTo>
                    <a:pt x="53340" y="697230"/>
                  </a:lnTo>
                  <a:lnTo>
                    <a:pt x="64770" y="692150"/>
                  </a:lnTo>
                  <a:lnTo>
                    <a:pt x="76200" y="685800"/>
                  </a:lnTo>
                  <a:lnTo>
                    <a:pt x="77470" y="685800"/>
                  </a:lnTo>
                  <a:lnTo>
                    <a:pt x="87630" y="678180"/>
                  </a:lnTo>
                  <a:lnTo>
                    <a:pt x="88900" y="678180"/>
                  </a:lnTo>
                  <a:lnTo>
                    <a:pt x="100330" y="669290"/>
                  </a:lnTo>
                  <a:close/>
                </a:path>
                <a:path w="656589" h="706120">
                  <a:moveTo>
                    <a:pt x="656590" y="55880"/>
                  </a:moveTo>
                  <a:lnTo>
                    <a:pt x="655320" y="52070"/>
                  </a:lnTo>
                  <a:lnTo>
                    <a:pt x="654050" y="46990"/>
                  </a:lnTo>
                  <a:lnTo>
                    <a:pt x="652780" y="43180"/>
                  </a:lnTo>
                  <a:lnTo>
                    <a:pt x="651510" y="38100"/>
                  </a:lnTo>
                  <a:lnTo>
                    <a:pt x="648970" y="34290"/>
                  </a:lnTo>
                  <a:lnTo>
                    <a:pt x="648970" y="31750"/>
                  </a:lnTo>
                  <a:lnTo>
                    <a:pt x="646430" y="29210"/>
                  </a:lnTo>
                  <a:lnTo>
                    <a:pt x="643890" y="24130"/>
                  </a:lnTo>
                  <a:lnTo>
                    <a:pt x="642620" y="22860"/>
                  </a:lnTo>
                  <a:lnTo>
                    <a:pt x="641350" y="20320"/>
                  </a:lnTo>
                  <a:lnTo>
                    <a:pt x="638810" y="19050"/>
                  </a:lnTo>
                  <a:lnTo>
                    <a:pt x="637540" y="17780"/>
                  </a:lnTo>
                  <a:lnTo>
                    <a:pt x="635000" y="16510"/>
                  </a:lnTo>
                  <a:lnTo>
                    <a:pt x="633730" y="15240"/>
                  </a:lnTo>
                  <a:lnTo>
                    <a:pt x="631190" y="13970"/>
                  </a:lnTo>
                  <a:lnTo>
                    <a:pt x="629920" y="13970"/>
                  </a:lnTo>
                  <a:lnTo>
                    <a:pt x="627380" y="12700"/>
                  </a:lnTo>
                  <a:lnTo>
                    <a:pt x="610870" y="12700"/>
                  </a:lnTo>
                  <a:lnTo>
                    <a:pt x="600710" y="17780"/>
                  </a:lnTo>
                  <a:lnTo>
                    <a:pt x="591820" y="26670"/>
                  </a:lnTo>
                  <a:lnTo>
                    <a:pt x="590550" y="29210"/>
                  </a:lnTo>
                  <a:lnTo>
                    <a:pt x="588010" y="33020"/>
                  </a:lnTo>
                  <a:lnTo>
                    <a:pt x="586740" y="35560"/>
                  </a:lnTo>
                  <a:lnTo>
                    <a:pt x="584200" y="39370"/>
                  </a:lnTo>
                  <a:lnTo>
                    <a:pt x="582930" y="43180"/>
                  </a:lnTo>
                  <a:lnTo>
                    <a:pt x="580390" y="49530"/>
                  </a:lnTo>
                  <a:lnTo>
                    <a:pt x="579120" y="54610"/>
                  </a:lnTo>
                  <a:lnTo>
                    <a:pt x="576580" y="59690"/>
                  </a:lnTo>
                  <a:lnTo>
                    <a:pt x="574040" y="72390"/>
                  </a:lnTo>
                  <a:lnTo>
                    <a:pt x="574040" y="78740"/>
                  </a:lnTo>
                  <a:lnTo>
                    <a:pt x="572770" y="85090"/>
                  </a:lnTo>
                  <a:lnTo>
                    <a:pt x="570230" y="259080"/>
                  </a:lnTo>
                  <a:lnTo>
                    <a:pt x="565150" y="326390"/>
                  </a:lnTo>
                  <a:lnTo>
                    <a:pt x="552450" y="430530"/>
                  </a:lnTo>
                  <a:lnTo>
                    <a:pt x="542290" y="471170"/>
                  </a:lnTo>
                  <a:lnTo>
                    <a:pt x="519430" y="534670"/>
                  </a:lnTo>
                  <a:lnTo>
                    <a:pt x="491490" y="572770"/>
                  </a:lnTo>
                  <a:lnTo>
                    <a:pt x="466090" y="584200"/>
                  </a:lnTo>
                  <a:lnTo>
                    <a:pt x="444500" y="584200"/>
                  </a:lnTo>
                  <a:lnTo>
                    <a:pt x="434340" y="582930"/>
                  </a:lnTo>
                  <a:lnTo>
                    <a:pt x="426720" y="582930"/>
                  </a:lnTo>
                  <a:lnTo>
                    <a:pt x="417830" y="581660"/>
                  </a:lnTo>
                  <a:lnTo>
                    <a:pt x="411480" y="579120"/>
                  </a:lnTo>
                  <a:lnTo>
                    <a:pt x="406400" y="576580"/>
                  </a:lnTo>
                  <a:lnTo>
                    <a:pt x="403860" y="574040"/>
                  </a:lnTo>
                  <a:lnTo>
                    <a:pt x="401320" y="572770"/>
                  </a:lnTo>
                  <a:lnTo>
                    <a:pt x="394970" y="566420"/>
                  </a:lnTo>
                  <a:lnTo>
                    <a:pt x="392430" y="561340"/>
                  </a:lnTo>
                  <a:lnTo>
                    <a:pt x="388620" y="557530"/>
                  </a:lnTo>
                  <a:lnTo>
                    <a:pt x="386080" y="552450"/>
                  </a:lnTo>
                  <a:lnTo>
                    <a:pt x="382270" y="542290"/>
                  </a:lnTo>
                  <a:lnTo>
                    <a:pt x="377190" y="530860"/>
                  </a:lnTo>
                  <a:lnTo>
                    <a:pt x="372110" y="518160"/>
                  </a:lnTo>
                  <a:lnTo>
                    <a:pt x="364490" y="487680"/>
                  </a:lnTo>
                  <a:lnTo>
                    <a:pt x="361950" y="469900"/>
                  </a:lnTo>
                  <a:lnTo>
                    <a:pt x="356870" y="440690"/>
                  </a:lnTo>
                  <a:lnTo>
                    <a:pt x="351790" y="375920"/>
                  </a:lnTo>
                  <a:lnTo>
                    <a:pt x="351790" y="341630"/>
                  </a:lnTo>
                  <a:lnTo>
                    <a:pt x="354330" y="213360"/>
                  </a:lnTo>
                  <a:lnTo>
                    <a:pt x="354330" y="135890"/>
                  </a:lnTo>
                  <a:lnTo>
                    <a:pt x="355600" y="58420"/>
                  </a:lnTo>
                  <a:lnTo>
                    <a:pt x="354330" y="52070"/>
                  </a:lnTo>
                  <a:lnTo>
                    <a:pt x="354330" y="45720"/>
                  </a:lnTo>
                  <a:lnTo>
                    <a:pt x="353060" y="43180"/>
                  </a:lnTo>
                  <a:lnTo>
                    <a:pt x="353060" y="36830"/>
                  </a:lnTo>
                  <a:lnTo>
                    <a:pt x="350520" y="31750"/>
                  </a:lnTo>
                  <a:lnTo>
                    <a:pt x="350520" y="29210"/>
                  </a:lnTo>
                  <a:lnTo>
                    <a:pt x="349250" y="27940"/>
                  </a:lnTo>
                  <a:lnTo>
                    <a:pt x="347980" y="24130"/>
                  </a:lnTo>
                  <a:lnTo>
                    <a:pt x="346710" y="22860"/>
                  </a:lnTo>
                  <a:lnTo>
                    <a:pt x="344170" y="17780"/>
                  </a:lnTo>
                  <a:lnTo>
                    <a:pt x="332740" y="6350"/>
                  </a:lnTo>
                  <a:lnTo>
                    <a:pt x="328930" y="3810"/>
                  </a:lnTo>
                  <a:lnTo>
                    <a:pt x="317500" y="0"/>
                  </a:lnTo>
                  <a:lnTo>
                    <a:pt x="308610" y="0"/>
                  </a:lnTo>
                  <a:lnTo>
                    <a:pt x="303530" y="2540"/>
                  </a:lnTo>
                  <a:lnTo>
                    <a:pt x="299720" y="6350"/>
                  </a:lnTo>
                  <a:lnTo>
                    <a:pt x="297180" y="7620"/>
                  </a:lnTo>
                  <a:lnTo>
                    <a:pt x="295910" y="10160"/>
                  </a:lnTo>
                  <a:lnTo>
                    <a:pt x="293370" y="12700"/>
                  </a:lnTo>
                  <a:lnTo>
                    <a:pt x="288290" y="22860"/>
                  </a:lnTo>
                  <a:lnTo>
                    <a:pt x="287020" y="27940"/>
                  </a:lnTo>
                  <a:lnTo>
                    <a:pt x="284480" y="31750"/>
                  </a:lnTo>
                  <a:lnTo>
                    <a:pt x="281940" y="41910"/>
                  </a:lnTo>
                  <a:lnTo>
                    <a:pt x="280670" y="49530"/>
                  </a:lnTo>
                  <a:lnTo>
                    <a:pt x="278130" y="57150"/>
                  </a:lnTo>
                  <a:lnTo>
                    <a:pt x="274320" y="82550"/>
                  </a:lnTo>
                  <a:lnTo>
                    <a:pt x="274320" y="91440"/>
                  </a:lnTo>
                  <a:lnTo>
                    <a:pt x="273050" y="100330"/>
                  </a:lnTo>
                  <a:lnTo>
                    <a:pt x="273050" y="224790"/>
                  </a:lnTo>
                  <a:lnTo>
                    <a:pt x="271780" y="238760"/>
                  </a:lnTo>
                  <a:lnTo>
                    <a:pt x="270510" y="276860"/>
                  </a:lnTo>
                  <a:lnTo>
                    <a:pt x="269240" y="341630"/>
                  </a:lnTo>
                  <a:lnTo>
                    <a:pt x="270510" y="396240"/>
                  </a:lnTo>
                  <a:lnTo>
                    <a:pt x="274320" y="447040"/>
                  </a:lnTo>
                  <a:lnTo>
                    <a:pt x="280670" y="494030"/>
                  </a:lnTo>
                  <a:lnTo>
                    <a:pt x="283210" y="515620"/>
                  </a:lnTo>
                  <a:lnTo>
                    <a:pt x="298450" y="574040"/>
                  </a:lnTo>
                  <a:lnTo>
                    <a:pt x="320040" y="622300"/>
                  </a:lnTo>
                  <a:lnTo>
                    <a:pt x="345440" y="661670"/>
                  </a:lnTo>
                  <a:lnTo>
                    <a:pt x="365760" y="679450"/>
                  </a:lnTo>
                  <a:lnTo>
                    <a:pt x="391160" y="694690"/>
                  </a:lnTo>
                  <a:lnTo>
                    <a:pt x="405130" y="698500"/>
                  </a:lnTo>
                  <a:lnTo>
                    <a:pt x="421640" y="702310"/>
                  </a:lnTo>
                  <a:lnTo>
                    <a:pt x="438150" y="704850"/>
                  </a:lnTo>
                  <a:lnTo>
                    <a:pt x="466090" y="704850"/>
                  </a:lnTo>
                  <a:lnTo>
                    <a:pt x="474980" y="702310"/>
                  </a:lnTo>
                  <a:lnTo>
                    <a:pt x="485140" y="699770"/>
                  </a:lnTo>
                  <a:lnTo>
                    <a:pt x="530860" y="669290"/>
                  </a:lnTo>
                  <a:lnTo>
                    <a:pt x="565150" y="627380"/>
                  </a:lnTo>
                  <a:lnTo>
                    <a:pt x="593090" y="570230"/>
                  </a:lnTo>
                  <a:lnTo>
                    <a:pt x="622300" y="483870"/>
                  </a:lnTo>
                  <a:lnTo>
                    <a:pt x="636270" y="417830"/>
                  </a:lnTo>
                  <a:lnTo>
                    <a:pt x="646430" y="345440"/>
                  </a:lnTo>
                  <a:lnTo>
                    <a:pt x="651510" y="290830"/>
                  </a:lnTo>
                  <a:lnTo>
                    <a:pt x="654050" y="227330"/>
                  </a:lnTo>
                  <a:lnTo>
                    <a:pt x="656590" y="153670"/>
                  </a:lnTo>
                  <a:lnTo>
                    <a:pt x="656590" y="558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73500" y="3773170"/>
              <a:ext cx="387350" cy="704850"/>
            </a:xfrm>
            <a:custGeom>
              <a:avLst/>
              <a:gdLst/>
              <a:ahLst/>
              <a:cxnLst/>
              <a:rect l="l" t="t" r="r" b="b"/>
              <a:pathLst>
                <a:path w="387350" h="704850">
                  <a:moveTo>
                    <a:pt x="312420" y="595629"/>
                  </a:moveTo>
                  <a:lnTo>
                    <a:pt x="307339" y="607059"/>
                  </a:lnTo>
                  <a:lnTo>
                    <a:pt x="302260" y="617219"/>
                  </a:lnTo>
                  <a:lnTo>
                    <a:pt x="295910" y="627379"/>
                  </a:lnTo>
                  <a:lnTo>
                    <a:pt x="289560" y="636269"/>
                  </a:lnTo>
                  <a:lnTo>
                    <a:pt x="283210" y="645159"/>
                  </a:lnTo>
                  <a:lnTo>
                    <a:pt x="275589" y="654049"/>
                  </a:lnTo>
                  <a:lnTo>
                    <a:pt x="269239" y="661669"/>
                  </a:lnTo>
                  <a:lnTo>
                    <a:pt x="261620" y="669289"/>
                  </a:lnTo>
                  <a:lnTo>
                    <a:pt x="252729" y="676909"/>
                  </a:lnTo>
                  <a:lnTo>
                    <a:pt x="243839" y="684529"/>
                  </a:lnTo>
                  <a:lnTo>
                    <a:pt x="233679" y="690879"/>
                  </a:lnTo>
                  <a:lnTo>
                    <a:pt x="224789" y="695959"/>
                  </a:lnTo>
                  <a:lnTo>
                    <a:pt x="215900" y="699769"/>
                  </a:lnTo>
                  <a:lnTo>
                    <a:pt x="205739" y="702309"/>
                  </a:lnTo>
                  <a:lnTo>
                    <a:pt x="196850" y="704849"/>
                  </a:lnTo>
                  <a:lnTo>
                    <a:pt x="186689" y="704849"/>
                  </a:lnTo>
                  <a:lnTo>
                    <a:pt x="168910" y="704849"/>
                  </a:lnTo>
                  <a:lnTo>
                    <a:pt x="152400" y="702309"/>
                  </a:lnTo>
                  <a:lnTo>
                    <a:pt x="135889" y="698499"/>
                  </a:lnTo>
                  <a:lnTo>
                    <a:pt x="121920" y="694689"/>
                  </a:lnTo>
                  <a:lnTo>
                    <a:pt x="109220" y="687069"/>
                  </a:lnTo>
                  <a:lnTo>
                    <a:pt x="96520" y="679449"/>
                  </a:lnTo>
                  <a:lnTo>
                    <a:pt x="91439" y="676909"/>
                  </a:lnTo>
                  <a:lnTo>
                    <a:pt x="86360" y="671829"/>
                  </a:lnTo>
                  <a:lnTo>
                    <a:pt x="81279" y="666749"/>
                  </a:lnTo>
                  <a:lnTo>
                    <a:pt x="76200" y="661669"/>
                  </a:lnTo>
                  <a:lnTo>
                    <a:pt x="67310" y="648969"/>
                  </a:lnTo>
                  <a:lnTo>
                    <a:pt x="58420" y="636269"/>
                  </a:lnTo>
                  <a:lnTo>
                    <a:pt x="35560" y="590549"/>
                  </a:lnTo>
                  <a:lnTo>
                    <a:pt x="19050" y="535939"/>
                  </a:lnTo>
                  <a:lnTo>
                    <a:pt x="11429" y="494029"/>
                  </a:lnTo>
                  <a:lnTo>
                    <a:pt x="5079" y="447039"/>
                  </a:lnTo>
                  <a:lnTo>
                    <a:pt x="1270" y="396239"/>
                  </a:lnTo>
                  <a:lnTo>
                    <a:pt x="0" y="341629"/>
                  </a:lnTo>
                  <a:lnTo>
                    <a:pt x="1270" y="276859"/>
                  </a:lnTo>
                  <a:lnTo>
                    <a:pt x="2539" y="238759"/>
                  </a:lnTo>
                  <a:lnTo>
                    <a:pt x="3810" y="224789"/>
                  </a:lnTo>
                  <a:lnTo>
                    <a:pt x="3810" y="212089"/>
                  </a:lnTo>
                  <a:lnTo>
                    <a:pt x="3810" y="160019"/>
                  </a:lnTo>
                  <a:lnTo>
                    <a:pt x="3810" y="109219"/>
                  </a:lnTo>
                  <a:lnTo>
                    <a:pt x="3810" y="100329"/>
                  </a:lnTo>
                  <a:lnTo>
                    <a:pt x="5079" y="91439"/>
                  </a:lnTo>
                  <a:lnTo>
                    <a:pt x="5079" y="82549"/>
                  </a:lnTo>
                  <a:lnTo>
                    <a:pt x="6350" y="73659"/>
                  </a:lnTo>
                  <a:lnTo>
                    <a:pt x="7620" y="66039"/>
                  </a:lnTo>
                  <a:lnTo>
                    <a:pt x="8889" y="57149"/>
                  </a:lnTo>
                  <a:lnTo>
                    <a:pt x="11429" y="49529"/>
                  </a:lnTo>
                  <a:lnTo>
                    <a:pt x="12700" y="41909"/>
                  </a:lnTo>
                  <a:lnTo>
                    <a:pt x="15239" y="31749"/>
                  </a:lnTo>
                  <a:lnTo>
                    <a:pt x="17779" y="27939"/>
                  </a:lnTo>
                  <a:lnTo>
                    <a:pt x="19050" y="22859"/>
                  </a:lnTo>
                  <a:lnTo>
                    <a:pt x="20320" y="20319"/>
                  </a:lnTo>
                  <a:lnTo>
                    <a:pt x="22860" y="15239"/>
                  </a:lnTo>
                  <a:lnTo>
                    <a:pt x="24129" y="12699"/>
                  </a:lnTo>
                  <a:lnTo>
                    <a:pt x="26670" y="10159"/>
                  </a:lnTo>
                  <a:lnTo>
                    <a:pt x="27939" y="7619"/>
                  </a:lnTo>
                  <a:lnTo>
                    <a:pt x="30479" y="6349"/>
                  </a:lnTo>
                  <a:lnTo>
                    <a:pt x="33020" y="3809"/>
                  </a:lnTo>
                  <a:lnTo>
                    <a:pt x="34289" y="2539"/>
                  </a:lnTo>
                  <a:lnTo>
                    <a:pt x="36829" y="1269"/>
                  </a:lnTo>
                  <a:lnTo>
                    <a:pt x="39370" y="0"/>
                  </a:lnTo>
                  <a:lnTo>
                    <a:pt x="41910" y="0"/>
                  </a:lnTo>
                  <a:lnTo>
                    <a:pt x="44450" y="0"/>
                  </a:lnTo>
                  <a:lnTo>
                    <a:pt x="48260" y="0"/>
                  </a:lnTo>
                  <a:lnTo>
                    <a:pt x="52070" y="1269"/>
                  </a:lnTo>
                  <a:lnTo>
                    <a:pt x="55879" y="2539"/>
                  </a:lnTo>
                  <a:lnTo>
                    <a:pt x="59689" y="3809"/>
                  </a:lnTo>
                  <a:lnTo>
                    <a:pt x="63500" y="6349"/>
                  </a:lnTo>
                  <a:lnTo>
                    <a:pt x="66039" y="8889"/>
                  </a:lnTo>
                  <a:lnTo>
                    <a:pt x="69850" y="12699"/>
                  </a:lnTo>
                  <a:lnTo>
                    <a:pt x="72389" y="15239"/>
                  </a:lnTo>
                  <a:lnTo>
                    <a:pt x="74929" y="17779"/>
                  </a:lnTo>
                  <a:lnTo>
                    <a:pt x="76200" y="20319"/>
                  </a:lnTo>
                  <a:lnTo>
                    <a:pt x="77470" y="22859"/>
                  </a:lnTo>
                  <a:lnTo>
                    <a:pt x="78739" y="24129"/>
                  </a:lnTo>
                  <a:lnTo>
                    <a:pt x="80010" y="27939"/>
                  </a:lnTo>
                  <a:lnTo>
                    <a:pt x="81279" y="29209"/>
                  </a:lnTo>
                  <a:lnTo>
                    <a:pt x="81279" y="31749"/>
                  </a:lnTo>
                  <a:lnTo>
                    <a:pt x="82550" y="34289"/>
                  </a:lnTo>
                  <a:lnTo>
                    <a:pt x="83820" y="36829"/>
                  </a:lnTo>
                  <a:lnTo>
                    <a:pt x="83820" y="40639"/>
                  </a:lnTo>
                  <a:lnTo>
                    <a:pt x="83820" y="43179"/>
                  </a:lnTo>
                  <a:lnTo>
                    <a:pt x="85089" y="45719"/>
                  </a:lnTo>
                  <a:lnTo>
                    <a:pt x="85089" y="49529"/>
                  </a:lnTo>
                  <a:lnTo>
                    <a:pt x="85089" y="52069"/>
                  </a:lnTo>
                  <a:lnTo>
                    <a:pt x="86360" y="58419"/>
                  </a:lnTo>
                  <a:lnTo>
                    <a:pt x="85089" y="135889"/>
                  </a:lnTo>
                  <a:lnTo>
                    <a:pt x="85089" y="213359"/>
                  </a:lnTo>
                  <a:lnTo>
                    <a:pt x="83820" y="278129"/>
                  </a:lnTo>
                  <a:lnTo>
                    <a:pt x="82550" y="341629"/>
                  </a:lnTo>
                  <a:lnTo>
                    <a:pt x="82550" y="375919"/>
                  </a:lnTo>
                  <a:lnTo>
                    <a:pt x="85089" y="408939"/>
                  </a:lnTo>
                  <a:lnTo>
                    <a:pt x="86360" y="424179"/>
                  </a:lnTo>
                  <a:lnTo>
                    <a:pt x="87629" y="440689"/>
                  </a:lnTo>
                  <a:lnTo>
                    <a:pt x="90170" y="455929"/>
                  </a:lnTo>
                  <a:lnTo>
                    <a:pt x="92710" y="469899"/>
                  </a:lnTo>
                  <a:lnTo>
                    <a:pt x="95250" y="487679"/>
                  </a:lnTo>
                  <a:lnTo>
                    <a:pt x="99060" y="502919"/>
                  </a:lnTo>
                  <a:lnTo>
                    <a:pt x="102870" y="518159"/>
                  </a:lnTo>
                  <a:lnTo>
                    <a:pt x="107950" y="530859"/>
                  </a:lnTo>
                  <a:lnTo>
                    <a:pt x="113029" y="542289"/>
                  </a:lnTo>
                  <a:lnTo>
                    <a:pt x="116839" y="552449"/>
                  </a:lnTo>
                  <a:lnTo>
                    <a:pt x="119379" y="557529"/>
                  </a:lnTo>
                  <a:lnTo>
                    <a:pt x="123189" y="561339"/>
                  </a:lnTo>
                  <a:lnTo>
                    <a:pt x="125729" y="566419"/>
                  </a:lnTo>
                  <a:lnTo>
                    <a:pt x="128270" y="568959"/>
                  </a:lnTo>
                  <a:lnTo>
                    <a:pt x="130810" y="571499"/>
                  </a:lnTo>
                  <a:lnTo>
                    <a:pt x="132079" y="572769"/>
                  </a:lnTo>
                  <a:lnTo>
                    <a:pt x="134620" y="574039"/>
                  </a:lnTo>
                  <a:lnTo>
                    <a:pt x="137160" y="576579"/>
                  </a:lnTo>
                  <a:lnTo>
                    <a:pt x="142239" y="579119"/>
                  </a:lnTo>
                  <a:lnTo>
                    <a:pt x="148589" y="581659"/>
                  </a:lnTo>
                  <a:lnTo>
                    <a:pt x="157479" y="582929"/>
                  </a:lnTo>
                  <a:lnTo>
                    <a:pt x="165100" y="582929"/>
                  </a:lnTo>
                  <a:lnTo>
                    <a:pt x="175260" y="584199"/>
                  </a:lnTo>
                  <a:lnTo>
                    <a:pt x="186689" y="584199"/>
                  </a:lnTo>
                  <a:lnTo>
                    <a:pt x="196850" y="584199"/>
                  </a:lnTo>
                  <a:lnTo>
                    <a:pt x="204470" y="581659"/>
                  </a:lnTo>
                  <a:lnTo>
                    <a:pt x="237489" y="556259"/>
                  </a:lnTo>
                  <a:lnTo>
                    <a:pt x="256539" y="520699"/>
                  </a:lnTo>
                  <a:lnTo>
                    <a:pt x="262889" y="506729"/>
                  </a:lnTo>
                  <a:lnTo>
                    <a:pt x="267970" y="488949"/>
                  </a:lnTo>
                  <a:lnTo>
                    <a:pt x="273050" y="471169"/>
                  </a:lnTo>
                  <a:lnTo>
                    <a:pt x="283210" y="430529"/>
                  </a:lnTo>
                  <a:lnTo>
                    <a:pt x="289560" y="383539"/>
                  </a:lnTo>
                  <a:lnTo>
                    <a:pt x="293370" y="355599"/>
                  </a:lnTo>
                  <a:lnTo>
                    <a:pt x="295910" y="326389"/>
                  </a:lnTo>
                  <a:lnTo>
                    <a:pt x="300989" y="259079"/>
                  </a:lnTo>
                  <a:lnTo>
                    <a:pt x="302260" y="180339"/>
                  </a:lnTo>
                  <a:lnTo>
                    <a:pt x="303529" y="91439"/>
                  </a:lnTo>
                  <a:lnTo>
                    <a:pt x="303529" y="85089"/>
                  </a:lnTo>
                  <a:lnTo>
                    <a:pt x="304800" y="78739"/>
                  </a:lnTo>
                  <a:lnTo>
                    <a:pt x="304800" y="72389"/>
                  </a:lnTo>
                  <a:lnTo>
                    <a:pt x="306070" y="66039"/>
                  </a:lnTo>
                  <a:lnTo>
                    <a:pt x="307339" y="59689"/>
                  </a:lnTo>
                  <a:lnTo>
                    <a:pt x="309879" y="54609"/>
                  </a:lnTo>
                  <a:lnTo>
                    <a:pt x="311150" y="49529"/>
                  </a:lnTo>
                  <a:lnTo>
                    <a:pt x="313689" y="43179"/>
                  </a:lnTo>
                  <a:lnTo>
                    <a:pt x="314960" y="39369"/>
                  </a:lnTo>
                  <a:lnTo>
                    <a:pt x="317500" y="35559"/>
                  </a:lnTo>
                  <a:lnTo>
                    <a:pt x="318770" y="33019"/>
                  </a:lnTo>
                  <a:lnTo>
                    <a:pt x="321310" y="29209"/>
                  </a:lnTo>
                  <a:lnTo>
                    <a:pt x="322579" y="26669"/>
                  </a:lnTo>
                  <a:lnTo>
                    <a:pt x="325120" y="24129"/>
                  </a:lnTo>
                  <a:lnTo>
                    <a:pt x="327660" y="21589"/>
                  </a:lnTo>
                  <a:lnTo>
                    <a:pt x="328929" y="20319"/>
                  </a:lnTo>
                  <a:lnTo>
                    <a:pt x="331470" y="17779"/>
                  </a:lnTo>
                  <a:lnTo>
                    <a:pt x="334010" y="16509"/>
                  </a:lnTo>
                  <a:lnTo>
                    <a:pt x="336550" y="15239"/>
                  </a:lnTo>
                  <a:lnTo>
                    <a:pt x="339089" y="13969"/>
                  </a:lnTo>
                  <a:lnTo>
                    <a:pt x="341629" y="12699"/>
                  </a:lnTo>
                  <a:lnTo>
                    <a:pt x="345439" y="12699"/>
                  </a:lnTo>
                  <a:lnTo>
                    <a:pt x="347979" y="12699"/>
                  </a:lnTo>
                  <a:lnTo>
                    <a:pt x="350520" y="12699"/>
                  </a:lnTo>
                  <a:lnTo>
                    <a:pt x="355600" y="12699"/>
                  </a:lnTo>
                  <a:lnTo>
                    <a:pt x="358139" y="12699"/>
                  </a:lnTo>
                  <a:lnTo>
                    <a:pt x="360679" y="13969"/>
                  </a:lnTo>
                  <a:lnTo>
                    <a:pt x="361950" y="13969"/>
                  </a:lnTo>
                  <a:lnTo>
                    <a:pt x="364489" y="15239"/>
                  </a:lnTo>
                  <a:lnTo>
                    <a:pt x="365760" y="16509"/>
                  </a:lnTo>
                  <a:lnTo>
                    <a:pt x="368300" y="17779"/>
                  </a:lnTo>
                  <a:lnTo>
                    <a:pt x="369570" y="19049"/>
                  </a:lnTo>
                  <a:lnTo>
                    <a:pt x="372110" y="20319"/>
                  </a:lnTo>
                  <a:lnTo>
                    <a:pt x="373379" y="22859"/>
                  </a:lnTo>
                  <a:lnTo>
                    <a:pt x="374650" y="24129"/>
                  </a:lnTo>
                  <a:lnTo>
                    <a:pt x="375920" y="26669"/>
                  </a:lnTo>
                  <a:lnTo>
                    <a:pt x="377189" y="29209"/>
                  </a:lnTo>
                  <a:lnTo>
                    <a:pt x="379729" y="31749"/>
                  </a:lnTo>
                  <a:lnTo>
                    <a:pt x="379729" y="34289"/>
                  </a:lnTo>
                  <a:lnTo>
                    <a:pt x="382270" y="38099"/>
                  </a:lnTo>
                  <a:lnTo>
                    <a:pt x="383539" y="43179"/>
                  </a:lnTo>
                  <a:lnTo>
                    <a:pt x="384810" y="46989"/>
                  </a:lnTo>
                  <a:lnTo>
                    <a:pt x="386079" y="52069"/>
                  </a:lnTo>
                  <a:lnTo>
                    <a:pt x="387350" y="55879"/>
                  </a:lnTo>
                  <a:lnTo>
                    <a:pt x="387350" y="60959"/>
                  </a:lnTo>
                  <a:lnTo>
                    <a:pt x="387350" y="66039"/>
                  </a:lnTo>
                  <a:lnTo>
                    <a:pt x="387350" y="71119"/>
                  </a:lnTo>
                  <a:lnTo>
                    <a:pt x="387350" y="153669"/>
                  </a:lnTo>
                  <a:lnTo>
                    <a:pt x="384810" y="227329"/>
                  </a:lnTo>
                  <a:lnTo>
                    <a:pt x="382270" y="290829"/>
                  </a:lnTo>
                  <a:lnTo>
                    <a:pt x="377189" y="345439"/>
                  </a:lnTo>
                  <a:lnTo>
                    <a:pt x="367029" y="417829"/>
                  </a:lnTo>
                  <a:lnTo>
                    <a:pt x="353060" y="483869"/>
                  </a:lnTo>
                  <a:lnTo>
                    <a:pt x="335279" y="542289"/>
                  </a:lnTo>
                  <a:lnTo>
                    <a:pt x="323850" y="570229"/>
                  </a:lnTo>
                  <a:lnTo>
                    <a:pt x="312420" y="595629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310379" y="3759200"/>
            <a:ext cx="354330" cy="708660"/>
            <a:chOff x="4310379" y="3759200"/>
            <a:chExt cx="354330" cy="708660"/>
          </a:xfrm>
        </p:grpSpPr>
        <p:sp>
          <p:nvSpPr>
            <p:cNvPr id="55" name="object 55"/>
            <p:cNvSpPr/>
            <p:nvPr/>
          </p:nvSpPr>
          <p:spPr>
            <a:xfrm>
              <a:off x="4316729" y="3765550"/>
              <a:ext cx="341630" cy="695960"/>
            </a:xfrm>
            <a:custGeom>
              <a:avLst/>
              <a:gdLst/>
              <a:ahLst/>
              <a:cxnLst/>
              <a:rect l="l" t="t" r="r" b="b"/>
              <a:pathLst>
                <a:path w="341629" h="695960">
                  <a:moveTo>
                    <a:pt x="123190" y="3810"/>
                  </a:moveTo>
                  <a:lnTo>
                    <a:pt x="35560" y="3810"/>
                  </a:lnTo>
                  <a:lnTo>
                    <a:pt x="33020" y="6350"/>
                  </a:lnTo>
                  <a:lnTo>
                    <a:pt x="27940" y="8889"/>
                  </a:lnTo>
                  <a:lnTo>
                    <a:pt x="22860" y="13969"/>
                  </a:lnTo>
                  <a:lnTo>
                    <a:pt x="20320" y="15239"/>
                  </a:lnTo>
                  <a:lnTo>
                    <a:pt x="19050" y="17780"/>
                  </a:lnTo>
                  <a:lnTo>
                    <a:pt x="16510" y="20319"/>
                  </a:lnTo>
                  <a:lnTo>
                    <a:pt x="13970" y="24130"/>
                  </a:lnTo>
                  <a:lnTo>
                    <a:pt x="12700" y="27939"/>
                  </a:lnTo>
                  <a:lnTo>
                    <a:pt x="7620" y="38100"/>
                  </a:lnTo>
                  <a:lnTo>
                    <a:pt x="6350" y="44450"/>
                  </a:lnTo>
                  <a:lnTo>
                    <a:pt x="3810" y="50800"/>
                  </a:lnTo>
                  <a:lnTo>
                    <a:pt x="3810" y="57150"/>
                  </a:lnTo>
                  <a:lnTo>
                    <a:pt x="2540" y="63500"/>
                  </a:lnTo>
                  <a:lnTo>
                    <a:pt x="1270" y="71119"/>
                  </a:lnTo>
                  <a:lnTo>
                    <a:pt x="1173" y="443230"/>
                  </a:lnTo>
                  <a:lnTo>
                    <a:pt x="32" y="533400"/>
                  </a:lnTo>
                  <a:lnTo>
                    <a:pt x="0" y="647700"/>
                  </a:lnTo>
                  <a:lnTo>
                    <a:pt x="1270" y="652780"/>
                  </a:lnTo>
                  <a:lnTo>
                    <a:pt x="1270" y="656589"/>
                  </a:lnTo>
                  <a:lnTo>
                    <a:pt x="2540" y="657860"/>
                  </a:lnTo>
                  <a:lnTo>
                    <a:pt x="3810" y="661669"/>
                  </a:lnTo>
                  <a:lnTo>
                    <a:pt x="3810" y="664210"/>
                  </a:lnTo>
                  <a:lnTo>
                    <a:pt x="8890" y="674369"/>
                  </a:lnTo>
                  <a:lnTo>
                    <a:pt x="11430" y="678180"/>
                  </a:lnTo>
                  <a:lnTo>
                    <a:pt x="13970" y="683260"/>
                  </a:lnTo>
                  <a:lnTo>
                    <a:pt x="15240" y="684530"/>
                  </a:lnTo>
                  <a:lnTo>
                    <a:pt x="17780" y="685800"/>
                  </a:lnTo>
                  <a:lnTo>
                    <a:pt x="19050" y="687069"/>
                  </a:lnTo>
                  <a:lnTo>
                    <a:pt x="20320" y="689610"/>
                  </a:lnTo>
                  <a:lnTo>
                    <a:pt x="22860" y="690880"/>
                  </a:lnTo>
                  <a:lnTo>
                    <a:pt x="24130" y="692150"/>
                  </a:lnTo>
                  <a:lnTo>
                    <a:pt x="26670" y="692150"/>
                  </a:lnTo>
                  <a:lnTo>
                    <a:pt x="27940" y="693419"/>
                  </a:lnTo>
                  <a:lnTo>
                    <a:pt x="35560" y="695960"/>
                  </a:lnTo>
                  <a:lnTo>
                    <a:pt x="40640" y="695960"/>
                  </a:lnTo>
                  <a:lnTo>
                    <a:pt x="44450" y="694689"/>
                  </a:lnTo>
                  <a:lnTo>
                    <a:pt x="48260" y="694689"/>
                  </a:lnTo>
                  <a:lnTo>
                    <a:pt x="52070" y="693419"/>
                  </a:lnTo>
                  <a:lnTo>
                    <a:pt x="57150" y="692150"/>
                  </a:lnTo>
                  <a:lnTo>
                    <a:pt x="59690" y="688339"/>
                  </a:lnTo>
                  <a:lnTo>
                    <a:pt x="63500" y="685800"/>
                  </a:lnTo>
                  <a:lnTo>
                    <a:pt x="66040" y="681989"/>
                  </a:lnTo>
                  <a:lnTo>
                    <a:pt x="69850" y="678180"/>
                  </a:lnTo>
                  <a:lnTo>
                    <a:pt x="72390" y="674369"/>
                  </a:lnTo>
                  <a:lnTo>
                    <a:pt x="76200" y="666750"/>
                  </a:lnTo>
                  <a:lnTo>
                    <a:pt x="76200" y="664210"/>
                  </a:lnTo>
                  <a:lnTo>
                    <a:pt x="77470" y="661669"/>
                  </a:lnTo>
                  <a:lnTo>
                    <a:pt x="78740" y="657860"/>
                  </a:lnTo>
                  <a:lnTo>
                    <a:pt x="78740" y="656589"/>
                  </a:lnTo>
                  <a:lnTo>
                    <a:pt x="80010" y="652780"/>
                  </a:lnTo>
                  <a:lnTo>
                    <a:pt x="81280" y="647700"/>
                  </a:lnTo>
                  <a:lnTo>
                    <a:pt x="81211" y="631189"/>
                  </a:lnTo>
                  <a:lnTo>
                    <a:pt x="78740" y="492760"/>
                  </a:lnTo>
                  <a:lnTo>
                    <a:pt x="260350" y="492760"/>
                  </a:lnTo>
                  <a:lnTo>
                    <a:pt x="251460" y="483869"/>
                  </a:lnTo>
                  <a:lnTo>
                    <a:pt x="215900" y="450850"/>
                  </a:lnTo>
                  <a:lnTo>
                    <a:pt x="227330" y="443230"/>
                  </a:lnTo>
                  <a:lnTo>
                    <a:pt x="240030" y="434339"/>
                  </a:lnTo>
                  <a:lnTo>
                    <a:pt x="251460" y="426719"/>
                  </a:lnTo>
                  <a:lnTo>
                    <a:pt x="261620" y="416560"/>
                  </a:lnTo>
                  <a:lnTo>
                    <a:pt x="270510" y="406400"/>
                  </a:lnTo>
                  <a:lnTo>
                    <a:pt x="279400" y="397510"/>
                  </a:lnTo>
                  <a:lnTo>
                    <a:pt x="285750" y="386080"/>
                  </a:lnTo>
                  <a:lnTo>
                    <a:pt x="293370" y="375919"/>
                  </a:lnTo>
                  <a:lnTo>
                    <a:pt x="299720" y="364489"/>
                  </a:lnTo>
                  <a:lnTo>
                    <a:pt x="301977" y="359410"/>
                  </a:lnTo>
                  <a:lnTo>
                    <a:pt x="80010" y="359410"/>
                  </a:lnTo>
                  <a:lnTo>
                    <a:pt x="80010" y="124460"/>
                  </a:lnTo>
                  <a:lnTo>
                    <a:pt x="277899" y="124460"/>
                  </a:lnTo>
                  <a:lnTo>
                    <a:pt x="250190" y="86360"/>
                  </a:lnTo>
                  <a:lnTo>
                    <a:pt x="195580" y="35560"/>
                  </a:lnTo>
                  <a:lnTo>
                    <a:pt x="154940" y="13969"/>
                  </a:lnTo>
                  <a:lnTo>
                    <a:pt x="125730" y="6350"/>
                  </a:lnTo>
                  <a:lnTo>
                    <a:pt x="123190" y="3810"/>
                  </a:lnTo>
                  <a:close/>
                </a:path>
                <a:path w="341629" h="695960">
                  <a:moveTo>
                    <a:pt x="304800" y="684530"/>
                  </a:moveTo>
                  <a:lnTo>
                    <a:pt x="295910" y="684530"/>
                  </a:lnTo>
                  <a:lnTo>
                    <a:pt x="298450" y="685800"/>
                  </a:lnTo>
                  <a:lnTo>
                    <a:pt x="299720" y="685800"/>
                  </a:lnTo>
                  <a:lnTo>
                    <a:pt x="304800" y="684530"/>
                  </a:lnTo>
                  <a:close/>
                </a:path>
                <a:path w="341629" h="695960">
                  <a:moveTo>
                    <a:pt x="260350" y="492760"/>
                  </a:moveTo>
                  <a:lnTo>
                    <a:pt x="78740" y="492760"/>
                  </a:lnTo>
                  <a:lnTo>
                    <a:pt x="104140" y="505460"/>
                  </a:lnTo>
                  <a:lnTo>
                    <a:pt x="129540" y="520700"/>
                  </a:lnTo>
                  <a:lnTo>
                    <a:pt x="179070" y="560069"/>
                  </a:lnTo>
                  <a:lnTo>
                    <a:pt x="226060" y="608330"/>
                  </a:lnTo>
                  <a:lnTo>
                    <a:pt x="270510" y="666750"/>
                  </a:lnTo>
                  <a:lnTo>
                    <a:pt x="281940" y="678180"/>
                  </a:lnTo>
                  <a:lnTo>
                    <a:pt x="285750" y="680719"/>
                  </a:lnTo>
                  <a:lnTo>
                    <a:pt x="288290" y="683260"/>
                  </a:lnTo>
                  <a:lnTo>
                    <a:pt x="290830" y="684530"/>
                  </a:lnTo>
                  <a:lnTo>
                    <a:pt x="308610" y="684530"/>
                  </a:lnTo>
                  <a:lnTo>
                    <a:pt x="312420" y="683260"/>
                  </a:lnTo>
                  <a:lnTo>
                    <a:pt x="313690" y="681989"/>
                  </a:lnTo>
                  <a:lnTo>
                    <a:pt x="316230" y="680719"/>
                  </a:lnTo>
                  <a:lnTo>
                    <a:pt x="317500" y="680719"/>
                  </a:lnTo>
                  <a:lnTo>
                    <a:pt x="318770" y="678180"/>
                  </a:lnTo>
                  <a:lnTo>
                    <a:pt x="322580" y="675639"/>
                  </a:lnTo>
                  <a:lnTo>
                    <a:pt x="326390" y="671830"/>
                  </a:lnTo>
                  <a:lnTo>
                    <a:pt x="328930" y="668019"/>
                  </a:lnTo>
                  <a:lnTo>
                    <a:pt x="331470" y="662939"/>
                  </a:lnTo>
                  <a:lnTo>
                    <a:pt x="335280" y="657860"/>
                  </a:lnTo>
                  <a:lnTo>
                    <a:pt x="335280" y="655319"/>
                  </a:lnTo>
                  <a:lnTo>
                    <a:pt x="337820" y="650239"/>
                  </a:lnTo>
                  <a:lnTo>
                    <a:pt x="337820" y="647700"/>
                  </a:lnTo>
                  <a:lnTo>
                    <a:pt x="339090" y="645160"/>
                  </a:lnTo>
                  <a:lnTo>
                    <a:pt x="339090" y="642619"/>
                  </a:lnTo>
                  <a:lnTo>
                    <a:pt x="340360" y="640080"/>
                  </a:lnTo>
                  <a:lnTo>
                    <a:pt x="340360" y="631189"/>
                  </a:lnTo>
                  <a:lnTo>
                    <a:pt x="341630" y="624839"/>
                  </a:lnTo>
                  <a:lnTo>
                    <a:pt x="341630" y="619760"/>
                  </a:lnTo>
                  <a:lnTo>
                    <a:pt x="340360" y="613410"/>
                  </a:lnTo>
                  <a:lnTo>
                    <a:pt x="340360" y="609600"/>
                  </a:lnTo>
                  <a:lnTo>
                    <a:pt x="337820" y="599439"/>
                  </a:lnTo>
                  <a:lnTo>
                    <a:pt x="335280" y="594360"/>
                  </a:lnTo>
                  <a:lnTo>
                    <a:pt x="334010" y="589280"/>
                  </a:lnTo>
                  <a:lnTo>
                    <a:pt x="331470" y="585469"/>
                  </a:lnTo>
                  <a:lnTo>
                    <a:pt x="309880" y="551180"/>
                  </a:lnTo>
                  <a:lnTo>
                    <a:pt x="283210" y="516889"/>
                  </a:lnTo>
                  <a:lnTo>
                    <a:pt x="267970" y="500380"/>
                  </a:lnTo>
                  <a:lnTo>
                    <a:pt x="260350" y="492760"/>
                  </a:lnTo>
                  <a:close/>
                </a:path>
                <a:path w="341629" h="695960">
                  <a:moveTo>
                    <a:pt x="277899" y="124460"/>
                  </a:moveTo>
                  <a:lnTo>
                    <a:pt x="80010" y="124460"/>
                  </a:lnTo>
                  <a:lnTo>
                    <a:pt x="104140" y="125730"/>
                  </a:lnTo>
                  <a:lnTo>
                    <a:pt x="113030" y="125730"/>
                  </a:lnTo>
                  <a:lnTo>
                    <a:pt x="114300" y="127000"/>
                  </a:lnTo>
                  <a:lnTo>
                    <a:pt x="156210" y="142239"/>
                  </a:lnTo>
                  <a:lnTo>
                    <a:pt x="186690" y="166369"/>
                  </a:lnTo>
                  <a:lnTo>
                    <a:pt x="205740" y="189230"/>
                  </a:lnTo>
                  <a:lnTo>
                    <a:pt x="214630" y="200660"/>
                  </a:lnTo>
                  <a:lnTo>
                    <a:pt x="220980" y="212089"/>
                  </a:lnTo>
                  <a:lnTo>
                    <a:pt x="224790" y="218439"/>
                  </a:lnTo>
                  <a:lnTo>
                    <a:pt x="227330" y="223519"/>
                  </a:lnTo>
                  <a:lnTo>
                    <a:pt x="232410" y="236219"/>
                  </a:lnTo>
                  <a:lnTo>
                    <a:pt x="234950" y="248919"/>
                  </a:lnTo>
                  <a:lnTo>
                    <a:pt x="236220" y="254000"/>
                  </a:lnTo>
                  <a:lnTo>
                    <a:pt x="237490" y="260350"/>
                  </a:lnTo>
                  <a:lnTo>
                    <a:pt x="237490" y="278130"/>
                  </a:lnTo>
                  <a:lnTo>
                    <a:pt x="236220" y="279400"/>
                  </a:lnTo>
                  <a:lnTo>
                    <a:pt x="236220" y="280669"/>
                  </a:lnTo>
                  <a:lnTo>
                    <a:pt x="234950" y="285750"/>
                  </a:lnTo>
                  <a:lnTo>
                    <a:pt x="232410" y="288289"/>
                  </a:lnTo>
                  <a:lnTo>
                    <a:pt x="231140" y="292100"/>
                  </a:lnTo>
                  <a:lnTo>
                    <a:pt x="228600" y="297180"/>
                  </a:lnTo>
                  <a:lnTo>
                    <a:pt x="224790" y="302260"/>
                  </a:lnTo>
                  <a:lnTo>
                    <a:pt x="222250" y="307339"/>
                  </a:lnTo>
                  <a:lnTo>
                    <a:pt x="218440" y="311150"/>
                  </a:lnTo>
                  <a:lnTo>
                    <a:pt x="215900" y="314960"/>
                  </a:lnTo>
                  <a:lnTo>
                    <a:pt x="208280" y="322580"/>
                  </a:lnTo>
                  <a:lnTo>
                    <a:pt x="205740" y="326389"/>
                  </a:lnTo>
                  <a:lnTo>
                    <a:pt x="201930" y="328930"/>
                  </a:lnTo>
                  <a:lnTo>
                    <a:pt x="198120" y="332739"/>
                  </a:lnTo>
                  <a:lnTo>
                    <a:pt x="189230" y="339089"/>
                  </a:lnTo>
                  <a:lnTo>
                    <a:pt x="179070" y="344169"/>
                  </a:lnTo>
                  <a:lnTo>
                    <a:pt x="167640" y="347980"/>
                  </a:lnTo>
                  <a:lnTo>
                    <a:pt x="154940" y="353060"/>
                  </a:lnTo>
                  <a:lnTo>
                    <a:pt x="140970" y="355600"/>
                  </a:lnTo>
                  <a:lnTo>
                    <a:pt x="125730" y="358139"/>
                  </a:lnTo>
                  <a:lnTo>
                    <a:pt x="110490" y="359410"/>
                  </a:lnTo>
                  <a:lnTo>
                    <a:pt x="301977" y="359410"/>
                  </a:lnTo>
                  <a:lnTo>
                    <a:pt x="304800" y="353060"/>
                  </a:lnTo>
                  <a:lnTo>
                    <a:pt x="309880" y="340360"/>
                  </a:lnTo>
                  <a:lnTo>
                    <a:pt x="312420" y="327660"/>
                  </a:lnTo>
                  <a:lnTo>
                    <a:pt x="316230" y="314960"/>
                  </a:lnTo>
                  <a:lnTo>
                    <a:pt x="318654" y="288289"/>
                  </a:lnTo>
                  <a:lnTo>
                    <a:pt x="318679" y="254000"/>
                  </a:lnTo>
                  <a:lnTo>
                    <a:pt x="317500" y="237489"/>
                  </a:lnTo>
                  <a:lnTo>
                    <a:pt x="314960" y="220980"/>
                  </a:lnTo>
                  <a:lnTo>
                    <a:pt x="311150" y="205739"/>
                  </a:lnTo>
                  <a:lnTo>
                    <a:pt x="307340" y="189230"/>
                  </a:lnTo>
                  <a:lnTo>
                    <a:pt x="302260" y="173989"/>
                  </a:lnTo>
                  <a:lnTo>
                    <a:pt x="295910" y="157480"/>
                  </a:lnTo>
                  <a:lnTo>
                    <a:pt x="288290" y="143510"/>
                  </a:lnTo>
                  <a:lnTo>
                    <a:pt x="280670" y="128269"/>
                  </a:lnTo>
                  <a:lnTo>
                    <a:pt x="277899" y="124460"/>
                  </a:lnTo>
                  <a:close/>
                </a:path>
                <a:path w="341629" h="695960">
                  <a:moveTo>
                    <a:pt x="53340" y="0"/>
                  </a:moveTo>
                  <a:lnTo>
                    <a:pt x="46990" y="1269"/>
                  </a:lnTo>
                  <a:lnTo>
                    <a:pt x="41910" y="2539"/>
                  </a:lnTo>
                  <a:lnTo>
                    <a:pt x="38100" y="3810"/>
                  </a:lnTo>
                  <a:lnTo>
                    <a:pt x="120650" y="3810"/>
                  </a:lnTo>
                  <a:lnTo>
                    <a:pt x="114300" y="2539"/>
                  </a:lnTo>
                  <a:lnTo>
                    <a:pt x="106680" y="2539"/>
                  </a:lnTo>
                  <a:lnTo>
                    <a:pt x="85090" y="1269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0389" y="3883660"/>
              <a:ext cx="170180" cy="247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10379" y="4201159"/>
              <a:ext cx="30607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11650" y="3760469"/>
              <a:ext cx="189230" cy="440690"/>
            </a:xfrm>
            <a:custGeom>
              <a:avLst/>
              <a:gdLst/>
              <a:ahLst/>
              <a:cxnLst/>
              <a:rect l="l" t="t" r="r" b="b"/>
              <a:pathLst>
                <a:path w="189229" h="440689">
                  <a:moveTo>
                    <a:pt x="189230" y="25400"/>
                  </a:moveTo>
                  <a:lnTo>
                    <a:pt x="187960" y="25400"/>
                  </a:lnTo>
                  <a:lnTo>
                    <a:pt x="180340" y="20320"/>
                  </a:lnTo>
                  <a:lnTo>
                    <a:pt x="171450" y="16510"/>
                  </a:lnTo>
                  <a:lnTo>
                    <a:pt x="162560" y="13970"/>
                  </a:lnTo>
                  <a:lnTo>
                    <a:pt x="161290" y="12700"/>
                  </a:lnTo>
                  <a:lnTo>
                    <a:pt x="152400" y="10160"/>
                  </a:lnTo>
                  <a:lnTo>
                    <a:pt x="142240" y="7620"/>
                  </a:lnTo>
                  <a:lnTo>
                    <a:pt x="137160" y="6350"/>
                  </a:lnTo>
                  <a:lnTo>
                    <a:pt x="137160" y="5080"/>
                  </a:lnTo>
                  <a:lnTo>
                    <a:pt x="133350" y="5080"/>
                  </a:lnTo>
                  <a:lnTo>
                    <a:pt x="132080" y="3810"/>
                  </a:lnTo>
                  <a:lnTo>
                    <a:pt x="130810" y="3810"/>
                  </a:lnTo>
                  <a:lnTo>
                    <a:pt x="129540" y="3810"/>
                  </a:lnTo>
                  <a:lnTo>
                    <a:pt x="128270" y="2540"/>
                  </a:lnTo>
                  <a:lnTo>
                    <a:pt x="127000" y="2540"/>
                  </a:lnTo>
                  <a:lnTo>
                    <a:pt x="120650" y="1270"/>
                  </a:lnTo>
                  <a:lnTo>
                    <a:pt x="113030" y="1270"/>
                  </a:lnTo>
                  <a:lnTo>
                    <a:pt x="90170" y="0"/>
                  </a:lnTo>
                  <a:lnTo>
                    <a:pt x="58420" y="0"/>
                  </a:lnTo>
                  <a:lnTo>
                    <a:pt x="52070" y="0"/>
                  </a:lnTo>
                  <a:lnTo>
                    <a:pt x="50800" y="0"/>
                  </a:lnTo>
                  <a:lnTo>
                    <a:pt x="45720" y="1270"/>
                  </a:lnTo>
                  <a:lnTo>
                    <a:pt x="44450" y="1270"/>
                  </a:lnTo>
                  <a:lnTo>
                    <a:pt x="41910" y="2540"/>
                  </a:lnTo>
                  <a:lnTo>
                    <a:pt x="38100" y="3810"/>
                  </a:lnTo>
                  <a:lnTo>
                    <a:pt x="35560" y="5080"/>
                  </a:lnTo>
                  <a:lnTo>
                    <a:pt x="31750" y="7620"/>
                  </a:lnTo>
                  <a:lnTo>
                    <a:pt x="29210" y="8890"/>
                  </a:lnTo>
                  <a:lnTo>
                    <a:pt x="26670" y="11430"/>
                  </a:lnTo>
                  <a:lnTo>
                    <a:pt x="24130" y="13970"/>
                  </a:lnTo>
                  <a:lnTo>
                    <a:pt x="21590" y="16510"/>
                  </a:lnTo>
                  <a:lnTo>
                    <a:pt x="19050" y="19050"/>
                  </a:lnTo>
                  <a:lnTo>
                    <a:pt x="16510" y="22860"/>
                  </a:lnTo>
                  <a:lnTo>
                    <a:pt x="13970" y="25400"/>
                  </a:lnTo>
                  <a:lnTo>
                    <a:pt x="13970" y="26670"/>
                  </a:lnTo>
                  <a:lnTo>
                    <a:pt x="12700" y="29210"/>
                  </a:lnTo>
                  <a:lnTo>
                    <a:pt x="11430" y="29210"/>
                  </a:lnTo>
                  <a:lnTo>
                    <a:pt x="11430" y="30480"/>
                  </a:lnTo>
                  <a:lnTo>
                    <a:pt x="10160" y="35560"/>
                  </a:lnTo>
                  <a:lnTo>
                    <a:pt x="7620" y="40640"/>
                  </a:lnTo>
                  <a:lnTo>
                    <a:pt x="6350" y="41910"/>
                  </a:lnTo>
                  <a:lnTo>
                    <a:pt x="5080" y="46990"/>
                  </a:lnTo>
                  <a:lnTo>
                    <a:pt x="3810" y="53340"/>
                  </a:lnTo>
                  <a:lnTo>
                    <a:pt x="3810" y="54610"/>
                  </a:lnTo>
                  <a:lnTo>
                    <a:pt x="2540" y="6096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0" y="440690"/>
                  </a:lnTo>
                  <a:lnTo>
                    <a:pt x="13970" y="440690"/>
                  </a:lnTo>
                  <a:lnTo>
                    <a:pt x="13970" y="63500"/>
                  </a:lnTo>
                  <a:lnTo>
                    <a:pt x="15240" y="57150"/>
                  </a:lnTo>
                  <a:lnTo>
                    <a:pt x="17780" y="50800"/>
                  </a:lnTo>
                  <a:lnTo>
                    <a:pt x="19050" y="45720"/>
                  </a:lnTo>
                  <a:lnTo>
                    <a:pt x="21590" y="40640"/>
                  </a:lnTo>
                  <a:lnTo>
                    <a:pt x="22618" y="35445"/>
                  </a:lnTo>
                  <a:lnTo>
                    <a:pt x="22860" y="35560"/>
                  </a:lnTo>
                  <a:lnTo>
                    <a:pt x="24790" y="32664"/>
                  </a:lnTo>
                  <a:lnTo>
                    <a:pt x="25400" y="33020"/>
                  </a:lnTo>
                  <a:lnTo>
                    <a:pt x="26352" y="30162"/>
                  </a:lnTo>
                  <a:lnTo>
                    <a:pt x="26670" y="30480"/>
                  </a:lnTo>
                  <a:lnTo>
                    <a:pt x="29210" y="26670"/>
                  </a:lnTo>
                  <a:lnTo>
                    <a:pt x="28473" y="26136"/>
                  </a:lnTo>
                  <a:lnTo>
                    <a:pt x="29845" y="24765"/>
                  </a:lnTo>
                  <a:lnTo>
                    <a:pt x="30480" y="25400"/>
                  </a:lnTo>
                  <a:lnTo>
                    <a:pt x="33020" y="22860"/>
                  </a:lnTo>
                  <a:lnTo>
                    <a:pt x="32512" y="22479"/>
                  </a:lnTo>
                  <a:lnTo>
                    <a:pt x="34290" y="21590"/>
                  </a:lnTo>
                  <a:lnTo>
                    <a:pt x="36830" y="19050"/>
                  </a:lnTo>
                  <a:lnTo>
                    <a:pt x="39370" y="17780"/>
                  </a:lnTo>
                  <a:lnTo>
                    <a:pt x="39116" y="17449"/>
                  </a:lnTo>
                  <a:lnTo>
                    <a:pt x="41910" y="16510"/>
                  </a:lnTo>
                  <a:lnTo>
                    <a:pt x="44450" y="15240"/>
                  </a:lnTo>
                  <a:lnTo>
                    <a:pt x="44145" y="14757"/>
                  </a:lnTo>
                  <a:lnTo>
                    <a:pt x="45720" y="13970"/>
                  </a:lnTo>
                  <a:lnTo>
                    <a:pt x="46990" y="13335"/>
                  </a:lnTo>
                  <a:lnTo>
                    <a:pt x="46990" y="13970"/>
                  </a:lnTo>
                  <a:lnTo>
                    <a:pt x="53340" y="12700"/>
                  </a:lnTo>
                  <a:lnTo>
                    <a:pt x="59474" y="11480"/>
                  </a:lnTo>
                  <a:lnTo>
                    <a:pt x="88900" y="12661"/>
                  </a:lnTo>
                  <a:lnTo>
                    <a:pt x="111760" y="13970"/>
                  </a:lnTo>
                  <a:lnTo>
                    <a:pt x="119380" y="13970"/>
                  </a:lnTo>
                  <a:lnTo>
                    <a:pt x="124460" y="15240"/>
                  </a:lnTo>
                  <a:lnTo>
                    <a:pt x="124460" y="16510"/>
                  </a:lnTo>
                  <a:lnTo>
                    <a:pt x="129540" y="17780"/>
                  </a:lnTo>
                  <a:lnTo>
                    <a:pt x="139700" y="20320"/>
                  </a:lnTo>
                  <a:lnTo>
                    <a:pt x="148704" y="22580"/>
                  </a:lnTo>
                  <a:lnTo>
                    <a:pt x="148590" y="22860"/>
                  </a:lnTo>
                  <a:lnTo>
                    <a:pt x="157480" y="25400"/>
                  </a:lnTo>
                  <a:lnTo>
                    <a:pt x="166370" y="27940"/>
                  </a:lnTo>
                  <a:lnTo>
                    <a:pt x="174294" y="31343"/>
                  </a:lnTo>
                  <a:lnTo>
                    <a:pt x="173990" y="31750"/>
                  </a:lnTo>
                  <a:lnTo>
                    <a:pt x="182880" y="36830"/>
                  </a:lnTo>
                  <a:lnTo>
                    <a:pt x="185420" y="30480"/>
                  </a:lnTo>
                  <a:lnTo>
                    <a:pt x="189230" y="2540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93260" y="3785869"/>
              <a:ext cx="148590" cy="501650"/>
            </a:xfrm>
            <a:custGeom>
              <a:avLst/>
              <a:gdLst/>
              <a:ahLst/>
              <a:cxnLst/>
              <a:rect l="l" t="t" r="r" b="b"/>
              <a:pathLst>
                <a:path w="148589" h="501650">
                  <a:moveTo>
                    <a:pt x="148590" y="234950"/>
                  </a:moveTo>
                  <a:lnTo>
                    <a:pt x="147320" y="217170"/>
                  </a:lnTo>
                  <a:lnTo>
                    <a:pt x="144780" y="200660"/>
                  </a:lnTo>
                  <a:lnTo>
                    <a:pt x="144780" y="199390"/>
                  </a:lnTo>
                  <a:lnTo>
                    <a:pt x="140970" y="182880"/>
                  </a:lnTo>
                  <a:lnTo>
                    <a:pt x="137160" y="166370"/>
                  </a:lnTo>
                  <a:lnTo>
                    <a:pt x="132080" y="151130"/>
                  </a:lnTo>
                  <a:lnTo>
                    <a:pt x="130810" y="151130"/>
                  </a:lnTo>
                  <a:lnTo>
                    <a:pt x="124460" y="134620"/>
                  </a:lnTo>
                  <a:lnTo>
                    <a:pt x="116840" y="120650"/>
                  </a:lnTo>
                  <a:lnTo>
                    <a:pt x="109220" y="105410"/>
                  </a:lnTo>
                  <a:lnTo>
                    <a:pt x="109220" y="104140"/>
                  </a:lnTo>
                  <a:lnTo>
                    <a:pt x="99060" y="90170"/>
                  </a:lnTo>
                  <a:lnTo>
                    <a:pt x="88900" y="76200"/>
                  </a:lnTo>
                  <a:lnTo>
                    <a:pt x="78740" y="62230"/>
                  </a:lnTo>
                  <a:lnTo>
                    <a:pt x="77470" y="62230"/>
                  </a:lnTo>
                  <a:lnTo>
                    <a:pt x="52070" y="36830"/>
                  </a:lnTo>
                  <a:lnTo>
                    <a:pt x="52070" y="35560"/>
                  </a:lnTo>
                  <a:lnTo>
                    <a:pt x="22860" y="11430"/>
                  </a:lnTo>
                  <a:lnTo>
                    <a:pt x="22860" y="10160"/>
                  </a:lnTo>
                  <a:lnTo>
                    <a:pt x="15240" y="5080"/>
                  </a:lnTo>
                  <a:lnTo>
                    <a:pt x="7620" y="0"/>
                  </a:lnTo>
                  <a:lnTo>
                    <a:pt x="6350" y="0"/>
                  </a:lnTo>
                  <a:lnTo>
                    <a:pt x="3810" y="5080"/>
                  </a:lnTo>
                  <a:lnTo>
                    <a:pt x="0" y="10160"/>
                  </a:lnTo>
                  <a:lnTo>
                    <a:pt x="7620" y="15240"/>
                  </a:lnTo>
                  <a:lnTo>
                    <a:pt x="15240" y="20320"/>
                  </a:lnTo>
                  <a:lnTo>
                    <a:pt x="44094" y="45415"/>
                  </a:lnTo>
                  <a:lnTo>
                    <a:pt x="68580" y="71120"/>
                  </a:lnTo>
                  <a:lnTo>
                    <a:pt x="69113" y="70586"/>
                  </a:lnTo>
                  <a:lnTo>
                    <a:pt x="78740" y="83820"/>
                  </a:lnTo>
                  <a:lnTo>
                    <a:pt x="88900" y="97790"/>
                  </a:lnTo>
                  <a:lnTo>
                    <a:pt x="97790" y="111760"/>
                  </a:lnTo>
                  <a:lnTo>
                    <a:pt x="98272" y="111467"/>
                  </a:lnTo>
                  <a:lnTo>
                    <a:pt x="105410" y="125730"/>
                  </a:lnTo>
                  <a:lnTo>
                    <a:pt x="106680" y="125730"/>
                  </a:lnTo>
                  <a:lnTo>
                    <a:pt x="113030" y="139700"/>
                  </a:lnTo>
                  <a:lnTo>
                    <a:pt x="119380" y="156210"/>
                  </a:lnTo>
                  <a:lnTo>
                    <a:pt x="119748" y="156070"/>
                  </a:lnTo>
                  <a:lnTo>
                    <a:pt x="124460" y="170180"/>
                  </a:lnTo>
                  <a:lnTo>
                    <a:pt x="128270" y="186690"/>
                  </a:lnTo>
                  <a:lnTo>
                    <a:pt x="132080" y="203200"/>
                  </a:lnTo>
                  <a:lnTo>
                    <a:pt x="132257" y="203136"/>
                  </a:lnTo>
                  <a:lnTo>
                    <a:pt x="134620" y="218440"/>
                  </a:lnTo>
                  <a:lnTo>
                    <a:pt x="135890" y="234950"/>
                  </a:lnTo>
                  <a:lnTo>
                    <a:pt x="137160" y="252730"/>
                  </a:lnTo>
                  <a:lnTo>
                    <a:pt x="135890" y="266700"/>
                  </a:lnTo>
                  <a:lnTo>
                    <a:pt x="134620" y="279400"/>
                  </a:lnTo>
                  <a:lnTo>
                    <a:pt x="133350" y="293370"/>
                  </a:lnTo>
                  <a:lnTo>
                    <a:pt x="130810" y="306070"/>
                  </a:lnTo>
                  <a:lnTo>
                    <a:pt x="127000" y="317500"/>
                  </a:lnTo>
                  <a:lnTo>
                    <a:pt x="121920" y="330200"/>
                  </a:lnTo>
                  <a:lnTo>
                    <a:pt x="116840" y="341630"/>
                  </a:lnTo>
                  <a:lnTo>
                    <a:pt x="117856" y="342036"/>
                  </a:lnTo>
                  <a:lnTo>
                    <a:pt x="111760" y="351790"/>
                  </a:lnTo>
                  <a:lnTo>
                    <a:pt x="104140" y="361950"/>
                  </a:lnTo>
                  <a:lnTo>
                    <a:pt x="96520" y="373380"/>
                  </a:lnTo>
                  <a:lnTo>
                    <a:pt x="88900" y="382270"/>
                  </a:lnTo>
                  <a:lnTo>
                    <a:pt x="80594" y="391756"/>
                  </a:lnTo>
                  <a:lnTo>
                    <a:pt x="80010" y="391160"/>
                  </a:lnTo>
                  <a:lnTo>
                    <a:pt x="69850" y="401320"/>
                  </a:lnTo>
                  <a:lnTo>
                    <a:pt x="59690" y="408940"/>
                  </a:lnTo>
                  <a:lnTo>
                    <a:pt x="48260" y="416560"/>
                  </a:lnTo>
                  <a:lnTo>
                    <a:pt x="35560" y="425450"/>
                  </a:lnTo>
                  <a:lnTo>
                    <a:pt x="27940" y="430530"/>
                  </a:lnTo>
                  <a:lnTo>
                    <a:pt x="34290" y="435610"/>
                  </a:lnTo>
                  <a:lnTo>
                    <a:pt x="53340" y="452120"/>
                  </a:lnTo>
                  <a:lnTo>
                    <a:pt x="69850" y="468630"/>
                  </a:lnTo>
                  <a:lnTo>
                    <a:pt x="70459" y="468020"/>
                  </a:lnTo>
                  <a:lnTo>
                    <a:pt x="86360" y="485140"/>
                  </a:lnTo>
                  <a:lnTo>
                    <a:pt x="101600" y="501650"/>
                  </a:lnTo>
                  <a:lnTo>
                    <a:pt x="106680" y="496570"/>
                  </a:lnTo>
                  <a:lnTo>
                    <a:pt x="111760" y="492760"/>
                  </a:lnTo>
                  <a:lnTo>
                    <a:pt x="96520" y="476250"/>
                  </a:lnTo>
                  <a:lnTo>
                    <a:pt x="80010" y="459740"/>
                  </a:lnTo>
                  <a:lnTo>
                    <a:pt x="78740" y="459740"/>
                  </a:lnTo>
                  <a:lnTo>
                    <a:pt x="78740" y="458470"/>
                  </a:lnTo>
                  <a:lnTo>
                    <a:pt x="62230" y="441960"/>
                  </a:lnTo>
                  <a:lnTo>
                    <a:pt x="60960" y="441960"/>
                  </a:lnTo>
                  <a:lnTo>
                    <a:pt x="48755" y="431507"/>
                  </a:lnTo>
                  <a:lnTo>
                    <a:pt x="54610" y="427990"/>
                  </a:lnTo>
                  <a:lnTo>
                    <a:pt x="67310" y="420370"/>
                  </a:lnTo>
                  <a:lnTo>
                    <a:pt x="67310" y="419100"/>
                  </a:lnTo>
                  <a:lnTo>
                    <a:pt x="78740" y="411480"/>
                  </a:lnTo>
                  <a:lnTo>
                    <a:pt x="78740" y="410210"/>
                  </a:lnTo>
                  <a:lnTo>
                    <a:pt x="88900" y="401320"/>
                  </a:lnTo>
                  <a:lnTo>
                    <a:pt x="88900" y="400050"/>
                  </a:lnTo>
                  <a:lnTo>
                    <a:pt x="97790" y="391160"/>
                  </a:lnTo>
                  <a:lnTo>
                    <a:pt x="106680" y="381000"/>
                  </a:lnTo>
                  <a:lnTo>
                    <a:pt x="107950" y="381000"/>
                  </a:lnTo>
                  <a:lnTo>
                    <a:pt x="115570" y="369570"/>
                  </a:lnTo>
                  <a:lnTo>
                    <a:pt x="121920" y="359410"/>
                  </a:lnTo>
                  <a:lnTo>
                    <a:pt x="121920" y="358140"/>
                  </a:lnTo>
                  <a:lnTo>
                    <a:pt x="128270" y="346710"/>
                  </a:lnTo>
                  <a:lnTo>
                    <a:pt x="133350" y="335280"/>
                  </a:lnTo>
                  <a:lnTo>
                    <a:pt x="133350" y="334010"/>
                  </a:lnTo>
                  <a:lnTo>
                    <a:pt x="138430" y="321310"/>
                  </a:lnTo>
                  <a:lnTo>
                    <a:pt x="142240" y="308610"/>
                  </a:lnTo>
                  <a:lnTo>
                    <a:pt x="144780" y="295910"/>
                  </a:lnTo>
                  <a:lnTo>
                    <a:pt x="144780" y="294640"/>
                  </a:lnTo>
                  <a:lnTo>
                    <a:pt x="147320" y="280670"/>
                  </a:lnTo>
                  <a:lnTo>
                    <a:pt x="148590" y="267970"/>
                  </a:lnTo>
                  <a:lnTo>
                    <a:pt x="148590" y="266700"/>
                  </a:lnTo>
                  <a:lnTo>
                    <a:pt x="148590" y="252730"/>
                  </a:lnTo>
                  <a:lnTo>
                    <a:pt x="148590" y="2349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94860" y="4278629"/>
              <a:ext cx="69850" cy="179070"/>
            </a:xfrm>
            <a:custGeom>
              <a:avLst/>
              <a:gdLst/>
              <a:ahLst/>
              <a:cxnLst/>
              <a:rect l="l" t="t" r="r" b="b"/>
              <a:pathLst>
                <a:path w="69850" h="179070">
                  <a:moveTo>
                    <a:pt x="69850" y="105410"/>
                  </a:moveTo>
                  <a:lnTo>
                    <a:pt x="68580" y="100330"/>
                  </a:lnTo>
                  <a:lnTo>
                    <a:pt x="68580" y="99060"/>
                  </a:lnTo>
                  <a:lnTo>
                    <a:pt x="67310" y="95250"/>
                  </a:lnTo>
                  <a:lnTo>
                    <a:pt x="67310" y="90170"/>
                  </a:lnTo>
                  <a:lnTo>
                    <a:pt x="67310" y="88900"/>
                  </a:lnTo>
                  <a:lnTo>
                    <a:pt x="64770" y="85090"/>
                  </a:lnTo>
                  <a:lnTo>
                    <a:pt x="63500" y="80010"/>
                  </a:lnTo>
                  <a:lnTo>
                    <a:pt x="63500" y="78740"/>
                  </a:lnTo>
                  <a:lnTo>
                    <a:pt x="60960" y="73660"/>
                  </a:lnTo>
                  <a:lnTo>
                    <a:pt x="58420" y="68580"/>
                  </a:lnTo>
                  <a:lnTo>
                    <a:pt x="48260" y="52070"/>
                  </a:lnTo>
                  <a:lnTo>
                    <a:pt x="35560" y="34290"/>
                  </a:lnTo>
                  <a:lnTo>
                    <a:pt x="24130" y="17780"/>
                  </a:lnTo>
                  <a:lnTo>
                    <a:pt x="24130" y="16510"/>
                  </a:lnTo>
                  <a:lnTo>
                    <a:pt x="22860" y="16510"/>
                  </a:lnTo>
                  <a:lnTo>
                    <a:pt x="10160" y="0"/>
                  </a:lnTo>
                  <a:lnTo>
                    <a:pt x="5080" y="3810"/>
                  </a:lnTo>
                  <a:lnTo>
                    <a:pt x="0" y="7620"/>
                  </a:lnTo>
                  <a:lnTo>
                    <a:pt x="13970" y="25400"/>
                  </a:lnTo>
                  <a:lnTo>
                    <a:pt x="14490" y="24879"/>
                  </a:lnTo>
                  <a:lnTo>
                    <a:pt x="26670" y="41910"/>
                  </a:lnTo>
                  <a:lnTo>
                    <a:pt x="37719" y="57886"/>
                  </a:lnTo>
                  <a:lnTo>
                    <a:pt x="36830" y="58420"/>
                  </a:lnTo>
                  <a:lnTo>
                    <a:pt x="48260" y="76200"/>
                  </a:lnTo>
                  <a:lnTo>
                    <a:pt x="49860" y="78613"/>
                  </a:lnTo>
                  <a:lnTo>
                    <a:pt x="49530" y="78740"/>
                  </a:lnTo>
                  <a:lnTo>
                    <a:pt x="52070" y="83820"/>
                  </a:lnTo>
                  <a:lnTo>
                    <a:pt x="52349" y="83680"/>
                  </a:lnTo>
                  <a:lnTo>
                    <a:pt x="53340" y="87630"/>
                  </a:lnTo>
                  <a:lnTo>
                    <a:pt x="54610" y="92710"/>
                  </a:lnTo>
                  <a:lnTo>
                    <a:pt x="55880" y="97790"/>
                  </a:lnTo>
                  <a:lnTo>
                    <a:pt x="55880" y="101600"/>
                  </a:lnTo>
                  <a:lnTo>
                    <a:pt x="57150" y="106680"/>
                  </a:lnTo>
                  <a:lnTo>
                    <a:pt x="57150" y="111760"/>
                  </a:lnTo>
                  <a:lnTo>
                    <a:pt x="57150" y="116840"/>
                  </a:lnTo>
                  <a:lnTo>
                    <a:pt x="57150" y="118110"/>
                  </a:lnTo>
                  <a:lnTo>
                    <a:pt x="57150" y="119380"/>
                  </a:lnTo>
                  <a:lnTo>
                    <a:pt x="55880" y="123190"/>
                  </a:lnTo>
                  <a:lnTo>
                    <a:pt x="55880" y="124460"/>
                  </a:lnTo>
                  <a:lnTo>
                    <a:pt x="55880" y="125730"/>
                  </a:lnTo>
                  <a:lnTo>
                    <a:pt x="55880" y="127000"/>
                  </a:lnTo>
                  <a:lnTo>
                    <a:pt x="55880" y="128270"/>
                  </a:lnTo>
                  <a:lnTo>
                    <a:pt x="54610" y="130810"/>
                  </a:lnTo>
                  <a:lnTo>
                    <a:pt x="54610" y="132080"/>
                  </a:lnTo>
                  <a:lnTo>
                    <a:pt x="53340" y="135890"/>
                  </a:lnTo>
                  <a:lnTo>
                    <a:pt x="52070" y="138430"/>
                  </a:lnTo>
                  <a:lnTo>
                    <a:pt x="52070" y="139700"/>
                  </a:lnTo>
                  <a:lnTo>
                    <a:pt x="51168" y="142392"/>
                  </a:lnTo>
                  <a:lnTo>
                    <a:pt x="50800" y="142240"/>
                  </a:lnTo>
                  <a:lnTo>
                    <a:pt x="48260" y="146050"/>
                  </a:lnTo>
                  <a:lnTo>
                    <a:pt x="45720" y="151130"/>
                  </a:lnTo>
                  <a:lnTo>
                    <a:pt x="43180" y="154940"/>
                  </a:lnTo>
                  <a:lnTo>
                    <a:pt x="40640" y="157480"/>
                  </a:lnTo>
                  <a:lnTo>
                    <a:pt x="37363" y="160756"/>
                  </a:lnTo>
                  <a:lnTo>
                    <a:pt x="36830" y="160020"/>
                  </a:lnTo>
                  <a:lnTo>
                    <a:pt x="35902" y="161874"/>
                  </a:lnTo>
                  <a:lnTo>
                    <a:pt x="35560" y="161290"/>
                  </a:lnTo>
                  <a:lnTo>
                    <a:pt x="34290" y="162560"/>
                  </a:lnTo>
                  <a:lnTo>
                    <a:pt x="33020" y="163830"/>
                  </a:lnTo>
                  <a:lnTo>
                    <a:pt x="31750" y="163830"/>
                  </a:lnTo>
                  <a:lnTo>
                    <a:pt x="27940" y="165100"/>
                  </a:lnTo>
                  <a:lnTo>
                    <a:pt x="28079" y="165481"/>
                  </a:lnTo>
                  <a:lnTo>
                    <a:pt x="25400" y="166370"/>
                  </a:lnTo>
                  <a:lnTo>
                    <a:pt x="21590" y="166370"/>
                  </a:lnTo>
                  <a:lnTo>
                    <a:pt x="21590" y="172720"/>
                  </a:lnTo>
                  <a:lnTo>
                    <a:pt x="21590" y="179070"/>
                  </a:lnTo>
                  <a:lnTo>
                    <a:pt x="22860" y="179070"/>
                  </a:lnTo>
                  <a:lnTo>
                    <a:pt x="26670" y="177800"/>
                  </a:lnTo>
                  <a:lnTo>
                    <a:pt x="31750" y="177800"/>
                  </a:lnTo>
                  <a:lnTo>
                    <a:pt x="31750" y="176530"/>
                  </a:lnTo>
                  <a:lnTo>
                    <a:pt x="35560" y="175260"/>
                  </a:lnTo>
                  <a:lnTo>
                    <a:pt x="38100" y="175260"/>
                  </a:lnTo>
                  <a:lnTo>
                    <a:pt x="39370" y="173990"/>
                  </a:lnTo>
                  <a:lnTo>
                    <a:pt x="40640" y="173990"/>
                  </a:lnTo>
                  <a:lnTo>
                    <a:pt x="43180" y="172720"/>
                  </a:lnTo>
                  <a:lnTo>
                    <a:pt x="43180" y="171450"/>
                  </a:lnTo>
                  <a:lnTo>
                    <a:pt x="45720" y="170180"/>
                  </a:lnTo>
                  <a:lnTo>
                    <a:pt x="48260" y="166370"/>
                  </a:lnTo>
                  <a:lnTo>
                    <a:pt x="52070" y="163830"/>
                  </a:lnTo>
                  <a:lnTo>
                    <a:pt x="52070" y="162560"/>
                  </a:lnTo>
                  <a:lnTo>
                    <a:pt x="53340" y="162560"/>
                  </a:lnTo>
                  <a:lnTo>
                    <a:pt x="55880" y="158750"/>
                  </a:lnTo>
                  <a:lnTo>
                    <a:pt x="55880" y="157480"/>
                  </a:lnTo>
                  <a:lnTo>
                    <a:pt x="59690" y="152400"/>
                  </a:lnTo>
                  <a:lnTo>
                    <a:pt x="62230" y="148590"/>
                  </a:lnTo>
                  <a:lnTo>
                    <a:pt x="62230" y="147320"/>
                  </a:lnTo>
                  <a:lnTo>
                    <a:pt x="63500" y="144780"/>
                  </a:lnTo>
                  <a:lnTo>
                    <a:pt x="64770" y="142240"/>
                  </a:lnTo>
                  <a:lnTo>
                    <a:pt x="64770" y="139700"/>
                  </a:lnTo>
                  <a:lnTo>
                    <a:pt x="66040" y="137160"/>
                  </a:lnTo>
                  <a:lnTo>
                    <a:pt x="66040" y="135890"/>
                  </a:lnTo>
                  <a:lnTo>
                    <a:pt x="67310" y="133350"/>
                  </a:lnTo>
                  <a:lnTo>
                    <a:pt x="67310" y="130810"/>
                  </a:lnTo>
                  <a:lnTo>
                    <a:pt x="68580" y="128270"/>
                  </a:lnTo>
                  <a:lnTo>
                    <a:pt x="68580" y="127000"/>
                  </a:lnTo>
                  <a:lnTo>
                    <a:pt x="68580" y="124460"/>
                  </a:lnTo>
                  <a:lnTo>
                    <a:pt x="68580" y="121920"/>
                  </a:lnTo>
                  <a:lnTo>
                    <a:pt x="69850" y="120650"/>
                  </a:lnTo>
                  <a:lnTo>
                    <a:pt x="69850" y="118110"/>
                  </a:lnTo>
                  <a:lnTo>
                    <a:pt x="68580" y="118110"/>
                  </a:lnTo>
                  <a:lnTo>
                    <a:pt x="69850" y="111760"/>
                  </a:lnTo>
                  <a:lnTo>
                    <a:pt x="69850" y="106680"/>
                  </a:lnTo>
                  <a:lnTo>
                    <a:pt x="69850" y="1054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937820" y="3766820"/>
            <a:ext cx="850900" cy="739140"/>
            <a:chOff x="4937820" y="3766820"/>
            <a:chExt cx="850900" cy="739140"/>
          </a:xfrm>
        </p:grpSpPr>
        <p:sp>
          <p:nvSpPr>
            <p:cNvPr id="62" name="object 62"/>
            <p:cNvSpPr/>
            <p:nvPr/>
          </p:nvSpPr>
          <p:spPr>
            <a:xfrm>
              <a:off x="4944109" y="3776980"/>
              <a:ext cx="373380" cy="722630"/>
            </a:xfrm>
            <a:custGeom>
              <a:avLst/>
              <a:gdLst/>
              <a:ahLst/>
              <a:cxnLst/>
              <a:rect l="l" t="t" r="r" b="b"/>
              <a:pathLst>
                <a:path w="373379" h="722629">
                  <a:moveTo>
                    <a:pt x="46989" y="447040"/>
                  </a:moveTo>
                  <a:lnTo>
                    <a:pt x="36829" y="447040"/>
                  </a:lnTo>
                  <a:lnTo>
                    <a:pt x="31750" y="448310"/>
                  </a:lnTo>
                  <a:lnTo>
                    <a:pt x="5079" y="480060"/>
                  </a:lnTo>
                  <a:lnTo>
                    <a:pt x="2539" y="486410"/>
                  </a:lnTo>
                  <a:lnTo>
                    <a:pt x="2539" y="492760"/>
                  </a:lnTo>
                  <a:lnTo>
                    <a:pt x="0" y="508000"/>
                  </a:lnTo>
                  <a:lnTo>
                    <a:pt x="0" y="516890"/>
                  </a:lnTo>
                  <a:lnTo>
                    <a:pt x="1269" y="527050"/>
                  </a:lnTo>
                  <a:lnTo>
                    <a:pt x="1269" y="537210"/>
                  </a:lnTo>
                  <a:lnTo>
                    <a:pt x="2539" y="548640"/>
                  </a:lnTo>
                  <a:lnTo>
                    <a:pt x="5079" y="557530"/>
                  </a:lnTo>
                  <a:lnTo>
                    <a:pt x="6350" y="567690"/>
                  </a:lnTo>
                  <a:lnTo>
                    <a:pt x="8889" y="577850"/>
                  </a:lnTo>
                  <a:lnTo>
                    <a:pt x="34289" y="632460"/>
                  </a:lnTo>
                  <a:lnTo>
                    <a:pt x="59689" y="665480"/>
                  </a:lnTo>
                  <a:lnTo>
                    <a:pt x="100329" y="701040"/>
                  </a:lnTo>
                  <a:lnTo>
                    <a:pt x="139700" y="718820"/>
                  </a:lnTo>
                  <a:lnTo>
                    <a:pt x="167639" y="722630"/>
                  </a:lnTo>
                  <a:lnTo>
                    <a:pt x="173989" y="722630"/>
                  </a:lnTo>
                  <a:lnTo>
                    <a:pt x="215900" y="695960"/>
                  </a:lnTo>
                  <a:lnTo>
                    <a:pt x="219710" y="688340"/>
                  </a:lnTo>
                  <a:lnTo>
                    <a:pt x="224789" y="680720"/>
                  </a:lnTo>
                  <a:lnTo>
                    <a:pt x="228600" y="671830"/>
                  </a:lnTo>
                  <a:lnTo>
                    <a:pt x="236219" y="651510"/>
                  </a:lnTo>
                  <a:lnTo>
                    <a:pt x="238760" y="640080"/>
                  </a:lnTo>
                  <a:lnTo>
                    <a:pt x="242569" y="628650"/>
                  </a:lnTo>
                  <a:lnTo>
                    <a:pt x="245110" y="615950"/>
                  </a:lnTo>
                  <a:lnTo>
                    <a:pt x="247813" y="601980"/>
                  </a:lnTo>
                  <a:lnTo>
                    <a:pt x="167639" y="601980"/>
                  </a:lnTo>
                  <a:lnTo>
                    <a:pt x="161289" y="600710"/>
                  </a:lnTo>
                  <a:lnTo>
                    <a:pt x="153669" y="599440"/>
                  </a:lnTo>
                  <a:lnTo>
                    <a:pt x="147319" y="598170"/>
                  </a:lnTo>
                  <a:lnTo>
                    <a:pt x="140969" y="594360"/>
                  </a:lnTo>
                  <a:lnTo>
                    <a:pt x="133350" y="590550"/>
                  </a:lnTo>
                  <a:lnTo>
                    <a:pt x="127000" y="584200"/>
                  </a:lnTo>
                  <a:lnTo>
                    <a:pt x="119379" y="579120"/>
                  </a:lnTo>
                  <a:lnTo>
                    <a:pt x="111760" y="571500"/>
                  </a:lnTo>
                  <a:lnTo>
                    <a:pt x="105410" y="563880"/>
                  </a:lnTo>
                  <a:lnTo>
                    <a:pt x="99060" y="557530"/>
                  </a:lnTo>
                  <a:lnTo>
                    <a:pt x="91439" y="546100"/>
                  </a:lnTo>
                  <a:lnTo>
                    <a:pt x="90169" y="542290"/>
                  </a:lnTo>
                  <a:lnTo>
                    <a:pt x="87629" y="539750"/>
                  </a:lnTo>
                  <a:lnTo>
                    <a:pt x="85089" y="532130"/>
                  </a:lnTo>
                  <a:lnTo>
                    <a:pt x="83819" y="529590"/>
                  </a:lnTo>
                  <a:lnTo>
                    <a:pt x="83819" y="525780"/>
                  </a:lnTo>
                  <a:lnTo>
                    <a:pt x="82550" y="521970"/>
                  </a:lnTo>
                  <a:lnTo>
                    <a:pt x="82550" y="508000"/>
                  </a:lnTo>
                  <a:lnTo>
                    <a:pt x="81279" y="499110"/>
                  </a:lnTo>
                  <a:lnTo>
                    <a:pt x="81279" y="492760"/>
                  </a:lnTo>
                  <a:lnTo>
                    <a:pt x="80010" y="485140"/>
                  </a:lnTo>
                  <a:lnTo>
                    <a:pt x="78739" y="480060"/>
                  </a:lnTo>
                  <a:lnTo>
                    <a:pt x="76200" y="473710"/>
                  </a:lnTo>
                  <a:lnTo>
                    <a:pt x="74929" y="468630"/>
                  </a:lnTo>
                  <a:lnTo>
                    <a:pt x="72389" y="464820"/>
                  </a:lnTo>
                  <a:lnTo>
                    <a:pt x="69850" y="459740"/>
                  </a:lnTo>
                  <a:lnTo>
                    <a:pt x="63500" y="453390"/>
                  </a:lnTo>
                  <a:lnTo>
                    <a:pt x="59689" y="452120"/>
                  </a:lnTo>
                  <a:lnTo>
                    <a:pt x="54610" y="449580"/>
                  </a:lnTo>
                  <a:lnTo>
                    <a:pt x="46989" y="447040"/>
                  </a:lnTo>
                  <a:close/>
                </a:path>
                <a:path w="373379" h="722629">
                  <a:moveTo>
                    <a:pt x="313689" y="0"/>
                  </a:moveTo>
                  <a:lnTo>
                    <a:pt x="115569" y="0"/>
                  </a:lnTo>
                  <a:lnTo>
                    <a:pt x="109219" y="1270"/>
                  </a:lnTo>
                  <a:lnTo>
                    <a:pt x="104139" y="2540"/>
                  </a:lnTo>
                  <a:lnTo>
                    <a:pt x="100329" y="5080"/>
                  </a:lnTo>
                  <a:lnTo>
                    <a:pt x="95250" y="7620"/>
                  </a:lnTo>
                  <a:lnTo>
                    <a:pt x="87629" y="15240"/>
                  </a:lnTo>
                  <a:lnTo>
                    <a:pt x="85089" y="19050"/>
                  </a:lnTo>
                  <a:lnTo>
                    <a:pt x="82550" y="24130"/>
                  </a:lnTo>
                  <a:lnTo>
                    <a:pt x="80010" y="27940"/>
                  </a:lnTo>
                  <a:lnTo>
                    <a:pt x="78739" y="34290"/>
                  </a:lnTo>
                  <a:lnTo>
                    <a:pt x="76200" y="40640"/>
                  </a:lnTo>
                  <a:lnTo>
                    <a:pt x="76200" y="46990"/>
                  </a:lnTo>
                  <a:lnTo>
                    <a:pt x="74929" y="53340"/>
                  </a:lnTo>
                  <a:lnTo>
                    <a:pt x="74929" y="68580"/>
                  </a:lnTo>
                  <a:lnTo>
                    <a:pt x="76200" y="74930"/>
                  </a:lnTo>
                  <a:lnTo>
                    <a:pt x="76200" y="81280"/>
                  </a:lnTo>
                  <a:lnTo>
                    <a:pt x="78739" y="86360"/>
                  </a:lnTo>
                  <a:lnTo>
                    <a:pt x="78739" y="88900"/>
                  </a:lnTo>
                  <a:lnTo>
                    <a:pt x="80010" y="91440"/>
                  </a:lnTo>
                  <a:lnTo>
                    <a:pt x="81279" y="95250"/>
                  </a:lnTo>
                  <a:lnTo>
                    <a:pt x="86360" y="105410"/>
                  </a:lnTo>
                  <a:lnTo>
                    <a:pt x="91439" y="110490"/>
                  </a:lnTo>
                  <a:lnTo>
                    <a:pt x="93979" y="114300"/>
                  </a:lnTo>
                  <a:lnTo>
                    <a:pt x="101600" y="119380"/>
                  </a:lnTo>
                  <a:lnTo>
                    <a:pt x="113029" y="123190"/>
                  </a:lnTo>
                  <a:lnTo>
                    <a:pt x="191769" y="123190"/>
                  </a:lnTo>
                  <a:lnTo>
                    <a:pt x="193039" y="142240"/>
                  </a:lnTo>
                  <a:lnTo>
                    <a:pt x="193039" y="152400"/>
                  </a:lnTo>
                  <a:lnTo>
                    <a:pt x="189229" y="405130"/>
                  </a:lnTo>
                  <a:lnTo>
                    <a:pt x="185419" y="501650"/>
                  </a:lnTo>
                  <a:lnTo>
                    <a:pt x="183000" y="527050"/>
                  </a:lnTo>
                  <a:lnTo>
                    <a:pt x="182879" y="542290"/>
                  </a:lnTo>
                  <a:lnTo>
                    <a:pt x="181483" y="557530"/>
                  </a:lnTo>
                  <a:lnTo>
                    <a:pt x="180339" y="568960"/>
                  </a:lnTo>
                  <a:lnTo>
                    <a:pt x="177800" y="579120"/>
                  </a:lnTo>
                  <a:lnTo>
                    <a:pt x="176529" y="586740"/>
                  </a:lnTo>
                  <a:lnTo>
                    <a:pt x="175260" y="590550"/>
                  </a:lnTo>
                  <a:lnTo>
                    <a:pt x="171450" y="598170"/>
                  </a:lnTo>
                  <a:lnTo>
                    <a:pt x="170179" y="599440"/>
                  </a:lnTo>
                  <a:lnTo>
                    <a:pt x="170179" y="600710"/>
                  </a:lnTo>
                  <a:lnTo>
                    <a:pt x="168910" y="600710"/>
                  </a:lnTo>
                  <a:lnTo>
                    <a:pt x="168910" y="601980"/>
                  </a:lnTo>
                  <a:lnTo>
                    <a:pt x="247813" y="601980"/>
                  </a:lnTo>
                  <a:lnTo>
                    <a:pt x="252729" y="576580"/>
                  </a:lnTo>
                  <a:lnTo>
                    <a:pt x="257810" y="532130"/>
                  </a:lnTo>
                  <a:lnTo>
                    <a:pt x="262889" y="482600"/>
                  </a:lnTo>
                  <a:lnTo>
                    <a:pt x="267969" y="426720"/>
                  </a:lnTo>
                  <a:lnTo>
                    <a:pt x="273050" y="300990"/>
                  </a:lnTo>
                  <a:lnTo>
                    <a:pt x="274319" y="152400"/>
                  </a:lnTo>
                  <a:lnTo>
                    <a:pt x="274319" y="119380"/>
                  </a:lnTo>
                  <a:lnTo>
                    <a:pt x="349250" y="119380"/>
                  </a:lnTo>
                  <a:lnTo>
                    <a:pt x="358139" y="110490"/>
                  </a:lnTo>
                  <a:lnTo>
                    <a:pt x="359410" y="107950"/>
                  </a:lnTo>
                  <a:lnTo>
                    <a:pt x="364489" y="100330"/>
                  </a:lnTo>
                  <a:lnTo>
                    <a:pt x="367029" y="95250"/>
                  </a:lnTo>
                  <a:lnTo>
                    <a:pt x="368300" y="90170"/>
                  </a:lnTo>
                  <a:lnTo>
                    <a:pt x="370839" y="85090"/>
                  </a:lnTo>
                  <a:lnTo>
                    <a:pt x="372110" y="80010"/>
                  </a:lnTo>
                  <a:lnTo>
                    <a:pt x="372110" y="74930"/>
                  </a:lnTo>
                  <a:lnTo>
                    <a:pt x="373379" y="69850"/>
                  </a:lnTo>
                  <a:lnTo>
                    <a:pt x="373379" y="63500"/>
                  </a:lnTo>
                  <a:lnTo>
                    <a:pt x="372110" y="55880"/>
                  </a:lnTo>
                  <a:lnTo>
                    <a:pt x="372110" y="48260"/>
                  </a:lnTo>
                  <a:lnTo>
                    <a:pt x="347979" y="11430"/>
                  </a:lnTo>
                  <a:lnTo>
                    <a:pt x="342900" y="8890"/>
                  </a:lnTo>
                  <a:lnTo>
                    <a:pt x="336550" y="5080"/>
                  </a:lnTo>
                  <a:lnTo>
                    <a:pt x="328929" y="3810"/>
                  </a:lnTo>
                  <a:lnTo>
                    <a:pt x="321310" y="1270"/>
                  </a:lnTo>
                  <a:lnTo>
                    <a:pt x="313689" y="0"/>
                  </a:lnTo>
                  <a:close/>
                </a:path>
                <a:path w="373379" h="722629">
                  <a:moveTo>
                    <a:pt x="345439" y="120650"/>
                  </a:moveTo>
                  <a:lnTo>
                    <a:pt x="306069" y="120650"/>
                  </a:lnTo>
                  <a:lnTo>
                    <a:pt x="326389" y="123190"/>
                  </a:lnTo>
                  <a:lnTo>
                    <a:pt x="336550" y="123190"/>
                  </a:lnTo>
                  <a:lnTo>
                    <a:pt x="341629" y="121920"/>
                  </a:lnTo>
                  <a:lnTo>
                    <a:pt x="342900" y="121920"/>
                  </a:lnTo>
                  <a:lnTo>
                    <a:pt x="345439" y="120650"/>
                  </a:lnTo>
                  <a:close/>
                </a:path>
                <a:path w="373379" h="722629">
                  <a:moveTo>
                    <a:pt x="349250" y="119380"/>
                  </a:moveTo>
                  <a:lnTo>
                    <a:pt x="274319" y="119380"/>
                  </a:lnTo>
                  <a:lnTo>
                    <a:pt x="274319" y="120650"/>
                  </a:lnTo>
                  <a:lnTo>
                    <a:pt x="346710" y="120650"/>
                  </a:lnTo>
                  <a:lnTo>
                    <a:pt x="349250" y="1193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44109" y="3776980"/>
              <a:ext cx="373380" cy="722630"/>
            </a:xfrm>
            <a:custGeom>
              <a:avLst/>
              <a:gdLst/>
              <a:ahLst/>
              <a:cxnLst/>
              <a:rect l="l" t="t" r="r" b="b"/>
              <a:pathLst>
                <a:path w="373379" h="722629">
                  <a:moveTo>
                    <a:pt x="332739" y="123190"/>
                  </a:moveTo>
                  <a:lnTo>
                    <a:pt x="328929" y="123190"/>
                  </a:lnTo>
                  <a:lnTo>
                    <a:pt x="326389" y="123190"/>
                  </a:lnTo>
                  <a:lnTo>
                    <a:pt x="316229" y="121920"/>
                  </a:lnTo>
                  <a:lnTo>
                    <a:pt x="306069" y="120650"/>
                  </a:lnTo>
                  <a:lnTo>
                    <a:pt x="302260" y="120650"/>
                  </a:lnTo>
                  <a:lnTo>
                    <a:pt x="298450" y="120650"/>
                  </a:lnTo>
                  <a:lnTo>
                    <a:pt x="274319" y="120650"/>
                  </a:lnTo>
                  <a:lnTo>
                    <a:pt x="274319" y="119380"/>
                  </a:lnTo>
                  <a:lnTo>
                    <a:pt x="274319" y="120650"/>
                  </a:lnTo>
                  <a:lnTo>
                    <a:pt x="274319" y="124460"/>
                  </a:lnTo>
                  <a:lnTo>
                    <a:pt x="274319" y="152400"/>
                  </a:lnTo>
                  <a:lnTo>
                    <a:pt x="273050" y="300990"/>
                  </a:lnTo>
                  <a:lnTo>
                    <a:pt x="267969" y="426720"/>
                  </a:lnTo>
                  <a:lnTo>
                    <a:pt x="262889" y="482600"/>
                  </a:lnTo>
                  <a:lnTo>
                    <a:pt x="257810" y="532130"/>
                  </a:lnTo>
                  <a:lnTo>
                    <a:pt x="252729" y="576580"/>
                  </a:lnTo>
                  <a:lnTo>
                    <a:pt x="245110" y="615950"/>
                  </a:lnTo>
                  <a:lnTo>
                    <a:pt x="238760" y="640080"/>
                  </a:lnTo>
                  <a:lnTo>
                    <a:pt x="236219" y="651510"/>
                  </a:lnTo>
                  <a:lnTo>
                    <a:pt x="232410" y="661670"/>
                  </a:lnTo>
                  <a:lnTo>
                    <a:pt x="228600" y="671830"/>
                  </a:lnTo>
                  <a:lnTo>
                    <a:pt x="224789" y="680720"/>
                  </a:lnTo>
                  <a:lnTo>
                    <a:pt x="219710" y="688340"/>
                  </a:lnTo>
                  <a:lnTo>
                    <a:pt x="215900" y="695960"/>
                  </a:lnTo>
                  <a:lnTo>
                    <a:pt x="209550" y="702310"/>
                  </a:lnTo>
                  <a:lnTo>
                    <a:pt x="204469" y="707390"/>
                  </a:lnTo>
                  <a:lnTo>
                    <a:pt x="199389" y="712470"/>
                  </a:lnTo>
                  <a:lnTo>
                    <a:pt x="193039" y="716280"/>
                  </a:lnTo>
                  <a:lnTo>
                    <a:pt x="187960" y="718820"/>
                  </a:lnTo>
                  <a:lnTo>
                    <a:pt x="181610" y="721360"/>
                  </a:lnTo>
                  <a:lnTo>
                    <a:pt x="173989" y="722630"/>
                  </a:lnTo>
                  <a:lnTo>
                    <a:pt x="167639" y="722630"/>
                  </a:lnTo>
                  <a:lnTo>
                    <a:pt x="127000" y="715010"/>
                  </a:lnTo>
                  <a:lnTo>
                    <a:pt x="86360" y="690880"/>
                  </a:lnTo>
                  <a:lnTo>
                    <a:pt x="45719" y="648970"/>
                  </a:lnTo>
                  <a:lnTo>
                    <a:pt x="29210" y="623570"/>
                  </a:lnTo>
                  <a:lnTo>
                    <a:pt x="24129" y="614680"/>
                  </a:lnTo>
                  <a:lnTo>
                    <a:pt x="8889" y="577850"/>
                  </a:lnTo>
                  <a:lnTo>
                    <a:pt x="5079" y="557530"/>
                  </a:lnTo>
                  <a:lnTo>
                    <a:pt x="2539" y="548640"/>
                  </a:lnTo>
                  <a:lnTo>
                    <a:pt x="1269" y="537210"/>
                  </a:lnTo>
                  <a:lnTo>
                    <a:pt x="1269" y="527050"/>
                  </a:lnTo>
                  <a:lnTo>
                    <a:pt x="0" y="516890"/>
                  </a:lnTo>
                  <a:lnTo>
                    <a:pt x="0" y="508000"/>
                  </a:lnTo>
                  <a:lnTo>
                    <a:pt x="1269" y="500380"/>
                  </a:lnTo>
                  <a:lnTo>
                    <a:pt x="2539" y="492760"/>
                  </a:lnTo>
                  <a:lnTo>
                    <a:pt x="2539" y="486410"/>
                  </a:lnTo>
                  <a:lnTo>
                    <a:pt x="5079" y="480060"/>
                  </a:lnTo>
                  <a:lnTo>
                    <a:pt x="6350" y="473710"/>
                  </a:lnTo>
                  <a:lnTo>
                    <a:pt x="8889" y="468630"/>
                  </a:lnTo>
                  <a:lnTo>
                    <a:pt x="11429" y="464820"/>
                  </a:lnTo>
                  <a:lnTo>
                    <a:pt x="13969" y="461010"/>
                  </a:lnTo>
                  <a:lnTo>
                    <a:pt x="16510" y="457200"/>
                  </a:lnTo>
                  <a:lnTo>
                    <a:pt x="20319" y="454660"/>
                  </a:lnTo>
                  <a:lnTo>
                    <a:pt x="24129" y="452120"/>
                  </a:lnTo>
                  <a:lnTo>
                    <a:pt x="27939" y="449580"/>
                  </a:lnTo>
                  <a:lnTo>
                    <a:pt x="31750" y="448310"/>
                  </a:lnTo>
                  <a:lnTo>
                    <a:pt x="36829" y="447040"/>
                  </a:lnTo>
                  <a:lnTo>
                    <a:pt x="41910" y="447040"/>
                  </a:lnTo>
                  <a:lnTo>
                    <a:pt x="46989" y="447040"/>
                  </a:lnTo>
                  <a:lnTo>
                    <a:pt x="50800" y="448310"/>
                  </a:lnTo>
                  <a:lnTo>
                    <a:pt x="54610" y="449580"/>
                  </a:lnTo>
                  <a:lnTo>
                    <a:pt x="59689" y="452120"/>
                  </a:lnTo>
                  <a:lnTo>
                    <a:pt x="63500" y="453390"/>
                  </a:lnTo>
                  <a:lnTo>
                    <a:pt x="67310" y="457200"/>
                  </a:lnTo>
                  <a:lnTo>
                    <a:pt x="69850" y="459740"/>
                  </a:lnTo>
                  <a:lnTo>
                    <a:pt x="72389" y="464820"/>
                  </a:lnTo>
                  <a:lnTo>
                    <a:pt x="74929" y="468630"/>
                  </a:lnTo>
                  <a:lnTo>
                    <a:pt x="76200" y="473710"/>
                  </a:lnTo>
                  <a:lnTo>
                    <a:pt x="78739" y="480060"/>
                  </a:lnTo>
                  <a:lnTo>
                    <a:pt x="80010" y="485140"/>
                  </a:lnTo>
                  <a:lnTo>
                    <a:pt x="81279" y="492760"/>
                  </a:lnTo>
                  <a:lnTo>
                    <a:pt x="81279" y="499110"/>
                  </a:lnTo>
                  <a:lnTo>
                    <a:pt x="82550" y="508000"/>
                  </a:lnTo>
                  <a:lnTo>
                    <a:pt x="82550" y="515620"/>
                  </a:lnTo>
                  <a:lnTo>
                    <a:pt x="82550" y="519430"/>
                  </a:lnTo>
                  <a:lnTo>
                    <a:pt x="82550" y="521970"/>
                  </a:lnTo>
                  <a:lnTo>
                    <a:pt x="83819" y="525780"/>
                  </a:lnTo>
                  <a:lnTo>
                    <a:pt x="83819" y="529590"/>
                  </a:lnTo>
                  <a:lnTo>
                    <a:pt x="85089" y="532130"/>
                  </a:lnTo>
                  <a:lnTo>
                    <a:pt x="86360" y="535940"/>
                  </a:lnTo>
                  <a:lnTo>
                    <a:pt x="87629" y="539750"/>
                  </a:lnTo>
                  <a:lnTo>
                    <a:pt x="90169" y="542290"/>
                  </a:lnTo>
                  <a:lnTo>
                    <a:pt x="91439" y="546100"/>
                  </a:lnTo>
                  <a:lnTo>
                    <a:pt x="93979" y="549910"/>
                  </a:lnTo>
                  <a:lnTo>
                    <a:pt x="99060" y="557530"/>
                  </a:lnTo>
                  <a:lnTo>
                    <a:pt x="105410" y="563880"/>
                  </a:lnTo>
                  <a:lnTo>
                    <a:pt x="111760" y="571500"/>
                  </a:lnTo>
                  <a:lnTo>
                    <a:pt x="119379" y="579120"/>
                  </a:lnTo>
                  <a:lnTo>
                    <a:pt x="127000" y="584200"/>
                  </a:lnTo>
                  <a:lnTo>
                    <a:pt x="133350" y="590550"/>
                  </a:lnTo>
                  <a:lnTo>
                    <a:pt x="140969" y="594360"/>
                  </a:lnTo>
                  <a:lnTo>
                    <a:pt x="147319" y="598170"/>
                  </a:lnTo>
                  <a:lnTo>
                    <a:pt x="153669" y="599440"/>
                  </a:lnTo>
                  <a:lnTo>
                    <a:pt x="161289" y="600710"/>
                  </a:lnTo>
                  <a:lnTo>
                    <a:pt x="167639" y="601980"/>
                  </a:lnTo>
                  <a:lnTo>
                    <a:pt x="168910" y="601980"/>
                  </a:lnTo>
                  <a:lnTo>
                    <a:pt x="168910" y="600710"/>
                  </a:lnTo>
                  <a:lnTo>
                    <a:pt x="170179" y="600710"/>
                  </a:lnTo>
                  <a:lnTo>
                    <a:pt x="170179" y="599440"/>
                  </a:lnTo>
                  <a:lnTo>
                    <a:pt x="171450" y="598170"/>
                  </a:lnTo>
                  <a:lnTo>
                    <a:pt x="172719" y="595630"/>
                  </a:lnTo>
                  <a:lnTo>
                    <a:pt x="173989" y="593090"/>
                  </a:lnTo>
                  <a:lnTo>
                    <a:pt x="175260" y="590550"/>
                  </a:lnTo>
                  <a:lnTo>
                    <a:pt x="176529" y="586740"/>
                  </a:lnTo>
                  <a:lnTo>
                    <a:pt x="177800" y="579120"/>
                  </a:lnTo>
                  <a:lnTo>
                    <a:pt x="180339" y="568960"/>
                  </a:lnTo>
                  <a:lnTo>
                    <a:pt x="181610" y="556260"/>
                  </a:lnTo>
                  <a:lnTo>
                    <a:pt x="182879" y="542290"/>
                  </a:lnTo>
                  <a:lnTo>
                    <a:pt x="182879" y="537210"/>
                  </a:lnTo>
                  <a:lnTo>
                    <a:pt x="182879" y="528320"/>
                  </a:lnTo>
                  <a:lnTo>
                    <a:pt x="185419" y="501650"/>
                  </a:lnTo>
                  <a:lnTo>
                    <a:pt x="189229" y="405130"/>
                  </a:lnTo>
                  <a:lnTo>
                    <a:pt x="193039" y="152400"/>
                  </a:lnTo>
                  <a:lnTo>
                    <a:pt x="193039" y="148590"/>
                  </a:lnTo>
                  <a:lnTo>
                    <a:pt x="193039" y="142240"/>
                  </a:lnTo>
                  <a:lnTo>
                    <a:pt x="191769" y="123190"/>
                  </a:lnTo>
                  <a:lnTo>
                    <a:pt x="185419" y="123190"/>
                  </a:lnTo>
                  <a:lnTo>
                    <a:pt x="151129" y="123190"/>
                  </a:lnTo>
                  <a:lnTo>
                    <a:pt x="116839" y="123190"/>
                  </a:lnTo>
                  <a:lnTo>
                    <a:pt x="113029" y="123190"/>
                  </a:lnTo>
                  <a:lnTo>
                    <a:pt x="109219" y="121920"/>
                  </a:lnTo>
                  <a:lnTo>
                    <a:pt x="105410" y="120650"/>
                  </a:lnTo>
                  <a:lnTo>
                    <a:pt x="101600" y="119380"/>
                  </a:lnTo>
                  <a:lnTo>
                    <a:pt x="97789" y="116840"/>
                  </a:lnTo>
                  <a:lnTo>
                    <a:pt x="93979" y="114300"/>
                  </a:lnTo>
                  <a:lnTo>
                    <a:pt x="91439" y="110490"/>
                  </a:lnTo>
                  <a:lnTo>
                    <a:pt x="87629" y="106680"/>
                  </a:lnTo>
                  <a:lnTo>
                    <a:pt x="86360" y="105410"/>
                  </a:lnTo>
                  <a:lnTo>
                    <a:pt x="85089" y="102870"/>
                  </a:lnTo>
                  <a:lnTo>
                    <a:pt x="83819" y="100330"/>
                  </a:lnTo>
                  <a:lnTo>
                    <a:pt x="82550" y="97790"/>
                  </a:lnTo>
                  <a:lnTo>
                    <a:pt x="81279" y="95250"/>
                  </a:lnTo>
                  <a:lnTo>
                    <a:pt x="80010" y="91440"/>
                  </a:lnTo>
                  <a:lnTo>
                    <a:pt x="78739" y="88900"/>
                  </a:lnTo>
                  <a:lnTo>
                    <a:pt x="78739" y="86360"/>
                  </a:lnTo>
                  <a:lnTo>
                    <a:pt x="77469" y="83820"/>
                  </a:lnTo>
                  <a:lnTo>
                    <a:pt x="76200" y="81280"/>
                  </a:lnTo>
                  <a:lnTo>
                    <a:pt x="76200" y="77470"/>
                  </a:lnTo>
                  <a:lnTo>
                    <a:pt x="76200" y="74930"/>
                  </a:lnTo>
                  <a:lnTo>
                    <a:pt x="74929" y="68580"/>
                  </a:lnTo>
                  <a:lnTo>
                    <a:pt x="74929" y="60960"/>
                  </a:lnTo>
                  <a:lnTo>
                    <a:pt x="74929" y="53340"/>
                  </a:lnTo>
                  <a:lnTo>
                    <a:pt x="76200" y="46990"/>
                  </a:lnTo>
                  <a:lnTo>
                    <a:pt x="76200" y="40640"/>
                  </a:lnTo>
                  <a:lnTo>
                    <a:pt x="78739" y="34290"/>
                  </a:lnTo>
                  <a:lnTo>
                    <a:pt x="80010" y="27940"/>
                  </a:lnTo>
                  <a:lnTo>
                    <a:pt x="82550" y="24130"/>
                  </a:lnTo>
                  <a:lnTo>
                    <a:pt x="85089" y="19050"/>
                  </a:lnTo>
                  <a:lnTo>
                    <a:pt x="87629" y="15240"/>
                  </a:lnTo>
                  <a:lnTo>
                    <a:pt x="91439" y="11430"/>
                  </a:lnTo>
                  <a:lnTo>
                    <a:pt x="95250" y="7620"/>
                  </a:lnTo>
                  <a:lnTo>
                    <a:pt x="100329" y="5080"/>
                  </a:lnTo>
                  <a:lnTo>
                    <a:pt x="104139" y="2540"/>
                  </a:lnTo>
                  <a:lnTo>
                    <a:pt x="109219" y="1270"/>
                  </a:lnTo>
                  <a:lnTo>
                    <a:pt x="115569" y="0"/>
                  </a:lnTo>
                  <a:lnTo>
                    <a:pt x="120650" y="0"/>
                  </a:lnTo>
                  <a:lnTo>
                    <a:pt x="127000" y="0"/>
                  </a:lnTo>
                  <a:lnTo>
                    <a:pt x="313689" y="0"/>
                  </a:lnTo>
                  <a:lnTo>
                    <a:pt x="321310" y="1270"/>
                  </a:lnTo>
                  <a:lnTo>
                    <a:pt x="328929" y="3810"/>
                  </a:lnTo>
                  <a:lnTo>
                    <a:pt x="336550" y="5080"/>
                  </a:lnTo>
                  <a:lnTo>
                    <a:pt x="342900" y="8890"/>
                  </a:lnTo>
                  <a:lnTo>
                    <a:pt x="370839" y="41910"/>
                  </a:lnTo>
                  <a:lnTo>
                    <a:pt x="372110" y="48260"/>
                  </a:lnTo>
                  <a:lnTo>
                    <a:pt x="372110" y="55880"/>
                  </a:lnTo>
                  <a:lnTo>
                    <a:pt x="373379" y="63500"/>
                  </a:lnTo>
                  <a:lnTo>
                    <a:pt x="373379" y="69850"/>
                  </a:lnTo>
                  <a:lnTo>
                    <a:pt x="372110" y="74930"/>
                  </a:lnTo>
                  <a:lnTo>
                    <a:pt x="372110" y="80010"/>
                  </a:lnTo>
                  <a:lnTo>
                    <a:pt x="370839" y="85090"/>
                  </a:lnTo>
                  <a:lnTo>
                    <a:pt x="368300" y="90170"/>
                  </a:lnTo>
                  <a:lnTo>
                    <a:pt x="367029" y="95250"/>
                  </a:lnTo>
                  <a:lnTo>
                    <a:pt x="364489" y="100330"/>
                  </a:lnTo>
                  <a:lnTo>
                    <a:pt x="361950" y="104140"/>
                  </a:lnTo>
                  <a:lnTo>
                    <a:pt x="359410" y="107950"/>
                  </a:lnTo>
                  <a:lnTo>
                    <a:pt x="358139" y="110490"/>
                  </a:lnTo>
                  <a:lnTo>
                    <a:pt x="355600" y="113030"/>
                  </a:lnTo>
                  <a:lnTo>
                    <a:pt x="354329" y="114300"/>
                  </a:lnTo>
                  <a:lnTo>
                    <a:pt x="353060" y="115570"/>
                  </a:lnTo>
                  <a:lnTo>
                    <a:pt x="350519" y="118110"/>
                  </a:lnTo>
                  <a:lnTo>
                    <a:pt x="349250" y="119380"/>
                  </a:lnTo>
                  <a:lnTo>
                    <a:pt x="346710" y="120650"/>
                  </a:lnTo>
                  <a:lnTo>
                    <a:pt x="345439" y="120650"/>
                  </a:lnTo>
                  <a:lnTo>
                    <a:pt x="342900" y="121920"/>
                  </a:lnTo>
                  <a:lnTo>
                    <a:pt x="341629" y="121920"/>
                  </a:lnTo>
                  <a:lnTo>
                    <a:pt x="336550" y="123190"/>
                  </a:lnTo>
                  <a:lnTo>
                    <a:pt x="332739" y="123190"/>
                  </a:lnTo>
                  <a:close/>
                </a:path>
              </a:pathLst>
            </a:custGeom>
            <a:ln w="12579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620" y="3773169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70">
                  <a:moveTo>
                    <a:pt x="439420" y="250190"/>
                  </a:moveTo>
                  <a:lnTo>
                    <a:pt x="433070" y="187960"/>
                  </a:lnTo>
                  <a:lnTo>
                    <a:pt x="424180" y="146050"/>
                  </a:lnTo>
                  <a:lnTo>
                    <a:pt x="415429" y="119380"/>
                  </a:lnTo>
                  <a:lnTo>
                    <a:pt x="411480" y="110490"/>
                  </a:lnTo>
                  <a:lnTo>
                    <a:pt x="401320" y="90170"/>
                  </a:lnTo>
                  <a:lnTo>
                    <a:pt x="394970" y="80010"/>
                  </a:lnTo>
                  <a:lnTo>
                    <a:pt x="388620" y="71120"/>
                  </a:lnTo>
                  <a:lnTo>
                    <a:pt x="383540" y="62230"/>
                  </a:lnTo>
                  <a:lnTo>
                    <a:pt x="360680" y="39370"/>
                  </a:lnTo>
                  <a:lnTo>
                    <a:pt x="358140" y="37261"/>
                  </a:lnTo>
                  <a:lnTo>
                    <a:pt x="358140" y="284480"/>
                  </a:lnTo>
                  <a:lnTo>
                    <a:pt x="356870" y="312420"/>
                  </a:lnTo>
                  <a:lnTo>
                    <a:pt x="347980" y="389890"/>
                  </a:lnTo>
                  <a:lnTo>
                    <a:pt x="335280" y="438150"/>
                  </a:lnTo>
                  <a:lnTo>
                    <a:pt x="318770" y="483870"/>
                  </a:lnTo>
                  <a:lnTo>
                    <a:pt x="295910" y="525780"/>
                  </a:lnTo>
                  <a:lnTo>
                    <a:pt x="289560" y="533400"/>
                  </a:lnTo>
                  <a:lnTo>
                    <a:pt x="283210" y="542290"/>
                  </a:lnTo>
                  <a:lnTo>
                    <a:pt x="250190" y="570230"/>
                  </a:lnTo>
                  <a:lnTo>
                    <a:pt x="212090" y="580390"/>
                  </a:lnTo>
                  <a:lnTo>
                    <a:pt x="198120" y="579120"/>
                  </a:lnTo>
                  <a:lnTo>
                    <a:pt x="172720" y="574040"/>
                  </a:lnTo>
                  <a:lnTo>
                    <a:pt x="161290" y="568960"/>
                  </a:lnTo>
                  <a:lnTo>
                    <a:pt x="149860" y="561340"/>
                  </a:lnTo>
                  <a:lnTo>
                    <a:pt x="139700" y="554990"/>
                  </a:lnTo>
                  <a:lnTo>
                    <a:pt x="129540" y="544830"/>
                  </a:lnTo>
                  <a:lnTo>
                    <a:pt x="120650" y="534670"/>
                  </a:lnTo>
                  <a:lnTo>
                    <a:pt x="115570" y="529590"/>
                  </a:lnTo>
                  <a:lnTo>
                    <a:pt x="121920" y="525780"/>
                  </a:lnTo>
                  <a:lnTo>
                    <a:pt x="116840" y="519430"/>
                  </a:lnTo>
                  <a:lnTo>
                    <a:pt x="113030" y="513080"/>
                  </a:lnTo>
                  <a:lnTo>
                    <a:pt x="110070" y="508165"/>
                  </a:lnTo>
                  <a:lnTo>
                    <a:pt x="110490" y="508000"/>
                  </a:lnTo>
                  <a:lnTo>
                    <a:pt x="106680" y="501650"/>
                  </a:lnTo>
                  <a:lnTo>
                    <a:pt x="103073" y="494461"/>
                  </a:lnTo>
                  <a:lnTo>
                    <a:pt x="104140" y="494030"/>
                  </a:lnTo>
                  <a:lnTo>
                    <a:pt x="101600" y="487680"/>
                  </a:lnTo>
                  <a:lnTo>
                    <a:pt x="100330" y="487680"/>
                  </a:lnTo>
                  <a:lnTo>
                    <a:pt x="98259" y="481495"/>
                  </a:lnTo>
                  <a:lnTo>
                    <a:pt x="99060" y="481330"/>
                  </a:lnTo>
                  <a:lnTo>
                    <a:pt x="96520" y="472440"/>
                  </a:lnTo>
                  <a:lnTo>
                    <a:pt x="95250" y="464820"/>
                  </a:lnTo>
                  <a:lnTo>
                    <a:pt x="92710" y="457200"/>
                  </a:lnTo>
                  <a:lnTo>
                    <a:pt x="92532" y="457238"/>
                  </a:lnTo>
                  <a:lnTo>
                    <a:pt x="91440" y="449580"/>
                  </a:lnTo>
                  <a:lnTo>
                    <a:pt x="90170" y="440690"/>
                  </a:lnTo>
                  <a:lnTo>
                    <a:pt x="90170" y="433070"/>
                  </a:lnTo>
                  <a:lnTo>
                    <a:pt x="88900" y="415290"/>
                  </a:lnTo>
                  <a:lnTo>
                    <a:pt x="90170" y="388620"/>
                  </a:lnTo>
                  <a:lnTo>
                    <a:pt x="92710" y="361950"/>
                  </a:lnTo>
                  <a:lnTo>
                    <a:pt x="95250" y="336550"/>
                  </a:lnTo>
                  <a:lnTo>
                    <a:pt x="100330" y="312420"/>
                  </a:lnTo>
                  <a:lnTo>
                    <a:pt x="105168" y="288175"/>
                  </a:lnTo>
                  <a:lnTo>
                    <a:pt x="105410" y="288290"/>
                  </a:lnTo>
                  <a:lnTo>
                    <a:pt x="113030" y="264160"/>
                  </a:lnTo>
                  <a:lnTo>
                    <a:pt x="121920" y="241300"/>
                  </a:lnTo>
                  <a:lnTo>
                    <a:pt x="132080" y="218440"/>
                  </a:lnTo>
                  <a:lnTo>
                    <a:pt x="143040" y="196507"/>
                  </a:lnTo>
                  <a:lnTo>
                    <a:pt x="143510" y="196850"/>
                  </a:lnTo>
                  <a:lnTo>
                    <a:pt x="155663" y="177406"/>
                  </a:lnTo>
                  <a:lnTo>
                    <a:pt x="156210" y="177800"/>
                  </a:lnTo>
                  <a:lnTo>
                    <a:pt x="162560" y="168910"/>
                  </a:lnTo>
                  <a:lnTo>
                    <a:pt x="161823" y="168376"/>
                  </a:lnTo>
                  <a:lnTo>
                    <a:pt x="168910" y="161290"/>
                  </a:lnTo>
                  <a:lnTo>
                    <a:pt x="175260" y="154940"/>
                  </a:lnTo>
                  <a:lnTo>
                    <a:pt x="181610" y="148590"/>
                  </a:lnTo>
                  <a:lnTo>
                    <a:pt x="187960" y="143510"/>
                  </a:lnTo>
                  <a:lnTo>
                    <a:pt x="195580" y="138430"/>
                  </a:lnTo>
                  <a:lnTo>
                    <a:pt x="195224" y="137972"/>
                  </a:lnTo>
                  <a:lnTo>
                    <a:pt x="201930" y="134620"/>
                  </a:lnTo>
                  <a:lnTo>
                    <a:pt x="208280" y="132080"/>
                  </a:lnTo>
                  <a:lnTo>
                    <a:pt x="214503" y="128968"/>
                  </a:lnTo>
                  <a:lnTo>
                    <a:pt x="214630" y="129540"/>
                  </a:lnTo>
                  <a:lnTo>
                    <a:pt x="222250" y="128270"/>
                  </a:lnTo>
                  <a:lnTo>
                    <a:pt x="229870" y="127000"/>
                  </a:lnTo>
                  <a:lnTo>
                    <a:pt x="237490" y="125730"/>
                  </a:lnTo>
                  <a:lnTo>
                    <a:pt x="237490" y="119380"/>
                  </a:lnTo>
                  <a:lnTo>
                    <a:pt x="281940" y="124460"/>
                  </a:lnTo>
                  <a:lnTo>
                    <a:pt x="314960" y="139700"/>
                  </a:lnTo>
                  <a:lnTo>
                    <a:pt x="318770" y="142240"/>
                  </a:lnTo>
                  <a:lnTo>
                    <a:pt x="344170" y="182880"/>
                  </a:lnTo>
                  <a:lnTo>
                    <a:pt x="353060" y="222250"/>
                  </a:lnTo>
                  <a:lnTo>
                    <a:pt x="356933" y="262890"/>
                  </a:lnTo>
                  <a:lnTo>
                    <a:pt x="358140" y="284480"/>
                  </a:lnTo>
                  <a:lnTo>
                    <a:pt x="358140" y="37261"/>
                  </a:lnTo>
                  <a:lnTo>
                    <a:pt x="306070" y="10160"/>
                  </a:lnTo>
                  <a:lnTo>
                    <a:pt x="261620" y="1270"/>
                  </a:lnTo>
                  <a:lnTo>
                    <a:pt x="237490" y="0"/>
                  </a:lnTo>
                  <a:lnTo>
                    <a:pt x="224790" y="0"/>
                  </a:lnTo>
                  <a:lnTo>
                    <a:pt x="186690" y="8890"/>
                  </a:lnTo>
                  <a:lnTo>
                    <a:pt x="140970" y="34290"/>
                  </a:lnTo>
                  <a:lnTo>
                    <a:pt x="130810" y="44450"/>
                  </a:lnTo>
                  <a:lnTo>
                    <a:pt x="119380" y="54610"/>
                  </a:lnTo>
                  <a:lnTo>
                    <a:pt x="109220" y="66040"/>
                  </a:lnTo>
                  <a:lnTo>
                    <a:pt x="99060" y="78740"/>
                  </a:lnTo>
                  <a:lnTo>
                    <a:pt x="90170" y="92710"/>
                  </a:lnTo>
                  <a:lnTo>
                    <a:pt x="80010" y="106680"/>
                  </a:lnTo>
                  <a:lnTo>
                    <a:pt x="48260" y="171450"/>
                  </a:lnTo>
                  <a:lnTo>
                    <a:pt x="25400" y="236220"/>
                  </a:lnTo>
                  <a:lnTo>
                    <a:pt x="8890" y="306070"/>
                  </a:lnTo>
                  <a:lnTo>
                    <a:pt x="1270" y="377190"/>
                  </a:lnTo>
                  <a:lnTo>
                    <a:pt x="0" y="415290"/>
                  </a:lnTo>
                  <a:lnTo>
                    <a:pt x="1270" y="445770"/>
                  </a:lnTo>
                  <a:lnTo>
                    <a:pt x="3810" y="476250"/>
                  </a:lnTo>
                  <a:lnTo>
                    <a:pt x="6350" y="491490"/>
                  </a:lnTo>
                  <a:lnTo>
                    <a:pt x="10160" y="505460"/>
                  </a:lnTo>
                  <a:lnTo>
                    <a:pt x="12700" y="518160"/>
                  </a:lnTo>
                  <a:lnTo>
                    <a:pt x="25400" y="557530"/>
                  </a:lnTo>
                  <a:lnTo>
                    <a:pt x="43180" y="593090"/>
                  </a:lnTo>
                  <a:lnTo>
                    <a:pt x="64770" y="624840"/>
                  </a:lnTo>
                  <a:lnTo>
                    <a:pt x="97790" y="657860"/>
                  </a:lnTo>
                  <a:lnTo>
                    <a:pt x="132080" y="680720"/>
                  </a:lnTo>
                  <a:lnTo>
                    <a:pt x="170180" y="694690"/>
                  </a:lnTo>
                  <a:lnTo>
                    <a:pt x="212090" y="699770"/>
                  </a:lnTo>
                  <a:lnTo>
                    <a:pt x="224790" y="699770"/>
                  </a:lnTo>
                  <a:lnTo>
                    <a:pt x="237490" y="698500"/>
                  </a:lnTo>
                  <a:lnTo>
                    <a:pt x="250190" y="694690"/>
                  </a:lnTo>
                  <a:lnTo>
                    <a:pt x="261620" y="692150"/>
                  </a:lnTo>
                  <a:lnTo>
                    <a:pt x="273050" y="685800"/>
                  </a:lnTo>
                  <a:lnTo>
                    <a:pt x="285750" y="679450"/>
                  </a:lnTo>
                  <a:lnTo>
                    <a:pt x="297180" y="673100"/>
                  </a:lnTo>
                  <a:lnTo>
                    <a:pt x="317500" y="655320"/>
                  </a:lnTo>
                  <a:lnTo>
                    <a:pt x="327660" y="643890"/>
                  </a:lnTo>
                  <a:lnTo>
                    <a:pt x="337820" y="633730"/>
                  </a:lnTo>
                  <a:lnTo>
                    <a:pt x="347980" y="619760"/>
                  </a:lnTo>
                  <a:lnTo>
                    <a:pt x="365760" y="591820"/>
                  </a:lnTo>
                  <a:lnTo>
                    <a:pt x="371906" y="580390"/>
                  </a:lnTo>
                  <a:lnTo>
                    <a:pt x="383540" y="558800"/>
                  </a:lnTo>
                  <a:lnTo>
                    <a:pt x="407670" y="495300"/>
                  </a:lnTo>
                  <a:lnTo>
                    <a:pt x="425450" y="427990"/>
                  </a:lnTo>
                  <a:lnTo>
                    <a:pt x="436880" y="358140"/>
                  </a:lnTo>
                  <a:lnTo>
                    <a:pt x="439420" y="321310"/>
                  </a:lnTo>
                  <a:lnTo>
                    <a:pt x="439420" y="25019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48300" y="3995419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39" h="364489">
                  <a:moveTo>
                    <a:pt x="256540" y="39370"/>
                  </a:moveTo>
                  <a:lnTo>
                    <a:pt x="255270" y="19050"/>
                  </a:lnTo>
                  <a:lnTo>
                    <a:pt x="255270" y="17780"/>
                  </a:lnTo>
                  <a:lnTo>
                    <a:pt x="252730" y="0"/>
                  </a:lnTo>
                  <a:lnTo>
                    <a:pt x="246380" y="0"/>
                  </a:lnTo>
                  <a:lnTo>
                    <a:pt x="241300" y="1270"/>
                  </a:lnTo>
                  <a:lnTo>
                    <a:pt x="242570" y="19050"/>
                  </a:lnTo>
                  <a:lnTo>
                    <a:pt x="243840" y="39370"/>
                  </a:lnTo>
                  <a:lnTo>
                    <a:pt x="245110" y="62230"/>
                  </a:lnTo>
                  <a:lnTo>
                    <a:pt x="243890" y="88912"/>
                  </a:lnTo>
                  <a:lnTo>
                    <a:pt x="242570" y="115570"/>
                  </a:lnTo>
                  <a:lnTo>
                    <a:pt x="238925" y="141008"/>
                  </a:lnTo>
                  <a:lnTo>
                    <a:pt x="238760" y="140970"/>
                  </a:lnTo>
                  <a:lnTo>
                    <a:pt x="234950" y="166370"/>
                  </a:lnTo>
                  <a:lnTo>
                    <a:pt x="229870" y="190500"/>
                  </a:lnTo>
                  <a:lnTo>
                    <a:pt x="222250" y="214630"/>
                  </a:lnTo>
                  <a:lnTo>
                    <a:pt x="222961" y="214782"/>
                  </a:lnTo>
                  <a:lnTo>
                    <a:pt x="214630" y="236220"/>
                  </a:lnTo>
                  <a:lnTo>
                    <a:pt x="206133" y="258051"/>
                  </a:lnTo>
                  <a:lnTo>
                    <a:pt x="205740" y="257810"/>
                  </a:lnTo>
                  <a:lnTo>
                    <a:pt x="194310" y="280670"/>
                  </a:lnTo>
                  <a:lnTo>
                    <a:pt x="195224" y="281228"/>
                  </a:lnTo>
                  <a:lnTo>
                    <a:pt x="189230" y="290830"/>
                  </a:lnTo>
                  <a:lnTo>
                    <a:pt x="190207" y="291236"/>
                  </a:lnTo>
                  <a:lnTo>
                    <a:pt x="184150" y="299720"/>
                  </a:lnTo>
                  <a:lnTo>
                    <a:pt x="177800" y="308610"/>
                  </a:lnTo>
                  <a:lnTo>
                    <a:pt x="172021" y="315544"/>
                  </a:lnTo>
                  <a:lnTo>
                    <a:pt x="171450" y="314960"/>
                  </a:lnTo>
                  <a:lnTo>
                    <a:pt x="165100" y="322580"/>
                  </a:lnTo>
                  <a:lnTo>
                    <a:pt x="165760" y="323088"/>
                  </a:lnTo>
                  <a:lnTo>
                    <a:pt x="158750" y="328930"/>
                  </a:lnTo>
                  <a:lnTo>
                    <a:pt x="153670" y="334010"/>
                  </a:lnTo>
                  <a:lnTo>
                    <a:pt x="146050" y="339090"/>
                  </a:lnTo>
                  <a:lnTo>
                    <a:pt x="146392" y="339559"/>
                  </a:lnTo>
                  <a:lnTo>
                    <a:pt x="141173" y="342163"/>
                  </a:lnTo>
                  <a:lnTo>
                    <a:pt x="140970" y="341630"/>
                  </a:lnTo>
                  <a:lnTo>
                    <a:pt x="133350" y="345440"/>
                  </a:lnTo>
                  <a:lnTo>
                    <a:pt x="127114" y="348564"/>
                  </a:lnTo>
                  <a:lnTo>
                    <a:pt x="127000" y="347980"/>
                  </a:lnTo>
                  <a:lnTo>
                    <a:pt x="119380" y="349250"/>
                  </a:lnTo>
                  <a:lnTo>
                    <a:pt x="111760" y="350520"/>
                  </a:lnTo>
                  <a:lnTo>
                    <a:pt x="104609" y="351713"/>
                  </a:lnTo>
                  <a:lnTo>
                    <a:pt x="92710" y="350520"/>
                  </a:lnTo>
                  <a:lnTo>
                    <a:pt x="80010" y="349250"/>
                  </a:lnTo>
                  <a:lnTo>
                    <a:pt x="68580" y="345440"/>
                  </a:lnTo>
                  <a:lnTo>
                    <a:pt x="58140" y="340817"/>
                  </a:lnTo>
                  <a:lnTo>
                    <a:pt x="58420" y="340360"/>
                  </a:lnTo>
                  <a:lnTo>
                    <a:pt x="46990" y="334010"/>
                  </a:lnTo>
                  <a:lnTo>
                    <a:pt x="46380" y="334822"/>
                  </a:lnTo>
                  <a:lnTo>
                    <a:pt x="36830" y="327660"/>
                  </a:lnTo>
                  <a:lnTo>
                    <a:pt x="27940" y="318770"/>
                  </a:lnTo>
                  <a:lnTo>
                    <a:pt x="19050" y="308610"/>
                  </a:lnTo>
                  <a:lnTo>
                    <a:pt x="14439" y="304012"/>
                  </a:lnTo>
                  <a:lnTo>
                    <a:pt x="15240" y="303530"/>
                  </a:lnTo>
                  <a:lnTo>
                    <a:pt x="10160" y="297180"/>
                  </a:lnTo>
                  <a:lnTo>
                    <a:pt x="0" y="304800"/>
                  </a:lnTo>
                  <a:lnTo>
                    <a:pt x="3810" y="311150"/>
                  </a:lnTo>
                  <a:lnTo>
                    <a:pt x="8890" y="316230"/>
                  </a:lnTo>
                  <a:lnTo>
                    <a:pt x="8890" y="317500"/>
                  </a:lnTo>
                  <a:lnTo>
                    <a:pt x="19050" y="327660"/>
                  </a:lnTo>
                  <a:lnTo>
                    <a:pt x="29210" y="336550"/>
                  </a:lnTo>
                  <a:lnTo>
                    <a:pt x="39370" y="344170"/>
                  </a:lnTo>
                  <a:lnTo>
                    <a:pt x="40640" y="345440"/>
                  </a:lnTo>
                  <a:lnTo>
                    <a:pt x="52070" y="351790"/>
                  </a:lnTo>
                  <a:lnTo>
                    <a:pt x="63500" y="356870"/>
                  </a:lnTo>
                  <a:lnTo>
                    <a:pt x="64770" y="356870"/>
                  </a:lnTo>
                  <a:lnTo>
                    <a:pt x="76200" y="360680"/>
                  </a:lnTo>
                  <a:lnTo>
                    <a:pt x="77470" y="360680"/>
                  </a:lnTo>
                  <a:lnTo>
                    <a:pt x="90170" y="363220"/>
                  </a:lnTo>
                  <a:lnTo>
                    <a:pt x="91440" y="363220"/>
                  </a:lnTo>
                  <a:lnTo>
                    <a:pt x="104140" y="363220"/>
                  </a:lnTo>
                  <a:lnTo>
                    <a:pt x="105410" y="364490"/>
                  </a:lnTo>
                  <a:lnTo>
                    <a:pt x="105410" y="363220"/>
                  </a:lnTo>
                  <a:lnTo>
                    <a:pt x="113030" y="363220"/>
                  </a:lnTo>
                  <a:lnTo>
                    <a:pt x="120650" y="361950"/>
                  </a:lnTo>
                  <a:lnTo>
                    <a:pt x="121920" y="361950"/>
                  </a:lnTo>
                  <a:lnTo>
                    <a:pt x="129540" y="360680"/>
                  </a:lnTo>
                  <a:lnTo>
                    <a:pt x="130810" y="360680"/>
                  </a:lnTo>
                  <a:lnTo>
                    <a:pt x="138430" y="356870"/>
                  </a:lnTo>
                  <a:lnTo>
                    <a:pt x="146050" y="354330"/>
                  </a:lnTo>
                  <a:lnTo>
                    <a:pt x="146050" y="353060"/>
                  </a:lnTo>
                  <a:lnTo>
                    <a:pt x="153670" y="349250"/>
                  </a:lnTo>
                  <a:lnTo>
                    <a:pt x="160020" y="344170"/>
                  </a:lnTo>
                  <a:lnTo>
                    <a:pt x="161290" y="344170"/>
                  </a:lnTo>
                  <a:lnTo>
                    <a:pt x="167640" y="337820"/>
                  </a:lnTo>
                  <a:lnTo>
                    <a:pt x="173990" y="331470"/>
                  </a:lnTo>
                  <a:lnTo>
                    <a:pt x="175260" y="331470"/>
                  </a:lnTo>
                  <a:lnTo>
                    <a:pt x="181610" y="323850"/>
                  </a:lnTo>
                  <a:lnTo>
                    <a:pt x="187960" y="314960"/>
                  </a:lnTo>
                  <a:lnTo>
                    <a:pt x="194310" y="306070"/>
                  </a:lnTo>
                  <a:lnTo>
                    <a:pt x="200660" y="297180"/>
                  </a:lnTo>
                  <a:lnTo>
                    <a:pt x="205740" y="287020"/>
                  </a:lnTo>
                  <a:lnTo>
                    <a:pt x="217170" y="264160"/>
                  </a:lnTo>
                  <a:lnTo>
                    <a:pt x="226060" y="241300"/>
                  </a:lnTo>
                  <a:lnTo>
                    <a:pt x="234950" y="218440"/>
                  </a:lnTo>
                  <a:lnTo>
                    <a:pt x="234950" y="217170"/>
                  </a:lnTo>
                  <a:lnTo>
                    <a:pt x="241300" y="194310"/>
                  </a:lnTo>
                  <a:lnTo>
                    <a:pt x="241300" y="193040"/>
                  </a:lnTo>
                  <a:lnTo>
                    <a:pt x="247650" y="168910"/>
                  </a:lnTo>
                  <a:lnTo>
                    <a:pt x="251460" y="143510"/>
                  </a:lnTo>
                  <a:lnTo>
                    <a:pt x="254000" y="116840"/>
                  </a:lnTo>
                  <a:lnTo>
                    <a:pt x="256540" y="90170"/>
                  </a:lnTo>
                  <a:lnTo>
                    <a:pt x="256540" y="62230"/>
                  </a:lnTo>
                  <a:lnTo>
                    <a:pt x="256540" y="393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51780" y="3886199"/>
              <a:ext cx="351790" cy="593090"/>
            </a:xfrm>
            <a:custGeom>
              <a:avLst/>
              <a:gdLst/>
              <a:ahLst/>
              <a:cxnLst/>
              <a:rect l="l" t="t" r="r" b="b"/>
              <a:pathLst>
                <a:path w="351789" h="593089">
                  <a:moveTo>
                    <a:pt x="201930" y="581660"/>
                  </a:moveTo>
                  <a:lnTo>
                    <a:pt x="181584" y="580466"/>
                  </a:lnTo>
                  <a:lnTo>
                    <a:pt x="161290" y="576580"/>
                  </a:lnTo>
                  <a:lnTo>
                    <a:pt x="143357" y="570611"/>
                  </a:lnTo>
                  <a:lnTo>
                    <a:pt x="143510" y="570230"/>
                  </a:lnTo>
                  <a:lnTo>
                    <a:pt x="124460" y="562610"/>
                  </a:lnTo>
                  <a:lnTo>
                    <a:pt x="107569" y="552958"/>
                  </a:lnTo>
                  <a:lnTo>
                    <a:pt x="107950" y="552450"/>
                  </a:lnTo>
                  <a:lnTo>
                    <a:pt x="91440" y="539750"/>
                  </a:lnTo>
                  <a:lnTo>
                    <a:pt x="74930" y="524510"/>
                  </a:lnTo>
                  <a:lnTo>
                    <a:pt x="59690" y="506730"/>
                  </a:lnTo>
                  <a:lnTo>
                    <a:pt x="59143" y="507276"/>
                  </a:lnTo>
                  <a:lnTo>
                    <a:pt x="52070" y="497840"/>
                  </a:lnTo>
                  <a:lnTo>
                    <a:pt x="44450" y="487680"/>
                  </a:lnTo>
                  <a:lnTo>
                    <a:pt x="38100" y="476250"/>
                  </a:lnTo>
                  <a:lnTo>
                    <a:pt x="37630" y="476605"/>
                  </a:lnTo>
                  <a:lnTo>
                    <a:pt x="31750" y="464820"/>
                  </a:lnTo>
                  <a:lnTo>
                    <a:pt x="26670" y="453390"/>
                  </a:lnTo>
                  <a:lnTo>
                    <a:pt x="21590" y="441960"/>
                  </a:lnTo>
                  <a:lnTo>
                    <a:pt x="16510" y="429260"/>
                  </a:lnTo>
                  <a:lnTo>
                    <a:pt x="12700" y="416560"/>
                  </a:lnTo>
                  <a:lnTo>
                    <a:pt x="6350" y="419100"/>
                  </a:lnTo>
                  <a:lnTo>
                    <a:pt x="0" y="420370"/>
                  </a:lnTo>
                  <a:lnTo>
                    <a:pt x="5080" y="434340"/>
                  </a:lnTo>
                  <a:lnTo>
                    <a:pt x="10160" y="445770"/>
                  </a:lnTo>
                  <a:lnTo>
                    <a:pt x="10160" y="447040"/>
                  </a:lnTo>
                  <a:lnTo>
                    <a:pt x="15240" y="458470"/>
                  </a:lnTo>
                  <a:lnTo>
                    <a:pt x="20320" y="471170"/>
                  </a:lnTo>
                  <a:lnTo>
                    <a:pt x="21590" y="471170"/>
                  </a:lnTo>
                  <a:lnTo>
                    <a:pt x="27940" y="482600"/>
                  </a:lnTo>
                  <a:lnTo>
                    <a:pt x="34290" y="494030"/>
                  </a:lnTo>
                  <a:lnTo>
                    <a:pt x="41910" y="505460"/>
                  </a:lnTo>
                  <a:lnTo>
                    <a:pt x="49530" y="515620"/>
                  </a:lnTo>
                  <a:lnTo>
                    <a:pt x="66040" y="533400"/>
                  </a:lnTo>
                  <a:lnTo>
                    <a:pt x="82550" y="548640"/>
                  </a:lnTo>
                  <a:lnTo>
                    <a:pt x="82550" y="549910"/>
                  </a:lnTo>
                  <a:lnTo>
                    <a:pt x="100330" y="562610"/>
                  </a:lnTo>
                  <a:lnTo>
                    <a:pt x="118110" y="574040"/>
                  </a:lnTo>
                  <a:lnTo>
                    <a:pt x="119380" y="574040"/>
                  </a:lnTo>
                  <a:lnTo>
                    <a:pt x="138430" y="581660"/>
                  </a:lnTo>
                  <a:lnTo>
                    <a:pt x="138430" y="582930"/>
                  </a:lnTo>
                  <a:lnTo>
                    <a:pt x="157480" y="588010"/>
                  </a:lnTo>
                  <a:lnTo>
                    <a:pt x="158750" y="588010"/>
                  </a:lnTo>
                  <a:lnTo>
                    <a:pt x="179070" y="591820"/>
                  </a:lnTo>
                  <a:lnTo>
                    <a:pt x="180340" y="591820"/>
                  </a:lnTo>
                  <a:lnTo>
                    <a:pt x="200660" y="593090"/>
                  </a:lnTo>
                  <a:lnTo>
                    <a:pt x="201930" y="586740"/>
                  </a:lnTo>
                  <a:lnTo>
                    <a:pt x="201930" y="581660"/>
                  </a:lnTo>
                  <a:close/>
                </a:path>
                <a:path w="351789" h="593089">
                  <a:moveTo>
                    <a:pt x="351790" y="127000"/>
                  </a:moveTo>
                  <a:lnTo>
                    <a:pt x="349250" y="109220"/>
                  </a:lnTo>
                  <a:lnTo>
                    <a:pt x="349250" y="107950"/>
                  </a:lnTo>
                  <a:lnTo>
                    <a:pt x="346710" y="91440"/>
                  </a:lnTo>
                  <a:lnTo>
                    <a:pt x="346710" y="90170"/>
                  </a:lnTo>
                  <a:lnTo>
                    <a:pt x="345440" y="82550"/>
                  </a:lnTo>
                  <a:lnTo>
                    <a:pt x="342900" y="76200"/>
                  </a:lnTo>
                  <a:lnTo>
                    <a:pt x="342900" y="74930"/>
                  </a:lnTo>
                  <a:lnTo>
                    <a:pt x="340360" y="68580"/>
                  </a:lnTo>
                  <a:lnTo>
                    <a:pt x="337820" y="60960"/>
                  </a:lnTo>
                  <a:lnTo>
                    <a:pt x="335280" y="54610"/>
                  </a:lnTo>
                  <a:lnTo>
                    <a:pt x="331470" y="48260"/>
                  </a:lnTo>
                  <a:lnTo>
                    <a:pt x="331076" y="48564"/>
                  </a:lnTo>
                  <a:lnTo>
                    <a:pt x="328930" y="43180"/>
                  </a:lnTo>
                  <a:lnTo>
                    <a:pt x="325120" y="38100"/>
                  </a:lnTo>
                  <a:lnTo>
                    <a:pt x="325120" y="36830"/>
                  </a:lnTo>
                  <a:lnTo>
                    <a:pt x="321310" y="33020"/>
                  </a:lnTo>
                  <a:lnTo>
                    <a:pt x="317500" y="29210"/>
                  </a:lnTo>
                  <a:lnTo>
                    <a:pt x="313690" y="25400"/>
                  </a:lnTo>
                  <a:lnTo>
                    <a:pt x="312420" y="25400"/>
                  </a:lnTo>
                  <a:lnTo>
                    <a:pt x="312420" y="24130"/>
                  </a:lnTo>
                  <a:lnTo>
                    <a:pt x="308610" y="21590"/>
                  </a:lnTo>
                  <a:lnTo>
                    <a:pt x="303530" y="17780"/>
                  </a:lnTo>
                  <a:lnTo>
                    <a:pt x="302260" y="17780"/>
                  </a:lnTo>
                  <a:lnTo>
                    <a:pt x="297180" y="15240"/>
                  </a:lnTo>
                  <a:lnTo>
                    <a:pt x="285750" y="10160"/>
                  </a:lnTo>
                  <a:lnTo>
                    <a:pt x="285750" y="8890"/>
                  </a:lnTo>
                  <a:lnTo>
                    <a:pt x="273050" y="6350"/>
                  </a:lnTo>
                  <a:lnTo>
                    <a:pt x="259080" y="2540"/>
                  </a:lnTo>
                  <a:lnTo>
                    <a:pt x="243840" y="1270"/>
                  </a:lnTo>
                  <a:lnTo>
                    <a:pt x="227330" y="1270"/>
                  </a:lnTo>
                  <a:lnTo>
                    <a:pt x="227330" y="0"/>
                  </a:lnTo>
                  <a:lnTo>
                    <a:pt x="226060" y="1270"/>
                  </a:lnTo>
                  <a:lnTo>
                    <a:pt x="227330" y="6350"/>
                  </a:lnTo>
                  <a:lnTo>
                    <a:pt x="227330" y="12700"/>
                  </a:lnTo>
                  <a:lnTo>
                    <a:pt x="242570" y="13970"/>
                  </a:lnTo>
                  <a:lnTo>
                    <a:pt x="256540" y="15240"/>
                  </a:lnTo>
                  <a:lnTo>
                    <a:pt x="270510" y="17780"/>
                  </a:lnTo>
                  <a:lnTo>
                    <a:pt x="280809" y="21221"/>
                  </a:lnTo>
                  <a:lnTo>
                    <a:pt x="280670" y="21590"/>
                  </a:lnTo>
                  <a:lnTo>
                    <a:pt x="292100" y="26670"/>
                  </a:lnTo>
                  <a:lnTo>
                    <a:pt x="297180" y="29210"/>
                  </a:lnTo>
                  <a:lnTo>
                    <a:pt x="297268" y="28968"/>
                  </a:lnTo>
                  <a:lnTo>
                    <a:pt x="300990" y="31750"/>
                  </a:lnTo>
                  <a:lnTo>
                    <a:pt x="304800" y="34290"/>
                  </a:lnTo>
                  <a:lnTo>
                    <a:pt x="308610" y="38100"/>
                  </a:lnTo>
                  <a:lnTo>
                    <a:pt x="311150" y="40640"/>
                  </a:lnTo>
                  <a:lnTo>
                    <a:pt x="314960" y="45720"/>
                  </a:lnTo>
                  <a:lnTo>
                    <a:pt x="315417" y="45377"/>
                  </a:lnTo>
                  <a:lnTo>
                    <a:pt x="317500" y="49530"/>
                  </a:lnTo>
                  <a:lnTo>
                    <a:pt x="321310" y="54610"/>
                  </a:lnTo>
                  <a:lnTo>
                    <a:pt x="323850" y="60960"/>
                  </a:lnTo>
                  <a:lnTo>
                    <a:pt x="324231" y="60667"/>
                  </a:lnTo>
                  <a:lnTo>
                    <a:pt x="326390" y="66040"/>
                  </a:lnTo>
                  <a:lnTo>
                    <a:pt x="326745" y="65862"/>
                  </a:lnTo>
                  <a:lnTo>
                    <a:pt x="328930" y="72390"/>
                  </a:lnTo>
                  <a:lnTo>
                    <a:pt x="331368" y="78511"/>
                  </a:lnTo>
                  <a:lnTo>
                    <a:pt x="330200" y="78740"/>
                  </a:lnTo>
                  <a:lnTo>
                    <a:pt x="332740" y="86360"/>
                  </a:lnTo>
                  <a:lnTo>
                    <a:pt x="335280" y="93980"/>
                  </a:lnTo>
                  <a:lnTo>
                    <a:pt x="335445" y="93941"/>
                  </a:lnTo>
                  <a:lnTo>
                    <a:pt x="337820" y="110490"/>
                  </a:lnTo>
                  <a:lnTo>
                    <a:pt x="339090" y="128270"/>
                  </a:lnTo>
                  <a:lnTo>
                    <a:pt x="345440" y="128270"/>
                  </a:lnTo>
                  <a:lnTo>
                    <a:pt x="351790" y="12700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36540" y="3766819"/>
              <a:ext cx="353060" cy="553720"/>
            </a:xfrm>
            <a:custGeom>
              <a:avLst/>
              <a:gdLst/>
              <a:ahLst/>
              <a:cxnLst/>
              <a:rect l="l" t="t" r="r" b="b"/>
              <a:pathLst>
                <a:path w="353060" h="553720">
                  <a:moveTo>
                    <a:pt x="353060" y="29210"/>
                  </a:moveTo>
                  <a:lnTo>
                    <a:pt x="334010" y="19050"/>
                  </a:lnTo>
                  <a:lnTo>
                    <a:pt x="334010" y="17780"/>
                  </a:lnTo>
                  <a:lnTo>
                    <a:pt x="313690" y="10160"/>
                  </a:lnTo>
                  <a:lnTo>
                    <a:pt x="292100" y="5080"/>
                  </a:lnTo>
                  <a:lnTo>
                    <a:pt x="290830" y="5080"/>
                  </a:lnTo>
                  <a:lnTo>
                    <a:pt x="267970" y="1270"/>
                  </a:lnTo>
                  <a:lnTo>
                    <a:pt x="242570" y="0"/>
                  </a:lnTo>
                  <a:lnTo>
                    <a:pt x="229870" y="0"/>
                  </a:lnTo>
                  <a:lnTo>
                    <a:pt x="228600" y="0"/>
                  </a:lnTo>
                  <a:lnTo>
                    <a:pt x="215900" y="2540"/>
                  </a:lnTo>
                  <a:lnTo>
                    <a:pt x="203200" y="5080"/>
                  </a:lnTo>
                  <a:lnTo>
                    <a:pt x="190500" y="8890"/>
                  </a:lnTo>
                  <a:lnTo>
                    <a:pt x="189230" y="8890"/>
                  </a:lnTo>
                  <a:lnTo>
                    <a:pt x="177800" y="13970"/>
                  </a:lnTo>
                  <a:lnTo>
                    <a:pt x="165100" y="19050"/>
                  </a:lnTo>
                  <a:lnTo>
                    <a:pt x="165100" y="20320"/>
                  </a:lnTo>
                  <a:lnTo>
                    <a:pt x="153670" y="26670"/>
                  </a:lnTo>
                  <a:lnTo>
                    <a:pt x="153670" y="27940"/>
                  </a:lnTo>
                  <a:lnTo>
                    <a:pt x="142240" y="36830"/>
                  </a:lnTo>
                  <a:lnTo>
                    <a:pt x="132080" y="45720"/>
                  </a:lnTo>
                  <a:lnTo>
                    <a:pt x="130810" y="45720"/>
                  </a:lnTo>
                  <a:lnTo>
                    <a:pt x="120650" y="55880"/>
                  </a:lnTo>
                  <a:lnTo>
                    <a:pt x="119380" y="55880"/>
                  </a:lnTo>
                  <a:lnTo>
                    <a:pt x="110490" y="67310"/>
                  </a:lnTo>
                  <a:lnTo>
                    <a:pt x="109220" y="67310"/>
                  </a:lnTo>
                  <a:lnTo>
                    <a:pt x="99060" y="81280"/>
                  </a:lnTo>
                  <a:lnTo>
                    <a:pt x="90170" y="95250"/>
                  </a:lnTo>
                  <a:lnTo>
                    <a:pt x="88900" y="95250"/>
                  </a:lnTo>
                  <a:lnTo>
                    <a:pt x="80010" y="109220"/>
                  </a:lnTo>
                  <a:lnTo>
                    <a:pt x="80010" y="110490"/>
                  </a:lnTo>
                  <a:lnTo>
                    <a:pt x="62230" y="142240"/>
                  </a:lnTo>
                  <a:lnTo>
                    <a:pt x="62230" y="143510"/>
                  </a:lnTo>
                  <a:lnTo>
                    <a:pt x="46990" y="175260"/>
                  </a:lnTo>
                  <a:lnTo>
                    <a:pt x="34290" y="208280"/>
                  </a:lnTo>
                  <a:lnTo>
                    <a:pt x="24130" y="241300"/>
                  </a:lnTo>
                  <a:lnTo>
                    <a:pt x="15240" y="275590"/>
                  </a:lnTo>
                  <a:lnTo>
                    <a:pt x="15240" y="276860"/>
                  </a:lnTo>
                  <a:lnTo>
                    <a:pt x="8890" y="311150"/>
                  </a:lnTo>
                  <a:lnTo>
                    <a:pt x="3810" y="346710"/>
                  </a:lnTo>
                  <a:lnTo>
                    <a:pt x="0" y="383540"/>
                  </a:lnTo>
                  <a:lnTo>
                    <a:pt x="0" y="421640"/>
                  </a:lnTo>
                  <a:lnTo>
                    <a:pt x="0" y="452120"/>
                  </a:lnTo>
                  <a:lnTo>
                    <a:pt x="1270" y="467360"/>
                  </a:lnTo>
                  <a:lnTo>
                    <a:pt x="1270" y="468630"/>
                  </a:lnTo>
                  <a:lnTo>
                    <a:pt x="3810" y="483870"/>
                  </a:lnTo>
                  <a:lnTo>
                    <a:pt x="6350" y="497840"/>
                  </a:lnTo>
                  <a:lnTo>
                    <a:pt x="6350" y="499110"/>
                  </a:lnTo>
                  <a:lnTo>
                    <a:pt x="8890" y="513080"/>
                  </a:lnTo>
                  <a:lnTo>
                    <a:pt x="11430" y="525780"/>
                  </a:lnTo>
                  <a:lnTo>
                    <a:pt x="11430" y="527050"/>
                  </a:lnTo>
                  <a:lnTo>
                    <a:pt x="15240" y="539750"/>
                  </a:lnTo>
                  <a:lnTo>
                    <a:pt x="20320" y="553720"/>
                  </a:lnTo>
                  <a:lnTo>
                    <a:pt x="25400" y="551180"/>
                  </a:lnTo>
                  <a:lnTo>
                    <a:pt x="31750" y="548640"/>
                  </a:lnTo>
                  <a:lnTo>
                    <a:pt x="27940" y="535940"/>
                  </a:lnTo>
                  <a:lnTo>
                    <a:pt x="24130" y="523240"/>
                  </a:lnTo>
                  <a:lnTo>
                    <a:pt x="21590" y="510540"/>
                  </a:lnTo>
                  <a:lnTo>
                    <a:pt x="13970" y="467360"/>
                  </a:lnTo>
                  <a:lnTo>
                    <a:pt x="11430" y="421640"/>
                  </a:lnTo>
                  <a:lnTo>
                    <a:pt x="12700" y="384810"/>
                  </a:lnTo>
                  <a:lnTo>
                    <a:pt x="15240" y="347980"/>
                  </a:lnTo>
                  <a:lnTo>
                    <a:pt x="20142" y="313664"/>
                  </a:lnTo>
                  <a:lnTo>
                    <a:pt x="20320" y="313690"/>
                  </a:lnTo>
                  <a:lnTo>
                    <a:pt x="26454" y="279298"/>
                  </a:lnTo>
                  <a:lnTo>
                    <a:pt x="26670" y="279400"/>
                  </a:lnTo>
                  <a:lnTo>
                    <a:pt x="35267" y="244970"/>
                  </a:lnTo>
                  <a:lnTo>
                    <a:pt x="35560" y="245110"/>
                  </a:lnTo>
                  <a:lnTo>
                    <a:pt x="46990" y="212090"/>
                  </a:lnTo>
                  <a:lnTo>
                    <a:pt x="45885" y="211658"/>
                  </a:lnTo>
                  <a:lnTo>
                    <a:pt x="58420" y="180340"/>
                  </a:lnTo>
                  <a:lnTo>
                    <a:pt x="73660" y="148590"/>
                  </a:lnTo>
                  <a:lnTo>
                    <a:pt x="90919" y="116535"/>
                  </a:lnTo>
                  <a:lnTo>
                    <a:pt x="91440" y="116840"/>
                  </a:lnTo>
                  <a:lnTo>
                    <a:pt x="100330" y="101600"/>
                  </a:lnTo>
                  <a:lnTo>
                    <a:pt x="129540" y="64770"/>
                  </a:lnTo>
                  <a:lnTo>
                    <a:pt x="161290" y="38100"/>
                  </a:lnTo>
                  <a:lnTo>
                    <a:pt x="160858" y="37541"/>
                  </a:lnTo>
                  <a:lnTo>
                    <a:pt x="171043" y="30759"/>
                  </a:lnTo>
                  <a:lnTo>
                    <a:pt x="171450" y="31750"/>
                  </a:lnTo>
                  <a:lnTo>
                    <a:pt x="182880" y="25400"/>
                  </a:lnTo>
                  <a:lnTo>
                    <a:pt x="194310" y="20320"/>
                  </a:lnTo>
                  <a:lnTo>
                    <a:pt x="207010" y="16510"/>
                  </a:lnTo>
                  <a:lnTo>
                    <a:pt x="218440" y="15240"/>
                  </a:lnTo>
                  <a:lnTo>
                    <a:pt x="218389" y="14998"/>
                  </a:lnTo>
                  <a:lnTo>
                    <a:pt x="229870" y="12700"/>
                  </a:lnTo>
                  <a:lnTo>
                    <a:pt x="242570" y="12700"/>
                  </a:lnTo>
                  <a:lnTo>
                    <a:pt x="266700" y="13970"/>
                  </a:lnTo>
                  <a:lnTo>
                    <a:pt x="288340" y="16383"/>
                  </a:lnTo>
                  <a:lnTo>
                    <a:pt x="288290" y="16510"/>
                  </a:lnTo>
                  <a:lnTo>
                    <a:pt x="309880" y="22860"/>
                  </a:lnTo>
                  <a:lnTo>
                    <a:pt x="310108" y="21691"/>
                  </a:lnTo>
                  <a:lnTo>
                    <a:pt x="328930" y="29210"/>
                  </a:lnTo>
                  <a:lnTo>
                    <a:pt x="346710" y="39370"/>
                  </a:lnTo>
                  <a:lnTo>
                    <a:pt x="349250" y="34290"/>
                  </a:lnTo>
                  <a:lnTo>
                    <a:pt x="353060" y="292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23560" y="3785869"/>
              <a:ext cx="163830" cy="673100"/>
            </a:xfrm>
            <a:custGeom>
              <a:avLst/>
              <a:gdLst/>
              <a:ahLst/>
              <a:cxnLst/>
              <a:rect l="l" t="t" r="r" b="b"/>
              <a:pathLst>
                <a:path w="163829" h="673100">
                  <a:moveTo>
                    <a:pt x="163830" y="204470"/>
                  </a:moveTo>
                  <a:lnTo>
                    <a:pt x="161290" y="204470"/>
                  </a:lnTo>
                  <a:lnTo>
                    <a:pt x="157480" y="173990"/>
                  </a:lnTo>
                  <a:lnTo>
                    <a:pt x="154940" y="158750"/>
                  </a:lnTo>
                  <a:lnTo>
                    <a:pt x="151130" y="146050"/>
                  </a:lnTo>
                  <a:lnTo>
                    <a:pt x="151130" y="144780"/>
                  </a:lnTo>
                  <a:lnTo>
                    <a:pt x="148590" y="132080"/>
                  </a:lnTo>
                  <a:lnTo>
                    <a:pt x="144780" y="119380"/>
                  </a:lnTo>
                  <a:lnTo>
                    <a:pt x="139700" y="106680"/>
                  </a:lnTo>
                  <a:lnTo>
                    <a:pt x="135890" y="95250"/>
                  </a:lnTo>
                  <a:lnTo>
                    <a:pt x="130810" y="85090"/>
                  </a:lnTo>
                  <a:lnTo>
                    <a:pt x="125730" y="74930"/>
                  </a:lnTo>
                  <a:lnTo>
                    <a:pt x="124460" y="73660"/>
                  </a:lnTo>
                  <a:lnTo>
                    <a:pt x="119380" y="64770"/>
                  </a:lnTo>
                  <a:lnTo>
                    <a:pt x="119380" y="63500"/>
                  </a:lnTo>
                  <a:lnTo>
                    <a:pt x="113030" y="54610"/>
                  </a:lnTo>
                  <a:lnTo>
                    <a:pt x="111760" y="54610"/>
                  </a:lnTo>
                  <a:lnTo>
                    <a:pt x="106680" y="45720"/>
                  </a:lnTo>
                  <a:lnTo>
                    <a:pt x="105410" y="45720"/>
                  </a:lnTo>
                  <a:lnTo>
                    <a:pt x="99060" y="36830"/>
                  </a:lnTo>
                  <a:lnTo>
                    <a:pt x="91440" y="29210"/>
                  </a:lnTo>
                  <a:lnTo>
                    <a:pt x="83820" y="21590"/>
                  </a:lnTo>
                  <a:lnTo>
                    <a:pt x="82550" y="21590"/>
                  </a:lnTo>
                  <a:lnTo>
                    <a:pt x="74930" y="15240"/>
                  </a:lnTo>
                  <a:lnTo>
                    <a:pt x="66040" y="10160"/>
                  </a:lnTo>
                  <a:lnTo>
                    <a:pt x="46990" y="0"/>
                  </a:lnTo>
                  <a:lnTo>
                    <a:pt x="41910" y="10160"/>
                  </a:lnTo>
                  <a:lnTo>
                    <a:pt x="59690" y="20320"/>
                  </a:lnTo>
                  <a:lnTo>
                    <a:pt x="67691" y="24892"/>
                  </a:lnTo>
                  <a:lnTo>
                    <a:pt x="67310" y="25400"/>
                  </a:lnTo>
                  <a:lnTo>
                    <a:pt x="74930" y="31750"/>
                  </a:lnTo>
                  <a:lnTo>
                    <a:pt x="82550" y="39370"/>
                  </a:lnTo>
                  <a:lnTo>
                    <a:pt x="83045" y="38709"/>
                  </a:lnTo>
                  <a:lnTo>
                    <a:pt x="88900" y="45720"/>
                  </a:lnTo>
                  <a:lnTo>
                    <a:pt x="96520" y="53340"/>
                  </a:lnTo>
                  <a:lnTo>
                    <a:pt x="102425" y="61620"/>
                  </a:lnTo>
                  <a:lnTo>
                    <a:pt x="101600" y="62230"/>
                  </a:lnTo>
                  <a:lnTo>
                    <a:pt x="107950" y="71120"/>
                  </a:lnTo>
                  <a:lnTo>
                    <a:pt x="114300" y="80010"/>
                  </a:lnTo>
                  <a:lnTo>
                    <a:pt x="119380" y="90170"/>
                  </a:lnTo>
                  <a:lnTo>
                    <a:pt x="124460" y="100330"/>
                  </a:lnTo>
                  <a:lnTo>
                    <a:pt x="128270" y="111760"/>
                  </a:lnTo>
                  <a:lnTo>
                    <a:pt x="133146" y="122770"/>
                  </a:lnTo>
                  <a:lnTo>
                    <a:pt x="132080" y="123190"/>
                  </a:lnTo>
                  <a:lnTo>
                    <a:pt x="135890" y="134620"/>
                  </a:lnTo>
                  <a:lnTo>
                    <a:pt x="135890" y="135890"/>
                  </a:lnTo>
                  <a:lnTo>
                    <a:pt x="139700" y="148590"/>
                  </a:lnTo>
                  <a:lnTo>
                    <a:pt x="142240" y="162560"/>
                  </a:lnTo>
                  <a:lnTo>
                    <a:pt x="144780" y="176530"/>
                  </a:lnTo>
                  <a:lnTo>
                    <a:pt x="144932" y="176504"/>
                  </a:lnTo>
                  <a:lnTo>
                    <a:pt x="148590" y="205740"/>
                  </a:lnTo>
                  <a:lnTo>
                    <a:pt x="148590" y="344170"/>
                  </a:lnTo>
                  <a:lnTo>
                    <a:pt x="143675" y="379768"/>
                  </a:lnTo>
                  <a:lnTo>
                    <a:pt x="143510" y="379730"/>
                  </a:lnTo>
                  <a:lnTo>
                    <a:pt x="138430" y="414020"/>
                  </a:lnTo>
                  <a:lnTo>
                    <a:pt x="129540" y="448310"/>
                  </a:lnTo>
                  <a:lnTo>
                    <a:pt x="119380" y="481330"/>
                  </a:lnTo>
                  <a:lnTo>
                    <a:pt x="120129" y="481482"/>
                  </a:lnTo>
                  <a:lnTo>
                    <a:pt x="109220" y="511810"/>
                  </a:lnTo>
                  <a:lnTo>
                    <a:pt x="95681" y="542556"/>
                  </a:lnTo>
                  <a:lnTo>
                    <a:pt x="95250" y="542290"/>
                  </a:lnTo>
                  <a:lnTo>
                    <a:pt x="79184" y="575652"/>
                  </a:lnTo>
                  <a:lnTo>
                    <a:pt x="78740" y="575310"/>
                  </a:lnTo>
                  <a:lnTo>
                    <a:pt x="69850" y="590550"/>
                  </a:lnTo>
                  <a:lnTo>
                    <a:pt x="60960" y="604520"/>
                  </a:lnTo>
                  <a:lnTo>
                    <a:pt x="50800" y="617220"/>
                  </a:lnTo>
                  <a:lnTo>
                    <a:pt x="41910" y="627380"/>
                  </a:lnTo>
                  <a:lnTo>
                    <a:pt x="31750" y="637540"/>
                  </a:lnTo>
                  <a:lnTo>
                    <a:pt x="22123" y="647166"/>
                  </a:lnTo>
                  <a:lnTo>
                    <a:pt x="21590" y="646430"/>
                  </a:lnTo>
                  <a:lnTo>
                    <a:pt x="11430" y="655320"/>
                  </a:lnTo>
                  <a:lnTo>
                    <a:pt x="0" y="661670"/>
                  </a:lnTo>
                  <a:lnTo>
                    <a:pt x="3810" y="666750"/>
                  </a:lnTo>
                  <a:lnTo>
                    <a:pt x="6350" y="673100"/>
                  </a:lnTo>
                  <a:lnTo>
                    <a:pt x="17780" y="665480"/>
                  </a:lnTo>
                  <a:lnTo>
                    <a:pt x="19050" y="665480"/>
                  </a:lnTo>
                  <a:lnTo>
                    <a:pt x="29210" y="656590"/>
                  </a:lnTo>
                  <a:lnTo>
                    <a:pt x="30480" y="656590"/>
                  </a:lnTo>
                  <a:lnTo>
                    <a:pt x="40640" y="647700"/>
                  </a:lnTo>
                  <a:lnTo>
                    <a:pt x="40640" y="646430"/>
                  </a:lnTo>
                  <a:lnTo>
                    <a:pt x="50800" y="636270"/>
                  </a:lnTo>
                  <a:lnTo>
                    <a:pt x="60960" y="624840"/>
                  </a:lnTo>
                  <a:lnTo>
                    <a:pt x="71120" y="612140"/>
                  </a:lnTo>
                  <a:lnTo>
                    <a:pt x="71120" y="610870"/>
                  </a:lnTo>
                  <a:lnTo>
                    <a:pt x="80010" y="596900"/>
                  </a:lnTo>
                  <a:lnTo>
                    <a:pt x="90170" y="582930"/>
                  </a:lnTo>
                  <a:lnTo>
                    <a:pt x="90170" y="581660"/>
                  </a:lnTo>
                  <a:lnTo>
                    <a:pt x="106680" y="548640"/>
                  </a:lnTo>
                  <a:lnTo>
                    <a:pt x="120650" y="516890"/>
                  </a:lnTo>
                  <a:lnTo>
                    <a:pt x="132080" y="485140"/>
                  </a:lnTo>
                  <a:lnTo>
                    <a:pt x="132080" y="483870"/>
                  </a:lnTo>
                  <a:lnTo>
                    <a:pt x="142240" y="450850"/>
                  </a:lnTo>
                  <a:lnTo>
                    <a:pt x="149860" y="416560"/>
                  </a:lnTo>
                  <a:lnTo>
                    <a:pt x="156210" y="382270"/>
                  </a:lnTo>
                  <a:lnTo>
                    <a:pt x="161290" y="346710"/>
                  </a:lnTo>
                  <a:lnTo>
                    <a:pt x="161290" y="345440"/>
                  </a:lnTo>
                  <a:lnTo>
                    <a:pt x="163830" y="345440"/>
                  </a:lnTo>
                  <a:lnTo>
                    <a:pt x="163830" y="271780"/>
                  </a:lnTo>
                  <a:lnTo>
                    <a:pt x="163830" y="237490"/>
                  </a:lnTo>
                  <a:lnTo>
                    <a:pt x="163830" y="236220"/>
                  </a:lnTo>
                  <a:lnTo>
                    <a:pt x="163830" y="2044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00700" y="4447539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60">
                  <a:moveTo>
                    <a:pt x="29210" y="11430"/>
                  </a:moveTo>
                  <a:lnTo>
                    <a:pt x="26670" y="5080"/>
                  </a:lnTo>
                  <a:lnTo>
                    <a:pt x="22860" y="0"/>
                  </a:lnTo>
                  <a:lnTo>
                    <a:pt x="11430" y="6350"/>
                  </a:lnTo>
                  <a:lnTo>
                    <a:pt x="0" y="11430"/>
                  </a:lnTo>
                  <a:lnTo>
                    <a:pt x="2540" y="17780"/>
                  </a:lnTo>
                  <a:lnTo>
                    <a:pt x="5080" y="22860"/>
                  </a:lnTo>
                  <a:lnTo>
                    <a:pt x="16510" y="17780"/>
                  </a:lnTo>
                  <a:lnTo>
                    <a:pt x="17780" y="17780"/>
                  </a:lnTo>
                  <a:lnTo>
                    <a:pt x="29210" y="1143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4834950" y="1922840"/>
            <a:ext cx="1514989" cy="759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52440" y="4458970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39" h="20320">
                <a:moveTo>
                  <a:pt x="53340" y="11430"/>
                </a:moveTo>
                <a:lnTo>
                  <a:pt x="50800" y="6350"/>
                </a:lnTo>
                <a:lnTo>
                  <a:pt x="49530" y="0"/>
                </a:lnTo>
                <a:lnTo>
                  <a:pt x="36830" y="3810"/>
                </a:lnTo>
                <a:lnTo>
                  <a:pt x="36944" y="4051"/>
                </a:lnTo>
                <a:lnTo>
                  <a:pt x="25400" y="6350"/>
                </a:lnTo>
                <a:lnTo>
                  <a:pt x="12700" y="7620"/>
                </a:lnTo>
                <a:lnTo>
                  <a:pt x="0" y="8890"/>
                </a:lnTo>
                <a:lnTo>
                  <a:pt x="1270" y="13970"/>
                </a:lnTo>
                <a:lnTo>
                  <a:pt x="0" y="20320"/>
                </a:lnTo>
                <a:lnTo>
                  <a:pt x="1270" y="20320"/>
                </a:lnTo>
                <a:lnTo>
                  <a:pt x="13970" y="20320"/>
                </a:lnTo>
                <a:lnTo>
                  <a:pt x="26670" y="17780"/>
                </a:lnTo>
                <a:lnTo>
                  <a:pt x="27940" y="17780"/>
                </a:lnTo>
                <a:lnTo>
                  <a:pt x="40640" y="15240"/>
                </a:lnTo>
                <a:lnTo>
                  <a:pt x="53340" y="1143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5833109" y="3741420"/>
            <a:ext cx="331470" cy="732790"/>
            <a:chOff x="5833109" y="3741420"/>
            <a:chExt cx="331470" cy="732790"/>
          </a:xfrm>
        </p:grpSpPr>
        <p:sp>
          <p:nvSpPr>
            <p:cNvPr id="73" name="object 73"/>
            <p:cNvSpPr/>
            <p:nvPr/>
          </p:nvSpPr>
          <p:spPr>
            <a:xfrm>
              <a:off x="5839459" y="3747770"/>
              <a:ext cx="318770" cy="720090"/>
            </a:xfrm>
            <a:custGeom>
              <a:avLst/>
              <a:gdLst/>
              <a:ahLst/>
              <a:cxnLst/>
              <a:rect l="l" t="t" r="r" b="b"/>
              <a:pathLst>
                <a:path w="318770" h="720089">
                  <a:moveTo>
                    <a:pt x="125729" y="0"/>
                  </a:moveTo>
                  <a:lnTo>
                    <a:pt x="81279" y="2539"/>
                  </a:lnTo>
                  <a:lnTo>
                    <a:pt x="72389" y="3809"/>
                  </a:lnTo>
                  <a:lnTo>
                    <a:pt x="64769" y="6349"/>
                  </a:lnTo>
                  <a:lnTo>
                    <a:pt x="58419" y="7619"/>
                  </a:lnTo>
                  <a:lnTo>
                    <a:pt x="52069" y="10159"/>
                  </a:lnTo>
                  <a:lnTo>
                    <a:pt x="41910" y="12699"/>
                  </a:lnTo>
                  <a:lnTo>
                    <a:pt x="31750" y="16509"/>
                  </a:lnTo>
                  <a:lnTo>
                    <a:pt x="26669" y="19049"/>
                  </a:lnTo>
                  <a:lnTo>
                    <a:pt x="19050" y="24129"/>
                  </a:lnTo>
                  <a:lnTo>
                    <a:pt x="16510" y="27939"/>
                  </a:lnTo>
                  <a:lnTo>
                    <a:pt x="12700" y="30479"/>
                  </a:lnTo>
                  <a:lnTo>
                    <a:pt x="7619" y="38099"/>
                  </a:lnTo>
                  <a:lnTo>
                    <a:pt x="6350" y="41909"/>
                  </a:lnTo>
                  <a:lnTo>
                    <a:pt x="3810" y="45719"/>
                  </a:lnTo>
                  <a:lnTo>
                    <a:pt x="1269" y="55879"/>
                  </a:lnTo>
                  <a:lnTo>
                    <a:pt x="1269" y="60959"/>
                  </a:lnTo>
                  <a:lnTo>
                    <a:pt x="0" y="73659"/>
                  </a:lnTo>
                  <a:lnTo>
                    <a:pt x="105" y="123189"/>
                  </a:lnTo>
                  <a:lnTo>
                    <a:pt x="1164" y="173989"/>
                  </a:lnTo>
                  <a:lnTo>
                    <a:pt x="1269" y="662939"/>
                  </a:lnTo>
                  <a:lnTo>
                    <a:pt x="2539" y="666749"/>
                  </a:lnTo>
                  <a:lnTo>
                    <a:pt x="3810" y="669289"/>
                  </a:lnTo>
                  <a:lnTo>
                    <a:pt x="3810" y="671829"/>
                  </a:lnTo>
                  <a:lnTo>
                    <a:pt x="5079" y="674369"/>
                  </a:lnTo>
                  <a:lnTo>
                    <a:pt x="6350" y="680719"/>
                  </a:lnTo>
                  <a:lnTo>
                    <a:pt x="8889" y="687069"/>
                  </a:lnTo>
                  <a:lnTo>
                    <a:pt x="11429" y="692149"/>
                  </a:lnTo>
                  <a:lnTo>
                    <a:pt x="15239" y="698499"/>
                  </a:lnTo>
                  <a:lnTo>
                    <a:pt x="19050" y="703579"/>
                  </a:lnTo>
                  <a:lnTo>
                    <a:pt x="27939" y="712469"/>
                  </a:lnTo>
                  <a:lnTo>
                    <a:pt x="29210" y="715009"/>
                  </a:lnTo>
                  <a:lnTo>
                    <a:pt x="34289" y="717549"/>
                  </a:lnTo>
                  <a:lnTo>
                    <a:pt x="35560" y="717549"/>
                  </a:lnTo>
                  <a:lnTo>
                    <a:pt x="40639" y="720089"/>
                  </a:lnTo>
                  <a:lnTo>
                    <a:pt x="71119" y="720089"/>
                  </a:lnTo>
                  <a:lnTo>
                    <a:pt x="119379" y="715009"/>
                  </a:lnTo>
                  <a:lnTo>
                    <a:pt x="162560" y="704849"/>
                  </a:lnTo>
                  <a:lnTo>
                    <a:pt x="199389" y="690879"/>
                  </a:lnTo>
                  <a:lnTo>
                    <a:pt x="232410" y="671829"/>
                  </a:lnTo>
                  <a:lnTo>
                    <a:pt x="262889" y="645159"/>
                  </a:lnTo>
                  <a:lnTo>
                    <a:pt x="269239" y="637539"/>
                  </a:lnTo>
                  <a:lnTo>
                    <a:pt x="276860" y="628649"/>
                  </a:lnTo>
                  <a:lnTo>
                    <a:pt x="285750" y="614679"/>
                  </a:lnTo>
                  <a:lnTo>
                    <a:pt x="294639" y="601979"/>
                  </a:lnTo>
                  <a:lnTo>
                    <a:pt x="297410" y="596899"/>
                  </a:lnTo>
                  <a:lnTo>
                    <a:pt x="80010" y="596899"/>
                  </a:lnTo>
                  <a:lnTo>
                    <a:pt x="80010" y="434339"/>
                  </a:lnTo>
                  <a:lnTo>
                    <a:pt x="299719" y="434339"/>
                  </a:lnTo>
                  <a:lnTo>
                    <a:pt x="293369" y="422909"/>
                  </a:lnTo>
                  <a:lnTo>
                    <a:pt x="288289" y="412749"/>
                  </a:lnTo>
                  <a:lnTo>
                    <a:pt x="281939" y="402589"/>
                  </a:lnTo>
                  <a:lnTo>
                    <a:pt x="276860" y="393699"/>
                  </a:lnTo>
                  <a:lnTo>
                    <a:pt x="257810" y="370839"/>
                  </a:lnTo>
                  <a:lnTo>
                    <a:pt x="251460" y="364489"/>
                  </a:lnTo>
                  <a:lnTo>
                    <a:pt x="243839" y="359409"/>
                  </a:lnTo>
                  <a:lnTo>
                    <a:pt x="250189" y="351789"/>
                  </a:lnTo>
                  <a:lnTo>
                    <a:pt x="255269" y="344169"/>
                  </a:lnTo>
                  <a:lnTo>
                    <a:pt x="260350" y="335279"/>
                  </a:lnTo>
                  <a:lnTo>
                    <a:pt x="271779" y="312419"/>
                  </a:lnTo>
                  <a:lnTo>
                    <a:pt x="272288" y="311149"/>
                  </a:lnTo>
                  <a:lnTo>
                    <a:pt x="92710" y="311149"/>
                  </a:lnTo>
                  <a:lnTo>
                    <a:pt x="86360" y="309879"/>
                  </a:lnTo>
                  <a:lnTo>
                    <a:pt x="80010" y="309879"/>
                  </a:lnTo>
                  <a:lnTo>
                    <a:pt x="80010" y="120649"/>
                  </a:lnTo>
                  <a:lnTo>
                    <a:pt x="272414" y="120649"/>
                  </a:lnTo>
                  <a:lnTo>
                    <a:pt x="270510" y="115569"/>
                  </a:lnTo>
                  <a:lnTo>
                    <a:pt x="266700" y="106679"/>
                  </a:lnTo>
                  <a:lnTo>
                    <a:pt x="256539" y="88899"/>
                  </a:lnTo>
                  <a:lnTo>
                    <a:pt x="250189" y="80009"/>
                  </a:lnTo>
                  <a:lnTo>
                    <a:pt x="245110" y="71119"/>
                  </a:lnTo>
                  <a:lnTo>
                    <a:pt x="218439" y="41909"/>
                  </a:lnTo>
                  <a:lnTo>
                    <a:pt x="179069" y="13969"/>
                  </a:lnTo>
                  <a:lnTo>
                    <a:pt x="138429" y="1269"/>
                  </a:lnTo>
                  <a:lnTo>
                    <a:pt x="125729" y="0"/>
                  </a:lnTo>
                  <a:close/>
                </a:path>
                <a:path w="318770" h="720089">
                  <a:moveTo>
                    <a:pt x="299719" y="434339"/>
                  </a:moveTo>
                  <a:lnTo>
                    <a:pt x="160019" y="434339"/>
                  </a:lnTo>
                  <a:lnTo>
                    <a:pt x="170179" y="436879"/>
                  </a:lnTo>
                  <a:lnTo>
                    <a:pt x="182879" y="441959"/>
                  </a:lnTo>
                  <a:lnTo>
                    <a:pt x="187960" y="445769"/>
                  </a:lnTo>
                  <a:lnTo>
                    <a:pt x="200660" y="453389"/>
                  </a:lnTo>
                  <a:lnTo>
                    <a:pt x="223519" y="476249"/>
                  </a:lnTo>
                  <a:lnTo>
                    <a:pt x="226060" y="481329"/>
                  </a:lnTo>
                  <a:lnTo>
                    <a:pt x="228600" y="483869"/>
                  </a:lnTo>
                  <a:lnTo>
                    <a:pt x="231139" y="488949"/>
                  </a:lnTo>
                  <a:lnTo>
                    <a:pt x="234950" y="500379"/>
                  </a:lnTo>
                  <a:lnTo>
                    <a:pt x="237489" y="504189"/>
                  </a:lnTo>
                  <a:lnTo>
                    <a:pt x="237489" y="509269"/>
                  </a:lnTo>
                  <a:lnTo>
                    <a:pt x="238760" y="513079"/>
                  </a:lnTo>
                  <a:lnTo>
                    <a:pt x="238760" y="528319"/>
                  </a:lnTo>
                  <a:lnTo>
                    <a:pt x="237489" y="529589"/>
                  </a:lnTo>
                  <a:lnTo>
                    <a:pt x="237489" y="532129"/>
                  </a:lnTo>
                  <a:lnTo>
                    <a:pt x="236219" y="534669"/>
                  </a:lnTo>
                  <a:lnTo>
                    <a:pt x="234950" y="538479"/>
                  </a:lnTo>
                  <a:lnTo>
                    <a:pt x="229869" y="543559"/>
                  </a:lnTo>
                  <a:lnTo>
                    <a:pt x="227329" y="547369"/>
                  </a:lnTo>
                  <a:lnTo>
                    <a:pt x="219710" y="552449"/>
                  </a:lnTo>
                  <a:lnTo>
                    <a:pt x="210819" y="558799"/>
                  </a:lnTo>
                  <a:lnTo>
                    <a:pt x="160019" y="581659"/>
                  </a:lnTo>
                  <a:lnTo>
                    <a:pt x="119379" y="593089"/>
                  </a:lnTo>
                  <a:lnTo>
                    <a:pt x="80010" y="596899"/>
                  </a:lnTo>
                  <a:lnTo>
                    <a:pt x="297410" y="596899"/>
                  </a:lnTo>
                  <a:lnTo>
                    <a:pt x="302260" y="588009"/>
                  </a:lnTo>
                  <a:lnTo>
                    <a:pt x="304800" y="580389"/>
                  </a:lnTo>
                  <a:lnTo>
                    <a:pt x="308610" y="574039"/>
                  </a:lnTo>
                  <a:lnTo>
                    <a:pt x="309879" y="566419"/>
                  </a:lnTo>
                  <a:lnTo>
                    <a:pt x="312419" y="560069"/>
                  </a:lnTo>
                  <a:lnTo>
                    <a:pt x="314960" y="552449"/>
                  </a:lnTo>
                  <a:lnTo>
                    <a:pt x="316229" y="546099"/>
                  </a:lnTo>
                  <a:lnTo>
                    <a:pt x="317500" y="538479"/>
                  </a:lnTo>
                  <a:lnTo>
                    <a:pt x="317500" y="530859"/>
                  </a:lnTo>
                  <a:lnTo>
                    <a:pt x="318769" y="524509"/>
                  </a:lnTo>
                  <a:lnTo>
                    <a:pt x="318769" y="516889"/>
                  </a:lnTo>
                  <a:lnTo>
                    <a:pt x="317500" y="505459"/>
                  </a:lnTo>
                  <a:lnTo>
                    <a:pt x="317500" y="492759"/>
                  </a:lnTo>
                  <a:lnTo>
                    <a:pt x="312419" y="469899"/>
                  </a:lnTo>
                  <a:lnTo>
                    <a:pt x="308610" y="458469"/>
                  </a:lnTo>
                  <a:lnTo>
                    <a:pt x="304800" y="445769"/>
                  </a:lnTo>
                  <a:lnTo>
                    <a:pt x="299719" y="434339"/>
                  </a:lnTo>
                  <a:close/>
                </a:path>
                <a:path w="318770" h="720089">
                  <a:moveTo>
                    <a:pt x="272414" y="120649"/>
                  </a:moveTo>
                  <a:lnTo>
                    <a:pt x="125729" y="120649"/>
                  </a:lnTo>
                  <a:lnTo>
                    <a:pt x="140969" y="123189"/>
                  </a:lnTo>
                  <a:lnTo>
                    <a:pt x="147319" y="125729"/>
                  </a:lnTo>
                  <a:lnTo>
                    <a:pt x="182879" y="151129"/>
                  </a:lnTo>
                  <a:lnTo>
                    <a:pt x="201929" y="181609"/>
                  </a:lnTo>
                  <a:lnTo>
                    <a:pt x="204469" y="185419"/>
                  </a:lnTo>
                  <a:lnTo>
                    <a:pt x="207010" y="193039"/>
                  </a:lnTo>
                  <a:lnTo>
                    <a:pt x="207010" y="198119"/>
                  </a:lnTo>
                  <a:lnTo>
                    <a:pt x="208279" y="201929"/>
                  </a:lnTo>
                  <a:lnTo>
                    <a:pt x="208279" y="205739"/>
                  </a:lnTo>
                  <a:lnTo>
                    <a:pt x="209550" y="209549"/>
                  </a:lnTo>
                  <a:lnTo>
                    <a:pt x="209550" y="214629"/>
                  </a:lnTo>
                  <a:lnTo>
                    <a:pt x="208279" y="224789"/>
                  </a:lnTo>
                  <a:lnTo>
                    <a:pt x="208279" y="236219"/>
                  </a:lnTo>
                  <a:lnTo>
                    <a:pt x="205739" y="245109"/>
                  </a:lnTo>
                  <a:lnTo>
                    <a:pt x="203200" y="255269"/>
                  </a:lnTo>
                  <a:lnTo>
                    <a:pt x="200660" y="262889"/>
                  </a:lnTo>
                  <a:lnTo>
                    <a:pt x="196850" y="270509"/>
                  </a:lnTo>
                  <a:lnTo>
                    <a:pt x="191769" y="276859"/>
                  </a:lnTo>
                  <a:lnTo>
                    <a:pt x="186689" y="284479"/>
                  </a:lnTo>
                  <a:lnTo>
                    <a:pt x="180339" y="289559"/>
                  </a:lnTo>
                  <a:lnTo>
                    <a:pt x="175260" y="294639"/>
                  </a:lnTo>
                  <a:lnTo>
                    <a:pt x="167639" y="298449"/>
                  </a:lnTo>
                  <a:lnTo>
                    <a:pt x="158750" y="300989"/>
                  </a:lnTo>
                  <a:lnTo>
                    <a:pt x="151129" y="303529"/>
                  </a:lnTo>
                  <a:lnTo>
                    <a:pt x="140969" y="306069"/>
                  </a:lnTo>
                  <a:lnTo>
                    <a:pt x="120650" y="307339"/>
                  </a:lnTo>
                  <a:lnTo>
                    <a:pt x="113029" y="309879"/>
                  </a:lnTo>
                  <a:lnTo>
                    <a:pt x="107950" y="311149"/>
                  </a:lnTo>
                  <a:lnTo>
                    <a:pt x="272288" y="311149"/>
                  </a:lnTo>
                  <a:lnTo>
                    <a:pt x="274319" y="306069"/>
                  </a:lnTo>
                  <a:lnTo>
                    <a:pt x="276860" y="298449"/>
                  </a:lnTo>
                  <a:lnTo>
                    <a:pt x="280669" y="289559"/>
                  </a:lnTo>
                  <a:lnTo>
                    <a:pt x="281939" y="280669"/>
                  </a:lnTo>
                  <a:lnTo>
                    <a:pt x="284479" y="269239"/>
                  </a:lnTo>
                  <a:lnTo>
                    <a:pt x="285750" y="260349"/>
                  </a:lnTo>
                  <a:lnTo>
                    <a:pt x="288289" y="247649"/>
                  </a:lnTo>
                  <a:lnTo>
                    <a:pt x="288416" y="236219"/>
                  </a:lnTo>
                  <a:lnTo>
                    <a:pt x="289560" y="224789"/>
                  </a:lnTo>
                  <a:lnTo>
                    <a:pt x="289560" y="200659"/>
                  </a:lnTo>
                  <a:lnTo>
                    <a:pt x="285750" y="166369"/>
                  </a:lnTo>
                  <a:lnTo>
                    <a:pt x="278129" y="135889"/>
                  </a:lnTo>
                  <a:lnTo>
                    <a:pt x="272414" y="12064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13119" y="3863340"/>
              <a:ext cx="142239" cy="2019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13119" y="4175760"/>
              <a:ext cx="171450" cy="175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34379" y="4398010"/>
              <a:ext cx="226060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33110" y="3742689"/>
              <a:ext cx="267970" cy="655320"/>
            </a:xfrm>
            <a:custGeom>
              <a:avLst/>
              <a:gdLst/>
              <a:ahLst/>
              <a:cxnLst/>
              <a:rect l="l" t="t" r="r" b="b"/>
              <a:pathLst>
                <a:path w="267970" h="655320">
                  <a:moveTo>
                    <a:pt x="13970" y="123202"/>
                  </a:moveTo>
                  <a:lnTo>
                    <a:pt x="0" y="123202"/>
                  </a:lnTo>
                  <a:lnTo>
                    <a:pt x="0" y="655320"/>
                  </a:lnTo>
                  <a:lnTo>
                    <a:pt x="13970" y="655320"/>
                  </a:lnTo>
                  <a:lnTo>
                    <a:pt x="13970" y="184150"/>
                  </a:lnTo>
                  <a:lnTo>
                    <a:pt x="13970" y="123202"/>
                  </a:lnTo>
                  <a:close/>
                </a:path>
                <a:path w="267970" h="655320">
                  <a:moveTo>
                    <a:pt x="267970" y="90170"/>
                  </a:moveTo>
                  <a:lnTo>
                    <a:pt x="262890" y="81280"/>
                  </a:lnTo>
                  <a:lnTo>
                    <a:pt x="261620" y="81280"/>
                  </a:lnTo>
                  <a:lnTo>
                    <a:pt x="256540" y="72390"/>
                  </a:lnTo>
                  <a:lnTo>
                    <a:pt x="255270" y="72390"/>
                  </a:lnTo>
                  <a:lnTo>
                    <a:pt x="241300" y="55880"/>
                  </a:lnTo>
                  <a:lnTo>
                    <a:pt x="228600" y="43180"/>
                  </a:lnTo>
                  <a:lnTo>
                    <a:pt x="228600" y="41910"/>
                  </a:lnTo>
                  <a:lnTo>
                    <a:pt x="215900" y="31750"/>
                  </a:lnTo>
                  <a:lnTo>
                    <a:pt x="214630" y="31750"/>
                  </a:lnTo>
                  <a:lnTo>
                    <a:pt x="201930" y="21590"/>
                  </a:lnTo>
                  <a:lnTo>
                    <a:pt x="189230" y="13970"/>
                  </a:lnTo>
                  <a:lnTo>
                    <a:pt x="189230" y="12700"/>
                  </a:lnTo>
                  <a:lnTo>
                    <a:pt x="187960" y="12700"/>
                  </a:lnTo>
                  <a:lnTo>
                    <a:pt x="173990" y="7620"/>
                  </a:lnTo>
                  <a:lnTo>
                    <a:pt x="160020" y="2540"/>
                  </a:lnTo>
                  <a:lnTo>
                    <a:pt x="146050" y="0"/>
                  </a:lnTo>
                  <a:lnTo>
                    <a:pt x="132080" y="0"/>
                  </a:lnTo>
                  <a:lnTo>
                    <a:pt x="107950" y="0"/>
                  </a:lnTo>
                  <a:lnTo>
                    <a:pt x="106680" y="0"/>
                  </a:lnTo>
                  <a:lnTo>
                    <a:pt x="87630" y="2540"/>
                  </a:lnTo>
                  <a:lnTo>
                    <a:pt x="78740" y="2540"/>
                  </a:lnTo>
                  <a:lnTo>
                    <a:pt x="77470" y="2540"/>
                  </a:lnTo>
                  <a:lnTo>
                    <a:pt x="69850" y="5080"/>
                  </a:lnTo>
                  <a:lnTo>
                    <a:pt x="68580" y="5080"/>
                  </a:lnTo>
                  <a:lnTo>
                    <a:pt x="62230" y="7620"/>
                  </a:lnTo>
                  <a:lnTo>
                    <a:pt x="55880" y="8890"/>
                  </a:lnTo>
                  <a:lnTo>
                    <a:pt x="55994" y="9182"/>
                  </a:lnTo>
                  <a:lnTo>
                    <a:pt x="46990" y="1143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35560" y="16510"/>
                  </a:lnTo>
                  <a:lnTo>
                    <a:pt x="34290" y="16510"/>
                  </a:lnTo>
                  <a:lnTo>
                    <a:pt x="30480" y="17780"/>
                  </a:lnTo>
                  <a:lnTo>
                    <a:pt x="30480" y="19050"/>
                  </a:lnTo>
                  <a:lnTo>
                    <a:pt x="26670" y="21590"/>
                  </a:lnTo>
                  <a:lnTo>
                    <a:pt x="25400" y="21590"/>
                  </a:lnTo>
                  <a:lnTo>
                    <a:pt x="21590" y="24130"/>
                  </a:lnTo>
                  <a:lnTo>
                    <a:pt x="17780" y="27940"/>
                  </a:lnTo>
                  <a:lnTo>
                    <a:pt x="15240" y="31750"/>
                  </a:lnTo>
                  <a:lnTo>
                    <a:pt x="12700" y="34290"/>
                  </a:lnTo>
                  <a:lnTo>
                    <a:pt x="11430" y="34290"/>
                  </a:lnTo>
                  <a:lnTo>
                    <a:pt x="11430" y="35560"/>
                  </a:lnTo>
                  <a:lnTo>
                    <a:pt x="8890" y="39370"/>
                  </a:lnTo>
                  <a:lnTo>
                    <a:pt x="8890" y="40640"/>
                  </a:lnTo>
                  <a:lnTo>
                    <a:pt x="6350" y="44450"/>
                  </a:lnTo>
                  <a:lnTo>
                    <a:pt x="5080" y="48260"/>
                  </a:lnTo>
                  <a:lnTo>
                    <a:pt x="5080" y="49530"/>
                  </a:lnTo>
                  <a:lnTo>
                    <a:pt x="3810" y="53340"/>
                  </a:lnTo>
                  <a:lnTo>
                    <a:pt x="3810" y="54610"/>
                  </a:lnTo>
                  <a:lnTo>
                    <a:pt x="2540" y="58420"/>
                  </a:lnTo>
                  <a:lnTo>
                    <a:pt x="2540" y="59690"/>
                  </a:lnTo>
                  <a:lnTo>
                    <a:pt x="1270" y="64770"/>
                  </a:lnTo>
                  <a:lnTo>
                    <a:pt x="1270" y="774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0" y="107950"/>
                  </a:lnTo>
                  <a:lnTo>
                    <a:pt x="0" y="123190"/>
                  </a:lnTo>
                  <a:lnTo>
                    <a:pt x="12700" y="123190"/>
                  </a:lnTo>
                  <a:lnTo>
                    <a:pt x="12700" y="107950"/>
                  </a:lnTo>
                  <a:lnTo>
                    <a:pt x="12700" y="92710"/>
                  </a:lnTo>
                  <a:lnTo>
                    <a:pt x="12700" y="78740"/>
                  </a:lnTo>
                  <a:lnTo>
                    <a:pt x="13970" y="66040"/>
                  </a:lnTo>
                  <a:lnTo>
                    <a:pt x="13970" y="62230"/>
                  </a:lnTo>
                  <a:lnTo>
                    <a:pt x="14947" y="58305"/>
                  </a:lnTo>
                  <a:lnTo>
                    <a:pt x="15240" y="58420"/>
                  </a:lnTo>
                  <a:lnTo>
                    <a:pt x="16510" y="53340"/>
                  </a:lnTo>
                  <a:lnTo>
                    <a:pt x="17780" y="49530"/>
                  </a:lnTo>
                  <a:lnTo>
                    <a:pt x="20320" y="45720"/>
                  </a:lnTo>
                  <a:lnTo>
                    <a:pt x="21399" y="42456"/>
                  </a:lnTo>
                  <a:lnTo>
                    <a:pt x="24130" y="40640"/>
                  </a:lnTo>
                  <a:lnTo>
                    <a:pt x="26670" y="36830"/>
                  </a:lnTo>
                  <a:lnTo>
                    <a:pt x="30480" y="34290"/>
                  </a:lnTo>
                  <a:lnTo>
                    <a:pt x="33020" y="31750"/>
                  </a:lnTo>
                  <a:lnTo>
                    <a:pt x="36830" y="29210"/>
                  </a:lnTo>
                  <a:lnTo>
                    <a:pt x="40640" y="27940"/>
                  </a:lnTo>
                  <a:lnTo>
                    <a:pt x="40462" y="27533"/>
                  </a:lnTo>
                  <a:lnTo>
                    <a:pt x="49530" y="24130"/>
                  </a:lnTo>
                  <a:lnTo>
                    <a:pt x="59690" y="21590"/>
                  </a:lnTo>
                  <a:lnTo>
                    <a:pt x="60960" y="21590"/>
                  </a:lnTo>
                  <a:lnTo>
                    <a:pt x="67310" y="19050"/>
                  </a:lnTo>
                  <a:lnTo>
                    <a:pt x="73660" y="17780"/>
                  </a:lnTo>
                  <a:lnTo>
                    <a:pt x="73507" y="17411"/>
                  </a:lnTo>
                  <a:lnTo>
                    <a:pt x="80010" y="15240"/>
                  </a:lnTo>
                  <a:lnTo>
                    <a:pt x="88900" y="13970"/>
                  </a:lnTo>
                  <a:lnTo>
                    <a:pt x="109220" y="12700"/>
                  </a:lnTo>
                  <a:lnTo>
                    <a:pt x="131267" y="11480"/>
                  </a:lnTo>
                  <a:lnTo>
                    <a:pt x="144780" y="12700"/>
                  </a:lnTo>
                  <a:lnTo>
                    <a:pt x="157480" y="15240"/>
                  </a:lnTo>
                  <a:lnTo>
                    <a:pt x="169037" y="18719"/>
                  </a:lnTo>
                  <a:lnTo>
                    <a:pt x="168910" y="19050"/>
                  </a:lnTo>
                  <a:lnTo>
                    <a:pt x="182880" y="24130"/>
                  </a:lnTo>
                  <a:lnTo>
                    <a:pt x="195580" y="33020"/>
                  </a:lnTo>
                  <a:lnTo>
                    <a:pt x="195973" y="32029"/>
                  </a:lnTo>
                  <a:lnTo>
                    <a:pt x="208280" y="40640"/>
                  </a:lnTo>
                  <a:lnTo>
                    <a:pt x="219710" y="52070"/>
                  </a:lnTo>
                  <a:lnTo>
                    <a:pt x="220306" y="51473"/>
                  </a:lnTo>
                  <a:lnTo>
                    <a:pt x="232410" y="64770"/>
                  </a:lnTo>
                  <a:lnTo>
                    <a:pt x="232981" y="64198"/>
                  </a:lnTo>
                  <a:lnTo>
                    <a:pt x="246380" y="80010"/>
                  </a:lnTo>
                  <a:lnTo>
                    <a:pt x="251460" y="88900"/>
                  </a:lnTo>
                  <a:lnTo>
                    <a:pt x="257810" y="96520"/>
                  </a:lnTo>
                  <a:lnTo>
                    <a:pt x="262890" y="93980"/>
                  </a:lnTo>
                  <a:lnTo>
                    <a:pt x="267970" y="9017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75680" y="3832859"/>
              <a:ext cx="63500" cy="340360"/>
            </a:xfrm>
            <a:custGeom>
              <a:avLst/>
              <a:gdLst/>
              <a:ahLst/>
              <a:cxnLst/>
              <a:rect l="l" t="t" r="r" b="b"/>
              <a:pathLst>
                <a:path w="63500" h="340360">
                  <a:moveTo>
                    <a:pt x="63500" y="334010"/>
                  </a:moveTo>
                  <a:lnTo>
                    <a:pt x="57150" y="323850"/>
                  </a:lnTo>
                  <a:lnTo>
                    <a:pt x="52070" y="314960"/>
                  </a:lnTo>
                  <a:lnTo>
                    <a:pt x="52070" y="313690"/>
                  </a:lnTo>
                  <a:lnTo>
                    <a:pt x="45720" y="304800"/>
                  </a:lnTo>
                  <a:lnTo>
                    <a:pt x="39370" y="297180"/>
                  </a:lnTo>
                  <a:lnTo>
                    <a:pt x="33020" y="289560"/>
                  </a:lnTo>
                  <a:lnTo>
                    <a:pt x="33020" y="288290"/>
                  </a:lnTo>
                  <a:lnTo>
                    <a:pt x="26670" y="281940"/>
                  </a:lnTo>
                  <a:lnTo>
                    <a:pt x="25400" y="281940"/>
                  </a:lnTo>
                  <a:lnTo>
                    <a:pt x="19050" y="275590"/>
                  </a:lnTo>
                  <a:lnTo>
                    <a:pt x="19050" y="274320"/>
                  </a:lnTo>
                  <a:lnTo>
                    <a:pt x="16941" y="272923"/>
                  </a:lnTo>
                  <a:lnTo>
                    <a:pt x="19050" y="269240"/>
                  </a:lnTo>
                  <a:lnTo>
                    <a:pt x="18148" y="268795"/>
                  </a:lnTo>
                  <a:lnTo>
                    <a:pt x="24130" y="261620"/>
                  </a:lnTo>
                  <a:lnTo>
                    <a:pt x="29210" y="254000"/>
                  </a:lnTo>
                  <a:lnTo>
                    <a:pt x="33020" y="246380"/>
                  </a:lnTo>
                  <a:lnTo>
                    <a:pt x="34290" y="246380"/>
                  </a:lnTo>
                  <a:lnTo>
                    <a:pt x="38100" y="238760"/>
                  </a:lnTo>
                  <a:lnTo>
                    <a:pt x="40640" y="231140"/>
                  </a:lnTo>
                  <a:lnTo>
                    <a:pt x="40640" y="229870"/>
                  </a:lnTo>
                  <a:lnTo>
                    <a:pt x="44450" y="223520"/>
                  </a:lnTo>
                  <a:lnTo>
                    <a:pt x="46990" y="215900"/>
                  </a:lnTo>
                  <a:lnTo>
                    <a:pt x="49530" y="205740"/>
                  </a:lnTo>
                  <a:lnTo>
                    <a:pt x="52070" y="196850"/>
                  </a:lnTo>
                  <a:lnTo>
                    <a:pt x="54610" y="186690"/>
                  </a:lnTo>
                  <a:lnTo>
                    <a:pt x="54610" y="185420"/>
                  </a:lnTo>
                  <a:lnTo>
                    <a:pt x="55880" y="175260"/>
                  </a:lnTo>
                  <a:lnTo>
                    <a:pt x="57150" y="163830"/>
                  </a:lnTo>
                  <a:lnTo>
                    <a:pt x="58420" y="152400"/>
                  </a:lnTo>
                  <a:lnTo>
                    <a:pt x="59690" y="139700"/>
                  </a:lnTo>
                  <a:lnTo>
                    <a:pt x="59690" y="127000"/>
                  </a:lnTo>
                  <a:lnTo>
                    <a:pt x="59690" y="114300"/>
                  </a:lnTo>
                  <a:lnTo>
                    <a:pt x="58420" y="104140"/>
                  </a:lnTo>
                  <a:lnTo>
                    <a:pt x="58420" y="102870"/>
                  </a:lnTo>
                  <a:lnTo>
                    <a:pt x="57150" y="91440"/>
                  </a:lnTo>
                  <a:lnTo>
                    <a:pt x="55880" y="81280"/>
                  </a:lnTo>
                  <a:lnTo>
                    <a:pt x="53340" y="69850"/>
                  </a:lnTo>
                  <a:lnTo>
                    <a:pt x="50800" y="59690"/>
                  </a:lnTo>
                  <a:lnTo>
                    <a:pt x="48260" y="48260"/>
                  </a:lnTo>
                  <a:lnTo>
                    <a:pt x="44450" y="38100"/>
                  </a:lnTo>
                  <a:lnTo>
                    <a:pt x="40640" y="27940"/>
                  </a:lnTo>
                  <a:lnTo>
                    <a:pt x="35560" y="19050"/>
                  </a:lnTo>
                  <a:lnTo>
                    <a:pt x="31750" y="8890"/>
                  </a:lnTo>
                  <a:lnTo>
                    <a:pt x="30480" y="8890"/>
                  </a:lnTo>
                  <a:lnTo>
                    <a:pt x="25400" y="0"/>
                  </a:lnTo>
                  <a:lnTo>
                    <a:pt x="20320" y="3810"/>
                  </a:lnTo>
                  <a:lnTo>
                    <a:pt x="15240" y="6350"/>
                  </a:lnTo>
                  <a:lnTo>
                    <a:pt x="20320" y="15240"/>
                  </a:lnTo>
                  <a:lnTo>
                    <a:pt x="24130" y="24130"/>
                  </a:lnTo>
                  <a:lnTo>
                    <a:pt x="29210" y="33020"/>
                  </a:lnTo>
                  <a:lnTo>
                    <a:pt x="33020" y="43180"/>
                  </a:lnTo>
                  <a:lnTo>
                    <a:pt x="33413" y="42989"/>
                  </a:lnTo>
                  <a:lnTo>
                    <a:pt x="36741" y="51841"/>
                  </a:lnTo>
                  <a:lnTo>
                    <a:pt x="35560" y="52070"/>
                  </a:lnTo>
                  <a:lnTo>
                    <a:pt x="39370" y="62230"/>
                  </a:lnTo>
                  <a:lnTo>
                    <a:pt x="41910" y="72390"/>
                  </a:lnTo>
                  <a:lnTo>
                    <a:pt x="43180" y="82550"/>
                  </a:lnTo>
                  <a:lnTo>
                    <a:pt x="44450" y="92710"/>
                  </a:lnTo>
                  <a:lnTo>
                    <a:pt x="45720" y="105410"/>
                  </a:lnTo>
                  <a:lnTo>
                    <a:pt x="45847" y="105384"/>
                  </a:lnTo>
                  <a:lnTo>
                    <a:pt x="46990" y="115570"/>
                  </a:lnTo>
                  <a:lnTo>
                    <a:pt x="46990" y="127000"/>
                  </a:lnTo>
                  <a:lnTo>
                    <a:pt x="46990" y="139700"/>
                  </a:lnTo>
                  <a:lnTo>
                    <a:pt x="46990" y="151130"/>
                  </a:lnTo>
                  <a:lnTo>
                    <a:pt x="45720" y="162560"/>
                  </a:lnTo>
                  <a:lnTo>
                    <a:pt x="44450" y="173990"/>
                  </a:lnTo>
                  <a:lnTo>
                    <a:pt x="42202" y="182943"/>
                  </a:lnTo>
                  <a:lnTo>
                    <a:pt x="41910" y="182880"/>
                  </a:lnTo>
                  <a:lnTo>
                    <a:pt x="39370" y="194310"/>
                  </a:lnTo>
                  <a:lnTo>
                    <a:pt x="38265" y="202006"/>
                  </a:lnTo>
                  <a:lnTo>
                    <a:pt x="38100" y="201930"/>
                  </a:lnTo>
                  <a:lnTo>
                    <a:pt x="35839" y="210972"/>
                  </a:lnTo>
                  <a:lnTo>
                    <a:pt x="35560" y="210820"/>
                  </a:lnTo>
                  <a:lnTo>
                    <a:pt x="33020" y="218440"/>
                  </a:lnTo>
                  <a:lnTo>
                    <a:pt x="29210" y="224790"/>
                  </a:lnTo>
                  <a:lnTo>
                    <a:pt x="25400" y="232410"/>
                  </a:lnTo>
                  <a:lnTo>
                    <a:pt x="22860" y="240030"/>
                  </a:lnTo>
                  <a:lnTo>
                    <a:pt x="17780" y="247650"/>
                  </a:lnTo>
                  <a:lnTo>
                    <a:pt x="13970" y="255270"/>
                  </a:lnTo>
                  <a:lnTo>
                    <a:pt x="8890" y="262890"/>
                  </a:lnTo>
                  <a:lnTo>
                    <a:pt x="7620" y="262890"/>
                  </a:lnTo>
                  <a:lnTo>
                    <a:pt x="2540" y="270510"/>
                  </a:lnTo>
                  <a:lnTo>
                    <a:pt x="0" y="275590"/>
                  </a:lnTo>
                  <a:lnTo>
                    <a:pt x="3810" y="279400"/>
                  </a:lnTo>
                  <a:lnTo>
                    <a:pt x="10668" y="283972"/>
                  </a:lnTo>
                  <a:lnTo>
                    <a:pt x="10160" y="284480"/>
                  </a:lnTo>
                  <a:lnTo>
                    <a:pt x="17081" y="290258"/>
                  </a:lnTo>
                  <a:lnTo>
                    <a:pt x="16510" y="290830"/>
                  </a:lnTo>
                  <a:lnTo>
                    <a:pt x="22860" y="297180"/>
                  </a:lnTo>
                  <a:lnTo>
                    <a:pt x="29210" y="304800"/>
                  </a:lnTo>
                  <a:lnTo>
                    <a:pt x="35560" y="312420"/>
                  </a:lnTo>
                  <a:lnTo>
                    <a:pt x="40640" y="321310"/>
                  </a:lnTo>
                  <a:lnTo>
                    <a:pt x="46990" y="330200"/>
                  </a:lnTo>
                  <a:lnTo>
                    <a:pt x="52070" y="340360"/>
                  </a:lnTo>
                  <a:lnTo>
                    <a:pt x="57150" y="337820"/>
                  </a:lnTo>
                  <a:lnTo>
                    <a:pt x="63500" y="33401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54090" y="4156709"/>
              <a:ext cx="110489" cy="278130"/>
            </a:xfrm>
            <a:custGeom>
              <a:avLst/>
              <a:gdLst/>
              <a:ahLst/>
              <a:cxnLst/>
              <a:rect l="l" t="t" r="r" b="b"/>
              <a:pathLst>
                <a:path w="110489" h="278129">
                  <a:moveTo>
                    <a:pt x="110490" y="107950"/>
                  </a:moveTo>
                  <a:lnTo>
                    <a:pt x="109220" y="106680"/>
                  </a:lnTo>
                  <a:lnTo>
                    <a:pt x="109220" y="95250"/>
                  </a:lnTo>
                  <a:lnTo>
                    <a:pt x="107950" y="83820"/>
                  </a:lnTo>
                  <a:lnTo>
                    <a:pt x="107950" y="82550"/>
                  </a:lnTo>
                  <a:lnTo>
                    <a:pt x="106680" y="71120"/>
                  </a:lnTo>
                  <a:lnTo>
                    <a:pt x="104140" y="59690"/>
                  </a:lnTo>
                  <a:lnTo>
                    <a:pt x="100330" y="46990"/>
                  </a:lnTo>
                  <a:lnTo>
                    <a:pt x="95250" y="35560"/>
                  </a:lnTo>
                  <a:lnTo>
                    <a:pt x="95250" y="34290"/>
                  </a:lnTo>
                  <a:lnTo>
                    <a:pt x="90170" y="22860"/>
                  </a:lnTo>
                  <a:lnTo>
                    <a:pt x="85090" y="10160"/>
                  </a:lnTo>
                  <a:lnTo>
                    <a:pt x="78740" y="0"/>
                  </a:lnTo>
                  <a:lnTo>
                    <a:pt x="73660" y="3810"/>
                  </a:lnTo>
                  <a:lnTo>
                    <a:pt x="68580" y="6350"/>
                  </a:lnTo>
                  <a:lnTo>
                    <a:pt x="73660" y="16510"/>
                  </a:lnTo>
                  <a:lnTo>
                    <a:pt x="78740" y="27940"/>
                  </a:lnTo>
                  <a:lnTo>
                    <a:pt x="83820" y="39370"/>
                  </a:lnTo>
                  <a:lnTo>
                    <a:pt x="88785" y="50571"/>
                  </a:lnTo>
                  <a:lnTo>
                    <a:pt x="87630" y="50800"/>
                  </a:lnTo>
                  <a:lnTo>
                    <a:pt x="91440" y="62230"/>
                  </a:lnTo>
                  <a:lnTo>
                    <a:pt x="93980" y="73660"/>
                  </a:lnTo>
                  <a:lnTo>
                    <a:pt x="96520" y="85090"/>
                  </a:lnTo>
                  <a:lnTo>
                    <a:pt x="97790" y="96520"/>
                  </a:lnTo>
                  <a:lnTo>
                    <a:pt x="97790" y="107950"/>
                  </a:lnTo>
                  <a:lnTo>
                    <a:pt x="97790" y="114300"/>
                  </a:lnTo>
                  <a:lnTo>
                    <a:pt x="96520" y="120650"/>
                  </a:lnTo>
                  <a:lnTo>
                    <a:pt x="96520" y="128270"/>
                  </a:lnTo>
                  <a:lnTo>
                    <a:pt x="95440" y="134708"/>
                  </a:lnTo>
                  <a:lnTo>
                    <a:pt x="95250" y="134620"/>
                  </a:lnTo>
                  <a:lnTo>
                    <a:pt x="93980" y="142240"/>
                  </a:lnTo>
                  <a:lnTo>
                    <a:pt x="91440" y="149860"/>
                  </a:lnTo>
                  <a:lnTo>
                    <a:pt x="90170" y="156210"/>
                  </a:lnTo>
                  <a:lnTo>
                    <a:pt x="87998" y="162712"/>
                  </a:lnTo>
                  <a:lnTo>
                    <a:pt x="87630" y="162560"/>
                  </a:lnTo>
                  <a:lnTo>
                    <a:pt x="85090" y="168910"/>
                  </a:lnTo>
                  <a:lnTo>
                    <a:pt x="81280" y="176530"/>
                  </a:lnTo>
                  <a:lnTo>
                    <a:pt x="82296" y="176949"/>
                  </a:lnTo>
                  <a:lnTo>
                    <a:pt x="74930" y="189230"/>
                  </a:lnTo>
                  <a:lnTo>
                    <a:pt x="66586" y="202349"/>
                  </a:lnTo>
                  <a:lnTo>
                    <a:pt x="66040" y="201930"/>
                  </a:lnTo>
                  <a:lnTo>
                    <a:pt x="57150" y="215900"/>
                  </a:lnTo>
                  <a:lnTo>
                    <a:pt x="49530" y="223520"/>
                  </a:lnTo>
                  <a:lnTo>
                    <a:pt x="43700" y="231673"/>
                  </a:lnTo>
                  <a:lnTo>
                    <a:pt x="43180" y="231140"/>
                  </a:lnTo>
                  <a:lnTo>
                    <a:pt x="35560" y="238760"/>
                  </a:lnTo>
                  <a:lnTo>
                    <a:pt x="29210" y="245110"/>
                  </a:lnTo>
                  <a:lnTo>
                    <a:pt x="21590" y="251460"/>
                  </a:lnTo>
                  <a:lnTo>
                    <a:pt x="13970" y="257810"/>
                  </a:lnTo>
                  <a:lnTo>
                    <a:pt x="7620" y="261620"/>
                  </a:lnTo>
                  <a:lnTo>
                    <a:pt x="0" y="266700"/>
                  </a:lnTo>
                  <a:lnTo>
                    <a:pt x="2540" y="271780"/>
                  </a:lnTo>
                  <a:lnTo>
                    <a:pt x="6350" y="278130"/>
                  </a:lnTo>
                  <a:lnTo>
                    <a:pt x="13970" y="273050"/>
                  </a:lnTo>
                  <a:lnTo>
                    <a:pt x="21590" y="267970"/>
                  </a:lnTo>
                  <a:lnTo>
                    <a:pt x="29210" y="261620"/>
                  </a:lnTo>
                  <a:lnTo>
                    <a:pt x="36830" y="255270"/>
                  </a:lnTo>
                  <a:lnTo>
                    <a:pt x="38100" y="255270"/>
                  </a:lnTo>
                  <a:lnTo>
                    <a:pt x="44450" y="247650"/>
                  </a:lnTo>
                  <a:lnTo>
                    <a:pt x="52070" y="241300"/>
                  </a:lnTo>
                  <a:lnTo>
                    <a:pt x="52070" y="240030"/>
                  </a:lnTo>
                  <a:lnTo>
                    <a:pt x="59690" y="232410"/>
                  </a:lnTo>
                  <a:lnTo>
                    <a:pt x="66040" y="223520"/>
                  </a:lnTo>
                  <a:lnTo>
                    <a:pt x="67310" y="223520"/>
                  </a:lnTo>
                  <a:lnTo>
                    <a:pt x="76200" y="209550"/>
                  </a:lnTo>
                  <a:lnTo>
                    <a:pt x="77470" y="209550"/>
                  </a:lnTo>
                  <a:lnTo>
                    <a:pt x="85090" y="195580"/>
                  </a:lnTo>
                  <a:lnTo>
                    <a:pt x="92710" y="181610"/>
                  </a:lnTo>
                  <a:lnTo>
                    <a:pt x="96520" y="173990"/>
                  </a:lnTo>
                  <a:lnTo>
                    <a:pt x="99060" y="167640"/>
                  </a:lnTo>
                  <a:lnTo>
                    <a:pt x="100330" y="166370"/>
                  </a:lnTo>
                  <a:lnTo>
                    <a:pt x="101600" y="160020"/>
                  </a:lnTo>
                  <a:lnTo>
                    <a:pt x="104140" y="152400"/>
                  </a:lnTo>
                  <a:lnTo>
                    <a:pt x="106680" y="144780"/>
                  </a:lnTo>
                  <a:lnTo>
                    <a:pt x="107950" y="138430"/>
                  </a:lnTo>
                  <a:lnTo>
                    <a:pt x="107950" y="137160"/>
                  </a:lnTo>
                  <a:lnTo>
                    <a:pt x="107950" y="129540"/>
                  </a:lnTo>
                  <a:lnTo>
                    <a:pt x="109220" y="123190"/>
                  </a:lnTo>
                  <a:lnTo>
                    <a:pt x="109220" y="115570"/>
                  </a:lnTo>
                  <a:lnTo>
                    <a:pt x="110490" y="115570"/>
                  </a:lnTo>
                  <a:lnTo>
                    <a:pt x="110490" y="1079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2786440" y="1910140"/>
            <a:ext cx="1338580" cy="740410"/>
            <a:chOff x="2786440" y="1910140"/>
            <a:chExt cx="1338580" cy="740410"/>
          </a:xfrm>
        </p:grpSpPr>
        <p:sp>
          <p:nvSpPr>
            <p:cNvPr id="81" name="object 81"/>
            <p:cNvSpPr/>
            <p:nvPr/>
          </p:nvSpPr>
          <p:spPr>
            <a:xfrm>
              <a:off x="2792730" y="1916430"/>
              <a:ext cx="394970" cy="727710"/>
            </a:xfrm>
            <a:custGeom>
              <a:avLst/>
              <a:gdLst/>
              <a:ahLst/>
              <a:cxnLst/>
              <a:rect l="l" t="t" r="r" b="b"/>
              <a:pathLst>
                <a:path w="394969" h="727710">
                  <a:moveTo>
                    <a:pt x="224789" y="0"/>
                  </a:moveTo>
                  <a:lnTo>
                    <a:pt x="205739" y="0"/>
                  </a:lnTo>
                  <a:lnTo>
                    <a:pt x="194309" y="2540"/>
                  </a:lnTo>
                  <a:lnTo>
                    <a:pt x="151130" y="27940"/>
                  </a:lnTo>
                  <a:lnTo>
                    <a:pt x="116839" y="69850"/>
                  </a:lnTo>
                  <a:lnTo>
                    <a:pt x="91439" y="113030"/>
                  </a:lnTo>
                  <a:lnTo>
                    <a:pt x="67309" y="161290"/>
                  </a:lnTo>
                  <a:lnTo>
                    <a:pt x="46989" y="215900"/>
                  </a:lnTo>
                  <a:lnTo>
                    <a:pt x="29209" y="274320"/>
                  </a:lnTo>
                  <a:lnTo>
                    <a:pt x="21589" y="304800"/>
                  </a:lnTo>
                  <a:lnTo>
                    <a:pt x="13969" y="334010"/>
                  </a:lnTo>
                  <a:lnTo>
                    <a:pt x="8889" y="363220"/>
                  </a:lnTo>
                  <a:lnTo>
                    <a:pt x="5080" y="392430"/>
                  </a:lnTo>
                  <a:lnTo>
                    <a:pt x="2539" y="421640"/>
                  </a:lnTo>
                  <a:lnTo>
                    <a:pt x="0" y="478790"/>
                  </a:lnTo>
                  <a:lnTo>
                    <a:pt x="1269" y="509270"/>
                  </a:lnTo>
                  <a:lnTo>
                    <a:pt x="6350" y="563880"/>
                  </a:lnTo>
                  <a:lnTo>
                    <a:pt x="15239" y="609600"/>
                  </a:lnTo>
                  <a:lnTo>
                    <a:pt x="19050" y="619760"/>
                  </a:lnTo>
                  <a:lnTo>
                    <a:pt x="21589" y="631190"/>
                  </a:lnTo>
                  <a:lnTo>
                    <a:pt x="26669" y="640080"/>
                  </a:lnTo>
                  <a:lnTo>
                    <a:pt x="34289" y="657860"/>
                  </a:lnTo>
                  <a:lnTo>
                    <a:pt x="49530" y="680720"/>
                  </a:lnTo>
                  <a:lnTo>
                    <a:pt x="80009" y="708660"/>
                  </a:lnTo>
                  <a:lnTo>
                    <a:pt x="118109" y="723900"/>
                  </a:lnTo>
                  <a:lnTo>
                    <a:pt x="154939" y="727710"/>
                  </a:lnTo>
                  <a:lnTo>
                    <a:pt x="175259" y="726440"/>
                  </a:lnTo>
                  <a:lnTo>
                    <a:pt x="213359" y="717550"/>
                  </a:lnTo>
                  <a:lnTo>
                    <a:pt x="248919" y="697230"/>
                  </a:lnTo>
                  <a:lnTo>
                    <a:pt x="281939" y="666750"/>
                  </a:lnTo>
                  <a:lnTo>
                    <a:pt x="312419" y="627380"/>
                  </a:lnTo>
                  <a:lnTo>
                    <a:pt x="324372" y="607060"/>
                  </a:lnTo>
                  <a:lnTo>
                    <a:pt x="144780" y="607060"/>
                  </a:lnTo>
                  <a:lnTo>
                    <a:pt x="134619" y="605790"/>
                  </a:lnTo>
                  <a:lnTo>
                    <a:pt x="127000" y="603250"/>
                  </a:lnTo>
                  <a:lnTo>
                    <a:pt x="118109" y="600710"/>
                  </a:lnTo>
                  <a:lnTo>
                    <a:pt x="115569" y="598170"/>
                  </a:lnTo>
                  <a:lnTo>
                    <a:pt x="111759" y="595630"/>
                  </a:lnTo>
                  <a:lnTo>
                    <a:pt x="109219" y="594360"/>
                  </a:lnTo>
                  <a:lnTo>
                    <a:pt x="105409" y="591820"/>
                  </a:lnTo>
                  <a:lnTo>
                    <a:pt x="102869" y="588010"/>
                  </a:lnTo>
                  <a:lnTo>
                    <a:pt x="100330" y="585470"/>
                  </a:lnTo>
                  <a:lnTo>
                    <a:pt x="99059" y="582930"/>
                  </a:lnTo>
                  <a:lnTo>
                    <a:pt x="96519" y="579120"/>
                  </a:lnTo>
                  <a:lnTo>
                    <a:pt x="93980" y="571500"/>
                  </a:lnTo>
                  <a:lnTo>
                    <a:pt x="91439" y="567690"/>
                  </a:lnTo>
                  <a:lnTo>
                    <a:pt x="90169" y="563880"/>
                  </a:lnTo>
                  <a:lnTo>
                    <a:pt x="88900" y="557530"/>
                  </a:lnTo>
                  <a:lnTo>
                    <a:pt x="87630" y="552450"/>
                  </a:lnTo>
                  <a:lnTo>
                    <a:pt x="86359" y="541020"/>
                  </a:lnTo>
                  <a:lnTo>
                    <a:pt x="83819" y="527050"/>
                  </a:lnTo>
                  <a:lnTo>
                    <a:pt x="82550" y="513080"/>
                  </a:lnTo>
                  <a:lnTo>
                    <a:pt x="83819" y="441960"/>
                  </a:lnTo>
                  <a:lnTo>
                    <a:pt x="91439" y="372110"/>
                  </a:lnTo>
                  <a:lnTo>
                    <a:pt x="107950" y="303530"/>
                  </a:lnTo>
                  <a:lnTo>
                    <a:pt x="132080" y="238760"/>
                  </a:lnTo>
                  <a:lnTo>
                    <a:pt x="157480" y="186690"/>
                  </a:lnTo>
                  <a:lnTo>
                    <a:pt x="177800" y="153670"/>
                  </a:lnTo>
                  <a:lnTo>
                    <a:pt x="191769" y="137160"/>
                  </a:lnTo>
                  <a:lnTo>
                    <a:pt x="195580" y="132080"/>
                  </a:lnTo>
                  <a:lnTo>
                    <a:pt x="199389" y="129540"/>
                  </a:lnTo>
                  <a:lnTo>
                    <a:pt x="203200" y="125730"/>
                  </a:lnTo>
                  <a:lnTo>
                    <a:pt x="207009" y="123190"/>
                  </a:lnTo>
                  <a:lnTo>
                    <a:pt x="214630" y="120650"/>
                  </a:lnTo>
                  <a:lnTo>
                    <a:pt x="350519" y="120650"/>
                  </a:lnTo>
                  <a:lnTo>
                    <a:pt x="351789" y="114300"/>
                  </a:lnTo>
                  <a:lnTo>
                    <a:pt x="351789" y="102870"/>
                  </a:lnTo>
                  <a:lnTo>
                    <a:pt x="350519" y="99060"/>
                  </a:lnTo>
                  <a:lnTo>
                    <a:pt x="346709" y="83820"/>
                  </a:lnTo>
                  <a:lnTo>
                    <a:pt x="344169" y="78740"/>
                  </a:lnTo>
                  <a:lnTo>
                    <a:pt x="336550" y="68580"/>
                  </a:lnTo>
                  <a:lnTo>
                    <a:pt x="334009" y="63500"/>
                  </a:lnTo>
                  <a:lnTo>
                    <a:pt x="328930" y="58420"/>
                  </a:lnTo>
                  <a:lnTo>
                    <a:pt x="320039" y="48260"/>
                  </a:lnTo>
                  <a:lnTo>
                    <a:pt x="294639" y="30480"/>
                  </a:lnTo>
                  <a:lnTo>
                    <a:pt x="271780" y="16510"/>
                  </a:lnTo>
                  <a:lnTo>
                    <a:pt x="260350" y="11430"/>
                  </a:lnTo>
                  <a:lnTo>
                    <a:pt x="251459" y="6350"/>
                  </a:lnTo>
                  <a:lnTo>
                    <a:pt x="241300" y="3810"/>
                  </a:lnTo>
                  <a:lnTo>
                    <a:pt x="233680" y="1270"/>
                  </a:lnTo>
                  <a:lnTo>
                    <a:pt x="224789" y="0"/>
                  </a:lnTo>
                  <a:close/>
                </a:path>
                <a:path w="394969" h="727710">
                  <a:moveTo>
                    <a:pt x="373770" y="453390"/>
                  </a:moveTo>
                  <a:lnTo>
                    <a:pt x="285750" y="453390"/>
                  </a:lnTo>
                  <a:lnTo>
                    <a:pt x="281939" y="472440"/>
                  </a:lnTo>
                  <a:lnTo>
                    <a:pt x="276859" y="488950"/>
                  </a:lnTo>
                  <a:lnTo>
                    <a:pt x="257809" y="534670"/>
                  </a:lnTo>
                  <a:lnTo>
                    <a:pt x="241300" y="558800"/>
                  </a:lnTo>
                  <a:lnTo>
                    <a:pt x="233680" y="570230"/>
                  </a:lnTo>
                  <a:lnTo>
                    <a:pt x="196850" y="598170"/>
                  </a:lnTo>
                  <a:lnTo>
                    <a:pt x="166369" y="607060"/>
                  </a:lnTo>
                  <a:lnTo>
                    <a:pt x="324372" y="607060"/>
                  </a:lnTo>
                  <a:lnTo>
                    <a:pt x="346709" y="554990"/>
                  </a:lnTo>
                  <a:lnTo>
                    <a:pt x="364489" y="499110"/>
                  </a:lnTo>
                  <a:lnTo>
                    <a:pt x="370839" y="468630"/>
                  </a:lnTo>
                  <a:lnTo>
                    <a:pt x="373770" y="453390"/>
                  </a:lnTo>
                  <a:close/>
                </a:path>
                <a:path w="394969" h="727710">
                  <a:moveTo>
                    <a:pt x="358139" y="326390"/>
                  </a:moveTo>
                  <a:lnTo>
                    <a:pt x="353059" y="326390"/>
                  </a:lnTo>
                  <a:lnTo>
                    <a:pt x="314959" y="327660"/>
                  </a:lnTo>
                  <a:lnTo>
                    <a:pt x="246380" y="335280"/>
                  </a:lnTo>
                  <a:lnTo>
                    <a:pt x="190500" y="349250"/>
                  </a:lnTo>
                  <a:lnTo>
                    <a:pt x="151130" y="367030"/>
                  </a:lnTo>
                  <a:lnTo>
                    <a:pt x="143509" y="373380"/>
                  </a:lnTo>
                  <a:lnTo>
                    <a:pt x="135889" y="378460"/>
                  </a:lnTo>
                  <a:lnTo>
                    <a:pt x="129539" y="384810"/>
                  </a:lnTo>
                  <a:lnTo>
                    <a:pt x="124459" y="391160"/>
                  </a:lnTo>
                  <a:lnTo>
                    <a:pt x="120650" y="397510"/>
                  </a:lnTo>
                  <a:lnTo>
                    <a:pt x="116839" y="405130"/>
                  </a:lnTo>
                  <a:lnTo>
                    <a:pt x="113030" y="411480"/>
                  </a:lnTo>
                  <a:lnTo>
                    <a:pt x="111759" y="419100"/>
                  </a:lnTo>
                  <a:lnTo>
                    <a:pt x="110489" y="427990"/>
                  </a:lnTo>
                  <a:lnTo>
                    <a:pt x="110489" y="447040"/>
                  </a:lnTo>
                  <a:lnTo>
                    <a:pt x="111759" y="452120"/>
                  </a:lnTo>
                  <a:lnTo>
                    <a:pt x="113030" y="458470"/>
                  </a:lnTo>
                  <a:lnTo>
                    <a:pt x="115569" y="468630"/>
                  </a:lnTo>
                  <a:lnTo>
                    <a:pt x="118109" y="473710"/>
                  </a:lnTo>
                  <a:lnTo>
                    <a:pt x="120650" y="477520"/>
                  </a:lnTo>
                  <a:lnTo>
                    <a:pt x="123189" y="482600"/>
                  </a:lnTo>
                  <a:lnTo>
                    <a:pt x="127000" y="486410"/>
                  </a:lnTo>
                  <a:lnTo>
                    <a:pt x="128269" y="488950"/>
                  </a:lnTo>
                  <a:lnTo>
                    <a:pt x="130809" y="490220"/>
                  </a:lnTo>
                  <a:lnTo>
                    <a:pt x="133350" y="492760"/>
                  </a:lnTo>
                  <a:lnTo>
                    <a:pt x="135889" y="494030"/>
                  </a:lnTo>
                  <a:lnTo>
                    <a:pt x="137159" y="495300"/>
                  </a:lnTo>
                  <a:lnTo>
                    <a:pt x="139700" y="495300"/>
                  </a:lnTo>
                  <a:lnTo>
                    <a:pt x="144780" y="497840"/>
                  </a:lnTo>
                  <a:lnTo>
                    <a:pt x="154939" y="497840"/>
                  </a:lnTo>
                  <a:lnTo>
                    <a:pt x="157480" y="496570"/>
                  </a:lnTo>
                  <a:lnTo>
                    <a:pt x="160019" y="496570"/>
                  </a:lnTo>
                  <a:lnTo>
                    <a:pt x="161289" y="495300"/>
                  </a:lnTo>
                  <a:lnTo>
                    <a:pt x="166369" y="492760"/>
                  </a:lnTo>
                  <a:lnTo>
                    <a:pt x="167639" y="491490"/>
                  </a:lnTo>
                  <a:lnTo>
                    <a:pt x="181609" y="482600"/>
                  </a:lnTo>
                  <a:lnTo>
                    <a:pt x="194309" y="474980"/>
                  </a:lnTo>
                  <a:lnTo>
                    <a:pt x="208280" y="468630"/>
                  </a:lnTo>
                  <a:lnTo>
                    <a:pt x="223519" y="462280"/>
                  </a:lnTo>
                  <a:lnTo>
                    <a:pt x="237489" y="459740"/>
                  </a:lnTo>
                  <a:lnTo>
                    <a:pt x="252730" y="455930"/>
                  </a:lnTo>
                  <a:lnTo>
                    <a:pt x="285750" y="453390"/>
                  </a:lnTo>
                  <a:lnTo>
                    <a:pt x="373770" y="453390"/>
                  </a:lnTo>
                  <a:lnTo>
                    <a:pt x="377189" y="435610"/>
                  </a:lnTo>
                  <a:lnTo>
                    <a:pt x="378459" y="433070"/>
                  </a:lnTo>
                  <a:lnTo>
                    <a:pt x="384809" y="426720"/>
                  </a:lnTo>
                  <a:lnTo>
                    <a:pt x="386080" y="424180"/>
                  </a:lnTo>
                  <a:lnTo>
                    <a:pt x="387350" y="420370"/>
                  </a:lnTo>
                  <a:lnTo>
                    <a:pt x="388619" y="417830"/>
                  </a:lnTo>
                  <a:lnTo>
                    <a:pt x="389889" y="414020"/>
                  </a:lnTo>
                  <a:lnTo>
                    <a:pt x="391159" y="411480"/>
                  </a:lnTo>
                  <a:lnTo>
                    <a:pt x="392430" y="407670"/>
                  </a:lnTo>
                  <a:lnTo>
                    <a:pt x="392430" y="405130"/>
                  </a:lnTo>
                  <a:lnTo>
                    <a:pt x="393700" y="401320"/>
                  </a:lnTo>
                  <a:lnTo>
                    <a:pt x="393700" y="393700"/>
                  </a:lnTo>
                  <a:lnTo>
                    <a:pt x="394969" y="389890"/>
                  </a:lnTo>
                  <a:lnTo>
                    <a:pt x="394969" y="386080"/>
                  </a:lnTo>
                  <a:lnTo>
                    <a:pt x="393700" y="379730"/>
                  </a:lnTo>
                  <a:lnTo>
                    <a:pt x="393700" y="370840"/>
                  </a:lnTo>
                  <a:lnTo>
                    <a:pt x="392430" y="368300"/>
                  </a:lnTo>
                  <a:lnTo>
                    <a:pt x="392430" y="365760"/>
                  </a:lnTo>
                  <a:lnTo>
                    <a:pt x="391159" y="363220"/>
                  </a:lnTo>
                  <a:lnTo>
                    <a:pt x="389889" y="359410"/>
                  </a:lnTo>
                  <a:lnTo>
                    <a:pt x="389889" y="356870"/>
                  </a:lnTo>
                  <a:lnTo>
                    <a:pt x="388619" y="355600"/>
                  </a:lnTo>
                  <a:lnTo>
                    <a:pt x="387350" y="351790"/>
                  </a:lnTo>
                  <a:lnTo>
                    <a:pt x="384809" y="347980"/>
                  </a:lnTo>
                  <a:lnTo>
                    <a:pt x="382269" y="342900"/>
                  </a:lnTo>
                  <a:lnTo>
                    <a:pt x="379730" y="339090"/>
                  </a:lnTo>
                  <a:lnTo>
                    <a:pt x="373380" y="332740"/>
                  </a:lnTo>
                  <a:lnTo>
                    <a:pt x="370839" y="331470"/>
                  </a:lnTo>
                  <a:lnTo>
                    <a:pt x="369569" y="330200"/>
                  </a:lnTo>
                  <a:lnTo>
                    <a:pt x="358139" y="326390"/>
                  </a:lnTo>
                  <a:close/>
                </a:path>
                <a:path w="394969" h="727710">
                  <a:moveTo>
                    <a:pt x="314959" y="170180"/>
                  </a:moveTo>
                  <a:lnTo>
                    <a:pt x="307339" y="170180"/>
                  </a:lnTo>
                  <a:lnTo>
                    <a:pt x="309880" y="171450"/>
                  </a:lnTo>
                  <a:lnTo>
                    <a:pt x="314959" y="170180"/>
                  </a:lnTo>
                  <a:close/>
                </a:path>
                <a:path w="394969" h="727710">
                  <a:moveTo>
                    <a:pt x="350519" y="120650"/>
                  </a:moveTo>
                  <a:lnTo>
                    <a:pt x="223519" y="120650"/>
                  </a:lnTo>
                  <a:lnTo>
                    <a:pt x="231139" y="121920"/>
                  </a:lnTo>
                  <a:lnTo>
                    <a:pt x="236219" y="124460"/>
                  </a:lnTo>
                  <a:lnTo>
                    <a:pt x="243839" y="127000"/>
                  </a:lnTo>
                  <a:lnTo>
                    <a:pt x="250189" y="130810"/>
                  </a:lnTo>
                  <a:lnTo>
                    <a:pt x="257809" y="134620"/>
                  </a:lnTo>
                  <a:lnTo>
                    <a:pt x="264159" y="139700"/>
                  </a:lnTo>
                  <a:lnTo>
                    <a:pt x="271780" y="146050"/>
                  </a:lnTo>
                  <a:lnTo>
                    <a:pt x="285750" y="156210"/>
                  </a:lnTo>
                  <a:lnTo>
                    <a:pt x="297180" y="165100"/>
                  </a:lnTo>
                  <a:lnTo>
                    <a:pt x="300989" y="167640"/>
                  </a:lnTo>
                  <a:lnTo>
                    <a:pt x="304800" y="168910"/>
                  </a:lnTo>
                  <a:lnTo>
                    <a:pt x="306069" y="170180"/>
                  </a:lnTo>
                  <a:lnTo>
                    <a:pt x="318769" y="170180"/>
                  </a:lnTo>
                  <a:lnTo>
                    <a:pt x="320039" y="168910"/>
                  </a:lnTo>
                  <a:lnTo>
                    <a:pt x="325119" y="166370"/>
                  </a:lnTo>
                  <a:lnTo>
                    <a:pt x="326389" y="166370"/>
                  </a:lnTo>
                  <a:lnTo>
                    <a:pt x="328930" y="165100"/>
                  </a:lnTo>
                  <a:lnTo>
                    <a:pt x="334009" y="160020"/>
                  </a:lnTo>
                  <a:lnTo>
                    <a:pt x="336550" y="156210"/>
                  </a:lnTo>
                  <a:lnTo>
                    <a:pt x="340359" y="152400"/>
                  </a:lnTo>
                  <a:lnTo>
                    <a:pt x="345439" y="142240"/>
                  </a:lnTo>
                  <a:lnTo>
                    <a:pt x="346709" y="137160"/>
                  </a:lnTo>
                  <a:lnTo>
                    <a:pt x="349250" y="132080"/>
                  </a:lnTo>
                  <a:lnTo>
                    <a:pt x="350519" y="125730"/>
                  </a:lnTo>
                  <a:lnTo>
                    <a:pt x="350519" y="12065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92730" y="1916430"/>
              <a:ext cx="394970" cy="727710"/>
            </a:xfrm>
            <a:custGeom>
              <a:avLst/>
              <a:gdLst/>
              <a:ahLst/>
              <a:cxnLst/>
              <a:rect l="l" t="t" r="r" b="b"/>
              <a:pathLst>
                <a:path w="394969" h="727710">
                  <a:moveTo>
                    <a:pt x="377189" y="435610"/>
                  </a:moveTo>
                  <a:lnTo>
                    <a:pt x="364489" y="499110"/>
                  </a:lnTo>
                  <a:lnTo>
                    <a:pt x="346709" y="554990"/>
                  </a:lnTo>
                  <a:lnTo>
                    <a:pt x="325119" y="605790"/>
                  </a:lnTo>
                  <a:lnTo>
                    <a:pt x="297180" y="647700"/>
                  </a:lnTo>
                  <a:lnTo>
                    <a:pt x="265430" y="683260"/>
                  </a:lnTo>
                  <a:lnTo>
                    <a:pt x="231139" y="708660"/>
                  </a:lnTo>
                  <a:lnTo>
                    <a:pt x="194309" y="722630"/>
                  </a:lnTo>
                  <a:lnTo>
                    <a:pt x="154939" y="727710"/>
                  </a:lnTo>
                  <a:lnTo>
                    <a:pt x="135889" y="726440"/>
                  </a:lnTo>
                  <a:lnTo>
                    <a:pt x="118109" y="723900"/>
                  </a:lnTo>
                  <a:lnTo>
                    <a:pt x="102869" y="720090"/>
                  </a:lnTo>
                  <a:lnTo>
                    <a:pt x="87630" y="712470"/>
                  </a:lnTo>
                  <a:lnTo>
                    <a:pt x="80009" y="708660"/>
                  </a:lnTo>
                  <a:lnTo>
                    <a:pt x="73659" y="703580"/>
                  </a:lnTo>
                  <a:lnTo>
                    <a:pt x="67309" y="698500"/>
                  </a:lnTo>
                  <a:lnTo>
                    <a:pt x="60959" y="693420"/>
                  </a:lnTo>
                  <a:lnTo>
                    <a:pt x="54609" y="687070"/>
                  </a:lnTo>
                  <a:lnTo>
                    <a:pt x="49530" y="680720"/>
                  </a:lnTo>
                  <a:lnTo>
                    <a:pt x="44450" y="673100"/>
                  </a:lnTo>
                  <a:lnTo>
                    <a:pt x="39369" y="665480"/>
                  </a:lnTo>
                  <a:lnTo>
                    <a:pt x="34289" y="657860"/>
                  </a:lnTo>
                  <a:lnTo>
                    <a:pt x="30480" y="648970"/>
                  </a:lnTo>
                  <a:lnTo>
                    <a:pt x="26669" y="640080"/>
                  </a:lnTo>
                  <a:lnTo>
                    <a:pt x="21589" y="631190"/>
                  </a:lnTo>
                  <a:lnTo>
                    <a:pt x="19050" y="619760"/>
                  </a:lnTo>
                  <a:lnTo>
                    <a:pt x="15239" y="609600"/>
                  </a:lnTo>
                  <a:lnTo>
                    <a:pt x="6350" y="563880"/>
                  </a:lnTo>
                  <a:lnTo>
                    <a:pt x="1269" y="509270"/>
                  </a:lnTo>
                  <a:lnTo>
                    <a:pt x="0" y="478790"/>
                  </a:lnTo>
                  <a:lnTo>
                    <a:pt x="1269" y="449580"/>
                  </a:lnTo>
                  <a:lnTo>
                    <a:pt x="5080" y="392430"/>
                  </a:lnTo>
                  <a:lnTo>
                    <a:pt x="13969" y="334010"/>
                  </a:lnTo>
                  <a:lnTo>
                    <a:pt x="21589" y="304800"/>
                  </a:lnTo>
                  <a:lnTo>
                    <a:pt x="29209" y="274320"/>
                  </a:lnTo>
                  <a:lnTo>
                    <a:pt x="46989" y="215900"/>
                  </a:lnTo>
                  <a:lnTo>
                    <a:pt x="67309" y="161290"/>
                  </a:lnTo>
                  <a:lnTo>
                    <a:pt x="91439" y="113030"/>
                  </a:lnTo>
                  <a:lnTo>
                    <a:pt x="116839" y="69850"/>
                  </a:lnTo>
                  <a:lnTo>
                    <a:pt x="140969" y="39370"/>
                  </a:lnTo>
                  <a:lnTo>
                    <a:pt x="151130" y="27940"/>
                  </a:lnTo>
                  <a:lnTo>
                    <a:pt x="184150" y="6350"/>
                  </a:lnTo>
                  <a:lnTo>
                    <a:pt x="205739" y="0"/>
                  </a:lnTo>
                  <a:lnTo>
                    <a:pt x="217169" y="0"/>
                  </a:lnTo>
                  <a:lnTo>
                    <a:pt x="224789" y="0"/>
                  </a:lnTo>
                  <a:lnTo>
                    <a:pt x="233680" y="1270"/>
                  </a:lnTo>
                  <a:lnTo>
                    <a:pt x="241300" y="3810"/>
                  </a:lnTo>
                  <a:lnTo>
                    <a:pt x="251459" y="6350"/>
                  </a:lnTo>
                  <a:lnTo>
                    <a:pt x="260350" y="11430"/>
                  </a:lnTo>
                  <a:lnTo>
                    <a:pt x="271780" y="16510"/>
                  </a:lnTo>
                  <a:lnTo>
                    <a:pt x="294639" y="30480"/>
                  </a:lnTo>
                  <a:lnTo>
                    <a:pt x="307339" y="39370"/>
                  </a:lnTo>
                  <a:lnTo>
                    <a:pt x="320039" y="48260"/>
                  </a:lnTo>
                  <a:lnTo>
                    <a:pt x="328930" y="58420"/>
                  </a:lnTo>
                  <a:lnTo>
                    <a:pt x="334009" y="63500"/>
                  </a:lnTo>
                  <a:lnTo>
                    <a:pt x="336550" y="68580"/>
                  </a:lnTo>
                  <a:lnTo>
                    <a:pt x="340359" y="73660"/>
                  </a:lnTo>
                  <a:lnTo>
                    <a:pt x="344169" y="78740"/>
                  </a:lnTo>
                  <a:lnTo>
                    <a:pt x="346709" y="83820"/>
                  </a:lnTo>
                  <a:lnTo>
                    <a:pt x="347980" y="88900"/>
                  </a:lnTo>
                  <a:lnTo>
                    <a:pt x="349250" y="93980"/>
                  </a:lnTo>
                  <a:lnTo>
                    <a:pt x="350519" y="99060"/>
                  </a:lnTo>
                  <a:lnTo>
                    <a:pt x="351789" y="102870"/>
                  </a:lnTo>
                  <a:lnTo>
                    <a:pt x="351789" y="107950"/>
                  </a:lnTo>
                  <a:lnTo>
                    <a:pt x="351789" y="114300"/>
                  </a:lnTo>
                  <a:lnTo>
                    <a:pt x="350519" y="120650"/>
                  </a:lnTo>
                  <a:lnTo>
                    <a:pt x="350519" y="125730"/>
                  </a:lnTo>
                  <a:lnTo>
                    <a:pt x="349250" y="132080"/>
                  </a:lnTo>
                  <a:lnTo>
                    <a:pt x="346709" y="137160"/>
                  </a:lnTo>
                  <a:lnTo>
                    <a:pt x="345439" y="142240"/>
                  </a:lnTo>
                  <a:lnTo>
                    <a:pt x="342900" y="147320"/>
                  </a:lnTo>
                  <a:lnTo>
                    <a:pt x="340359" y="152400"/>
                  </a:lnTo>
                  <a:lnTo>
                    <a:pt x="336550" y="156210"/>
                  </a:lnTo>
                  <a:lnTo>
                    <a:pt x="334009" y="160020"/>
                  </a:lnTo>
                  <a:lnTo>
                    <a:pt x="330200" y="163830"/>
                  </a:lnTo>
                  <a:lnTo>
                    <a:pt x="328930" y="165100"/>
                  </a:lnTo>
                  <a:lnTo>
                    <a:pt x="326389" y="166370"/>
                  </a:lnTo>
                  <a:lnTo>
                    <a:pt x="325119" y="166370"/>
                  </a:lnTo>
                  <a:lnTo>
                    <a:pt x="322580" y="167640"/>
                  </a:lnTo>
                  <a:lnTo>
                    <a:pt x="320039" y="168910"/>
                  </a:lnTo>
                  <a:lnTo>
                    <a:pt x="318769" y="170180"/>
                  </a:lnTo>
                  <a:lnTo>
                    <a:pt x="314959" y="170180"/>
                  </a:lnTo>
                  <a:lnTo>
                    <a:pt x="309880" y="171450"/>
                  </a:lnTo>
                  <a:lnTo>
                    <a:pt x="307339" y="170180"/>
                  </a:lnTo>
                  <a:lnTo>
                    <a:pt x="306069" y="170180"/>
                  </a:lnTo>
                  <a:lnTo>
                    <a:pt x="304800" y="168910"/>
                  </a:lnTo>
                  <a:lnTo>
                    <a:pt x="300989" y="167640"/>
                  </a:lnTo>
                  <a:lnTo>
                    <a:pt x="297180" y="165100"/>
                  </a:lnTo>
                  <a:lnTo>
                    <a:pt x="285750" y="156210"/>
                  </a:lnTo>
                  <a:lnTo>
                    <a:pt x="271780" y="146050"/>
                  </a:lnTo>
                  <a:lnTo>
                    <a:pt x="264159" y="139700"/>
                  </a:lnTo>
                  <a:lnTo>
                    <a:pt x="257809" y="134620"/>
                  </a:lnTo>
                  <a:lnTo>
                    <a:pt x="250189" y="130810"/>
                  </a:lnTo>
                  <a:lnTo>
                    <a:pt x="243839" y="127000"/>
                  </a:lnTo>
                  <a:lnTo>
                    <a:pt x="236219" y="124460"/>
                  </a:lnTo>
                  <a:lnTo>
                    <a:pt x="231139" y="121920"/>
                  </a:lnTo>
                  <a:lnTo>
                    <a:pt x="223519" y="120650"/>
                  </a:lnTo>
                  <a:lnTo>
                    <a:pt x="217169" y="120650"/>
                  </a:lnTo>
                  <a:lnTo>
                    <a:pt x="214630" y="120650"/>
                  </a:lnTo>
                  <a:lnTo>
                    <a:pt x="210819" y="121920"/>
                  </a:lnTo>
                  <a:lnTo>
                    <a:pt x="207009" y="123190"/>
                  </a:lnTo>
                  <a:lnTo>
                    <a:pt x="203200" y="125730"/>
                  </a:lnTo>
                  <a:lnTo>
                    <a:pt x="199389" y="129540"/>
                  </a:lnTo>
                  <a:lnTo>
                    <a:pt x="195580" y="132080"/>
                  </a:lnTo>
                  <a:lnTo>
                    <a:pt x="191769" y="137160"/>
                  </a:lnTo>
                  <a:lnTo>
                    <a:pt x="186689" y="142240"/>
                  </a:lnTo>
                  <a:lnTo>
                    <a:pt x="177800" y="153670"/>
                  </a:lnTo>
                  <a:lnTo>
                    <a:pt x="157480" y="186690"/>
                  </a:lnTo>
                  <a:lnTo>
                    <a:pt x="132080" y="238760"/>
                  </a:lnTo>
                  <a:lnTo>
                    <a:pt x="107950" y="303530"/>
                  </a:lnTo>
                  <a:lnTo>
                    <a:pt x="91439" y="372110"/>
                  </a:lnTo>
                  <a:lnTo>
                    <a:pt x="83819" y="441960"/>
                  </a:lnTo>
                  <a:lnTo>
                    <a:pt x="82550" y="478790"/>
                  </a:lnTo>
                  <a:lnTo>
                    <a:pt x="82550" y="496570"/>
                  </a:lnTo>
                  <a:lnTo>
                    <a:pt x="82550" y="513080"/>
                  </a:lnTo>
                  <a:lnTo>
                    <a:pt x="83819" y="527050"/>
                  </a:lnTo>
                  <a:lnTo>
                    <a:pt x="86359" y="541020"/>
                  </a:lnTo>
                  <a:lnTo>
                    <a:pt x="87630" y="552450"/>
                  </a:lnTo>
                  <a:lnTo>
                    <a:pt x="88900" y="557530"/>
                  </a:lnTo>
                  <a:lnTo>
                    <a:pt x="90169" y="563880"/>
                  </a:lnTo>
                  <a:lnTo>
                    <a:pt x="91439" y="567690"/>
                  </a:lnTo>
                  <a:lnTo>
                    <a:pt x="93980" y="571500"/>
                  </a:lnTo>
                  <a:lnTo>
                    <a:pt x="95250" y="575310"/>
                  </a:lnTo>
                  <a:lnTo>
                    <a:pt x="96519" y="579120"/>
                  </a:lnTo>
                  <a:lnTo>
                    <a:pt x="99059" y="582930"/>
                  </a:lnTo>
                  <a:lnTo>
                    <a:pt x="100330" y="585470"/>
                  </a:lnTo>
                  <a:lnTo>
                    <a:pt x="102869" y="588010"/>
                  </a:lnTo>
                  <a:lnTo>
                    <a:pt x="105409" y="591820"/>
                  </a:lnTo>
                  <a:lnTo>
                    <a:pt x="109219" y="594360"/>
                  </a:lnTo>
                  <a:lnTo>
                    <a:pt x="111759" y="595630"/>
                  </a:lnTo>
                  <a:lnTo>
                    <a:pt x="115569" y="598170"/>
                  </a:lnTo>
                  <a:lnTo>
                    <a:pt x="118109" y="600710"/>
                  </a:lnTo>
                  <a:lnTo>
                    <a:pt x="127000" y="603250"/>
                  </a:lnTo>
                  <a:lnTo>
                    <a:pt x="134619" y="605790"/>
                  </a:lnTo>
                  <a:lnTo>
                    <a:pt x="144780" y="607060"/>
                  </a:lnTo>
                  <a:lnTo>
                    <a:pt x="154939" y="607060"/>
                  </a:lnTo>
                  <a:lnTo>
                    <a:pt x="166369" y="607060"/>
                  </a:lnTo>
                  <a:lnTo>
                    <a:pt x="176530" y="605790"/>
                  </a:lnTo>
                  <a:lnTo>
                    <a:pt x="186689" y="601980"/>
                  </a:lnTo>
                  <a:lnTo>
                    <a:pt x="196850" y="598170"/>
                  </a:lnTo>
                  <a:lnTo>
                    <a:pt x="207009" y="591820"/>
                  </a:lnTo>
                  <a:lnTo>
                    <a:pt x="215900" y="585470"/>
                  </a:lnTo>
                  <a:lnTo>
                    <a:pt x="224789" y="577850"/>
                  </a:lnTo>
                  <a:lnTo>
                    <a:pt x="233680" y="570230"/>
                  </a:lnTo>
                  <a:lnTo>
                    <a:pt x="241300" y="558800"/>
                  </a:lnTo>
                  <a:lnTo>
                    <a:pt x="250189" y="547370"/>
                  </a:lnTo>
                  <a:lnTo>
                    <a:pt x="257809" y="534670"/>
                  </a:lnTo>
                  <a:lnTo>
                    <a:pt x="276859" y="488950"/>
                  </a:lnTo>
                  <a:lnTo>
                    <a:pt x="285750" y="453390"/>
                  </a:lnTo>
                  <a:lnTo>
                    <a:pt x="269239" y="454660"/>
                  </a:lnTo>
                  <a:lnTo>
                    <a:pt x="252730" y="455930"/>
                  </a:lnTo>
                  <a:lnTo>
                    <a:pt x="237489" y="459740"/>
                  </a:lnTo>
                  <a:lnTo>
                    <a:pt x="223519" y="462280"/>
                  </a:lnTo>
                  <a:lnTo>
                    <a:pt x="181609" y="482600"/>
                  </a:lnTo>
                  <a:lnTo>
                    <a:pt x="166369" y="492760"/>
                  </a:lnTo>
                  <a:lnTo>
                    <a:pt x="163830" y="494030"/>
                  </a:lnTo>
                  <a:lnTo>
                    <a:pt x="161289" y="495300"/>
                  </a:lnTo>
                  <a:lnTo>
                    <a:pt x="160019" y="496570"/>
                  </a:lnTo>
                  <a:lnTo>
                    <a:pt x="157480" y="496570"/>
                  </a:lnTo>
                  <a:lnTo>
                    <a:pt x="154939" y="497840"/>
                  </a:lnTo>
                  <a:lnTo>
                    <a:pt x="152400" y="497840"/>
                  </a:lnTo>
                  <a:lnTo>
                    <a:pt x="149859" y="497840"/>
                  </a:lnTo>
                  <a:lnTo>
                    <a:pt x="146050" y="497840"/>
                  </a:lnTo>
                  <a:lnTo>
                    <a:pt x="144780" y="497840"/>
                  </a:lnTo>
                  <a:lnTo>
                    <a:pt x="142239" y="496570"/>
                  </a:lnTo>
                  <a:lnTo>
                    <a:pt x="139700" y="495300"/>
                  </a:lnTo>
                  <a:lnTo>
                    <a:pt x="137159" y="495300"/>
                  </a:lnTo>
                  <a:lnTo>
                    <a:pt x="135889" y="494030"/>
                  </a:lnTo>
                  <a:lnTo>
                    <a:pt x="133350" y="492760"/>
                  </a:lnTo>
                  <a:lnTo>
                    <a:pt x="132080" y="491490"/>
                  </a:lnTo>
                  <a:lnTo>
                    <a:pt x="130809" y="490220"/>
                  </a:lnTo>
                  <a:lnTo>
                    <a:pt x="128269" y="488950"/>
                  </a:lnTo>
                  <a:lnTo>
                    <a:pt x="127000" y="486410"/>
                  </a:lnTo>
                  <a:lnTo>
                    <a:pt x="123189" y="482600"/>
                  </a:lnTo>
                  <a:lnTo>
                    <a:pt x="120650" y="477520"/>
                  </a:lnTo>
                  <a:lnTo>
                    <a:pt x="118109" y="473710"/>
                  </a:lnTo>
                  <a:lnTo>
                    <a:pt x="115569" y="468630"/>
                  </a:lnTo>
                  <a:lnTo>
                    <a:pt x="114300" y="463550"/>
                  </a:lnTo>
                  <a:lnTo>
                    <a:pt x="113030" y="458470"/>
                  </a:lnTo>
                  <a:lnTo>
                    <a:pt x="111759" y="452120"/>
                  </a:lnTo>
                  <a:lnTo>
                    <a:pt x="110489" y="447040"/>
                  </a:lnTo>
                  <a:lnTo>
                    <a:pt x="110489" y="441960"/>
                  </a:lnTo>
                  <a:lnTo>
                    <a:pt x="110489" y="435610"/>
                  </a:lnTo>
                  <a:lnTo>
                    <a:pt x="110489" y="427990"/>
                  </a:lnTo>
                  <a:lnTo>
                    <a:pt x="111759" y="419100"/>
                  </a:lnTo>
                  <a:lnTo>
                    <a:pt x="113030" y="411480"/>
                  </a:lnTo>
                  <a:lnTo>
                    <a:pt x="116839" y="405130"/>
                  </a:lnTo>
                  <a:lnTo>
                    <a:pt x="120650" y="397510"/>
                  </a:lnTo>
                  <a:lnTo>
                    <a:pt x="124459" y="391160"/>
                  </a:lnTo>
                  <a:lnTo>
                    <a:pt x="129539" y="384810"/>
                  </a:lnTo>
                  <a:lnTo>
                    <a:pt x="135889" y="378460"/>
                  </a:lnTo>
                  <a:lnTo>
                    <a:pt x="143509" y="373380"/>
                  </a:lnTo>
                  <a:lnTo>
                    <a:pt x="151130" y="367030"/>
                  </a:lnTo>
                  <a:lnTo>
                    <a:pt x="190500" y="349250"/>
                  </a:lnTo>
                  <a:lnTo>
                    <a:pt x="246380" y="335280"/>
                  </a:lnTo>
                  <a:lnTo>
                    <a:pt x="314959" y="327660"/>
                  </a:lnTo>
                  <a:lnTo>
                    <a:pt x="353059" y="326390"/>
                  </a:lnTo>
                  <a:lnTo>
                    <a:pt x="358139" y="326390"/>
                  </a:lnTo>
                  <a:lnTo>
                    <a:pt x="361950" y="327660"/>
                  </a:lnTo>
                  <a:lnTo>
                    <a:pt x="365759" y="328930"/>
                  </a:lnTo>
                  <a:lnTo>
                    <a:pt x="369569" y="330200"/>
                  </a:lnTo>
                  <a:lnTo>
                    <a:pt x="370839" y="331470"/>
                  </a:lnTo>
                  <a:lnTo>
                    <a:pt x="373380" y="332740"/>
                  </a:lnTo>
                  <a:lnTo>
                    <a:pt x="375919" y="335280"/>
                  </a:lnTo>
                  <a:lnTo>
                    <a:pt x="379730" y="339090"/>
                  </a:lnTo>
                  <a:lnTo>
                    <a:pt x="382269" y="342900"/>
                  </a:lnTo>
                  <a:lnTo>
                    <a:pt x="384809" y="347980"/>
                  </a:lnTo>
                  <a:lnTo>
                    <a:pt x="387350" y="351790"/>
                  </a:lnTo>
                  <a:lnTo>
                    <a:pt x="388619" y="355600"/>
                  </a:lnTo>
                  <a:lnTo>
                    <a:pt x="389889" y="356870"/>
                  </a:lnTo>
                  <a:lnTo>
                    <a:pt x="389889" y="359410"/>
                  </a:lnTo>
                  <a:lnTo>
                    <a:pt x="391159" y="363220"/>
                  </a:lnTo>
                  <a:lnTo>
                    <a:pt x="392430" y="365760"/>
                  </a:lnTo>
                  <a:lnTo>
                    <a:pt x="392430" y="368300"/>
                  </a:lnTo>
                  <a:lnTo>
                    <a:pt x="393700" y="370840"/>
                  </a:lnTo>
                  <a:lnTo>
                    <a:pt x="393700" y="373380"/>
                  </a:lnTo>
                  <a:lnTo>
                    <a:pt x="393700" y="379730"/>
                  </a:lnTo>
                  <a:lnTo>
                    <a:pt x="394969" y="386080"/>
                  </a:lnTo>
                  <a:lnTo>
                    <a:pt x="394969" y="389890"/>
                  </a:lnTo>
                  <a:lnTo>
                    <a:pt x="393700" y="393700"/>
                  </a:lnTo>
                  <a:lnTo>
                    <a:pt x="393700" y="397510"/>
                  </a:lnTo>
                  <a:lnTo>
                    <a:pt x="393700" y="401320"/>
                  </a:lnTo>
                  <a:lnTo>
                    <a:pt x="392430" y="405130"/>
                  </a:lnTo>
                  <a:lnTo>
                    <a:pt x="392430" y="407670"/>
                  </a:lnTo>
                  <a:lnTo>
                    <a:pt x="391159" y="411480"/>
                  </a:lnTo>
                  <a:lnTo>
                    <a:pt x="389889" y="414020"/>
                  </a:lnTo>
                  <a:lnTo>
                    <a:pt x="388619" y="417830"/>
                  </a:lnTo>
                  <a:lnTo>
                    <a:pt x="387350" y="420370"/>
                  </a:lnTo>
                  <a:lnTo>
                    <a:pt x="386080" y="424180"/>
                  </a:lnTo>
                  <a:lnTo>
                    <a:pt x="384809" y="426720"/>
                  </a:lnTo>
                  <a:lnTo>
                    <a:pt x="382269" y="429260"/>
                  </a:lnTo>
                  <a:lnTo>
                    <a:pt x="381000" y="430530"/>
                  </a:lnTo>
                  <a:lnTo>
                    <a:pt x="378459" y="433070"/>
                  </a:lnTo>
                  <a:lnTo>
                    <a:pt x="377189" y="43561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02940" y="1940560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69">
                  <a:moveTo>
                    <a:pt x="237489" y="0"/>
                  </a:moveTo>
                  <a:lnTo>
                    <a:pt x="224789" y="0"/>
                  </a:lnTo>
                  <a:lnTo>
                    <a:pt x="199389" y="5079"/>
                  </a:lnTo>
                  <a:lnTo>
                    <a:pt x="163830" y="19050"/>
                  </a:lnTo>
                  <a:lnTo>
                    <a:pt x="130810" y="44450"/>
                  </a:lnTo>
                  <a:lnTo>
                    <a:pt x="99060" y="78739"/>
                  </a:lnTo>
                  <a:lnTo>
                    <a:pt x="62230" y="139700"/>
                  </a:lnTo>
                  <a:lnTo>
                    <a:pt x="35560" y="203200"/>
                  </a:lnTo>
                  <a:lnTo>
                    <a:pt x="15240" y="271779"/>
                  </a:lnTo>
                  <a:lnTo>
                    <a:pt x="3810" y="341629"/>
                  </a:lnTo>
                  <a:lnTo>
                    <a:pt x="0" y="415289"/>
                  </a:lnTo>
                  <a:lnTo>
                    <a:pt x="1270" y="445769"/>
                  </a:lnTo>
                  <a:lnTo>
                    <a:pt x="3810" y="476250"/>
                  </a:lnTo>
                  <a:lnTo>
                    <a:pt x="6350" y="491489"/>
                  </a:lnTo>
                  <a:lnTo>
                    <a:pt x="10160" y="505460"/>
                  </a:lnTo>
                  <a:lnTo>
                    <a:pt x="12700" y="518160"/>
                  </a:lnTo>
                  <a:lnTo>
                    <a:pt x="25400" y="557529"/>
                  </a:lnTo>
                  <a:lnTo>
                    <a:pt x="43180" y="593089"/>
                  </a:lnTo>
                  <a:lnTo>
                    <a:pt x="64770" y="624839"/>
                  </a:lnTo>
                  <a:lnTo>
                    <a:pt x="97789" y="657860"/>
                  </a:lnTo>
                  <a:lnTo>
                    <a:pt x="132080" y="680719"/>
                  </a:lnTo>
                  <a:lnTo>
                    <a:pt x="170180" y="695960"/>
                  </a:lnTo>
                  <a:lnTo>
                    <a:pt x="212089" y="699769"/>
                  </a:lnTo>
                  <a:lnTo>
                    <a:pt x="224789" y="699769"/>
                  </a:lnTo>
                  <a:lnTo>
                    <a:pt x="237489" y="698500"/>
                  </a:lnTo>
                  <a:lnTo>
                    <a:pt x="250189" y="695960"/>
                  </a:lnTo>
                  <a:lnTo>
                    <a:pt x="261620" y="692150"/>
                  </a:lnTo>
                  <a:lnTo>
                    <a:pt x="273050" y="685800"/>
                  </a:lnTo>
                  <a:lnTo>
                    <a:pt x="285750" y="680719"/>
                  </a:lnTo>
                  <a:lnTo>
                    <a:pt x="317500" y="655319"/>
                  </a:lnTo>
                  <a:lnTo>
                    <a:pt x="347980" y="621029"/>
                  </a:lnTo>
                  <a:lnTo>
                    <a:pt x="371914" y="580389"/>
                  </a:lnTo>
                  <a:lnTo>
                    <a:pt x="212089" y="580389"/>
                  </a:lnTo>
                  <a:lnTo>
                    <a:pt x="185420" y="577850"/>
                  </a:lnTo>
                  <a:lnTo>
                    <a:pt x="149860" y="562610"/>
                  </a:lnTo>
                  <a:lnTo>
                    <a:pt x="120650" y="534669"/>
                  </a:lnTo>
                  <a:lnTo>
                    <a:pt x="115570" y="529589"/>
                  </a:lnTo>
                  <a:lnTo>
                    <a:pt x="100330" y="504189"/>
                  </a:lnTo>
                  <a:lnTo>
                    <a:pt x="95250" y="488950"/>
                  </a:lnTo>
                  <a:lnTo>
                    <a:pt x="92710" y="482600"/>
                  </a:lnTo>
                  <a:lnTo>
                    <a:pt x="90170" y="473710"/>
                  </a:lnTo>
                  <a:lnTo>
                    <a:pt x="88900" y="467360"/>
                  </a:lnTo>
                  <a:lnTo>
                    <a:pt x="86360" y="458469"/>
                  </a:lnTo>
                  <a:lnTo>
                    <a:pt x="85089" y="450850"/>
                  </a:lnTo>
                  <a:lnTo>
                    <a:pt x="85089" y="441960"/>
                  </a:lnTo>
                  <a:lnTo>
                    <a:pt x="83820" y="433069"/>
                  </a:lnTo>
                  <a:lnTo>
                    <a:pt x="82550" y="415289"/>
                  </a:lnTo>
                  <a:lnTo>
                    <a:pt x="83820" y="387350"/>
                  </a:lnTo>
                  <a:lnTo>
                    <a:pt x="86360" y="361950"/>
                  </a:lnTo>
                  <a:lnTo>
                    <a:pt x="88900" y="335279"/>
                  </a:lnTo>
                  <a:lnTo>
                    <a:pt x="100330" y="285750"/>
                  </a:lnTo>
                  <a:lnTo>
                    <a:pt x="115570" y="238760"/>
                  </a:lnTo>
                  <a:lnTo>
                    <a:pt x="138430" y="193039"/>
                  </a:lnTo>
                  <a:lnTo>
                    <a:pt x="157480" y="165100"/>
                  </a:lnTo>
                  <a:lnTo>
                    <a:pt x="170180" y="149860"/>
                  </a:lnTo>
                  <a:lnTo>
                    <a:pt x="177800" y="143510"/>
                  </a:lnTo>
                  <a:lnTo>
                    <a:pt x="184150" y="138429"/>
                  </a:lnTo>
                  <a:lnTo>
                    <a:pt x="191770" y="133350"/>
                  </a:lnTo>
                  <a:lnTo>
                    <a:pt x="199389" y="129539"/>
                  </a:lnTo>
                  <a:lnTo>
                    <a:pt x="205739" y="125729"/>
                  </a:lnTo>
                  <a:lnTo>
                    <a:pt x="213360" y="123189"/>
                  </a:lnTo>
                  <a:lnTo>
                    <a:pt x="220980" y="121919"/>
                  </a:lnTo>
                  <a:lnTo>
                    <a:pt x="229870" y="120650"/>
                  </a:lnTo>
                  <a:lnTo>
                    <a:pt x="415995" y="120650"/>
                  </a:lnTo>
                  <a:lnTo>
                    <a:pt x="411480" y="110489"/>
                  </a:lnTo>
                  <a:lnTo>
                    <a:pt x="401320" y="90169"/>
                  </a:lnTo>
                  <a:lnTo>
                    <a:pt x="394970" y="80010"/>
                  </a:lnTo>
                  <a:lnTo>
                    <a:pt x="388620" y="71119"/>
                  </a:lnTo>
                  <a:lnTo>
                    <a:pt x="383539" y="62229"/>
                  </a:lnTo>
                  <a:lnTo>
                    <a:pt x="353060" y="33019"/>
                  </a:lnTo>
                  <a:lnTo>
                    <a:pt x="306070" y="10160"/>
                  </a:lnTo>
                  <a:lnTo>
                    <a:pt x="261620" y="1269"/>
                  </a:lnTo>
                  <a:lnTo>
                    <a:pt x="237489" y="0"/>
                  </a:lnTo>
                  <a:close/>
                </a:path>
                <a:path w="439420" h="699769">
                  <a:moveTo>
                    <a:pt x="415995" y="120650"/>
                  </a:moveTo>
                  <a:lnTo>
                    <a:pt x="252730" y="120650"/>
                  </a:lnTo>
                  <a:lnTo>
                    <a:pt x="267970" y="121919"/>
                  </a:lnTo>
                  <a:lnTo>
                    <a:pt x="281939" y="125729"/>
                  </a:lnTo>
                  <a:lnTo>
                    <a:pt x="293370" y="128269"/>
                  </a:lnTo>
                  <a:lnTo>
                    <a:pt x="304800" y="133350"/>
                  </a:lnTo>
                  <a:lnTo>
                    <a:pt x="309880" y="135889"/>
                  </a:lnTo>
                  <a:lnTo>
                    <a:pt x="314960" y="139700"/>
                  </a:lnTo>
                  <a:lnTo>
                    <a:pt x="318770" y="142239"/>
                  </a:lnTo>
                  <a:lnTo>
                    <a:pt x="322580" y="147319"/>
                  </a:lnTo>
                  <a:lnTo>
                    <a:pt x="326389" y="149860"/>
                  </a:lnTo>
                  <a:lnTo>
                    <a:pt x="330200" y="154939"/>
                  </a:lnTo>
                  <a:lnTo>
                    <a:pt x="332739" y="160019"/>
                  </a:lnTo>
                  <a:lnTo>
                    <a:pt x="336550" y="165100"/>
                  </a:lnTo>
                  <a:lnTo>
                    <a:pt x="339089" y="170179"/>
                  </a:lnTo>
                  <a:lnTo>
                    <a:pt x="344170" y="182879"/>
                  </a:lnTo>
                  <a:lnTo>
                    <a:pt x="349250" y="198119"/>
                  </a:lnTo>
                  <a:lnTo>
                    <a:pt x="350520" y="205739"/>
                  </a:lnTo>
                  <a:lnTo>
                    <a:pt x="354330" y="222250"/>
                  </a:lnTo>
                  <a:lnTo>
                    <a:pt x="355600" y="241300"/>
                  </a:lnTo>
                  <a:lnTo>
                    <a:pt x="356870" y="261619"/>
                  </a:lnTo>
                  <a:lnTo>
                    <a:pt x="356870" y="312419"/>
                  </a:lnTo>
                  <a:lnTo>
                    <a:pt x="351789" y="364489"/>
                  </a:lnTo>
                  <a:lnTo>
                    <a:pt x="335280" y="438150"/>
                  </a:lnTo>
                  <a:lnTo>
                    <a:pt x="318770" y="483869"/>
                  </a:lnTo>
                  <a:lnTo>
                    <a:pt x="307339" y="505460"/>
                  </a:lnTo>
                  <a:lnTo>
                    <a:pt x="302260" y="516889"/>
                  </a:lnTo>
                  <a:lnTo>
                    <a:pt x="289560" y="534669"/>
                  </a:lnTo>
                  <a:lnTo>
                    <a:pt x="283210" y="542289"/>
                  </a:lnTo>
                  <a:lnTo>
                    <a:pt x="276860" y="548639"/>
                  </a:lnTo>
                  <a:lnTo>
                    <a:pt x="270510" y="556260"/>
                  </a:lnTo>
                  <a:lnTo>
                    <a:pt x="262889" y="561339"/>
                  </a:lnTo>
                  <a:lnTo>
                    <a:pt x="256539" y="566419"/>
                  </a:lnTo>
                  <a:lnTo>
                    <a:pt x="250189" y="570229"/>
                  </a:lnTo>
                  <a:lnTo>
                    <a:pt x="242570" y="574039"/>
                  </a:lnTo>
                  <a:lnTo>
                    <a:pt x="234950" y="576579"/>
                  </a:lnTo>
                  <a:lnTo>
                    <a:pt x="212089" y="580389"/>
                  </a:lnTo>
                  <a:lnTo>
                    <a:pt x="371914" y="580389"/>
                  </a:lnTo>
                  <a:lnTo>
                    <a:pt x="396239" y="527050"/>
                  </a:lnTo>
                  <a:lnTo>
                    <a:pt x="417830" y="462279"/>
                  </a:lnTo>
                  <a:lnTo>
                    <a:pt x="431800" y="393700"/>
                  </a:lnTo>
                  <a:lnTo>
                    <a:pt x="439420" y="321310"/>
                  </a:lnTo>
                  <a:lnTo>
                    <a:pt x="439420" y="250189"/>
                  </a:lnTo>
                  <a:lnTo>
                    <a:pt x="436880" y="217169"/>
                  </a:lnTo>
                  <a:lnTo>
                    <a:pt x="433070" y="187960"/>
                  </a:lnTo>
                  <a:lnTo>
                    <a:pt x="430530" y="173989"/>
                  </a:lnTo>
                  <a:lnTo>
                    <a:pt x="426720" y="160019"/>
                  </a:lnTo>
                  <a:lnTo>
                    <a:pt x="424180" y="147319"/>
                  </a:lnTo>
                  <a:lnTo>
                    <a:pt x="416560" y="121919"/>
                  </a:lnTo>
                  <a:lnTo>
                    <a:pt x="415995" y="12065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80410" y="2054859"/>
              <a:ext cx="160020" cy="419100"/>
            </a:xfrm>
            <a:custGeom>
              <a:avLst/>
              <a:gdLst/>
              <a:ahLst/>
              <a:cxnLst/>
              <a:rect l="l" t="t" r="r" b="b"/>
              <a:pathLst>
                <a:path w="160020" h="419100">
                  <a:moveTo>
                    <a:pt x="160020" y="6350"/>
                  </a:moveTo>
                  <a:lnTo>
                    <a:pt x="158750" y="0"/>
                  </a:lnTo>
                  <a:lnTo>
                    <a:pt x="151130" y="0"/>
                  </a:lnTo>
                  <a:lnTo>
                    <a:pt x="143510" y="1270"/>
                  </a:lnTo>
                  <a:lnTo>
                    <a:pt x="142240" y="127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34620" y="3810"/>
                  </a:lnTo>
                  <a:lnTo>
                    <a:pt x="127000" y="6350"/>
                  </a:lnTo>
                  <a:lnTo>
                    <a:pt x="125730" y="6350"/>
                  </a:lnTo>
                  <a:lnTo>
                    <a:pt x="119380" y="8890"/>
                  </a:lnTo>
                  <a:lnTo>
                    <a:pt x="118110" y="8890"/>
                  </a:lnTo>
                  <a:lnTo>
                    <a:pt x="118110" y="10160"/>
                  </a:lnTo>
                  <a:lnTo>
                    <a:pt x="110490" y="13970"/>
                  </a:lnTo>
                  <a:lnTo>
                    <a:pt x="102870" y="19050"/>
                  </a:lnTo>
                  <a:lnTo>
                    <a:pt x="96520" y="24130"/>
                  </a:lnTo>
                  <a:lnTo>
                    <a:pt x="96520" y="25400"/>
                  </a:lnTo>
                  <a:lnTo>
                    <a:pt x="95250" y="25400"/>
                  </a:lnTo>
                  <a:lnTo>
                    <a:pt x="88900" y="31750"/>
                  </a:lnTo>
                  <a:lnTo>
                    <a:pt x="87630" y="31750"/>
                  </a:lnTo>
                  <a:lnTo>
                    <a:pt x="81280" y="39370"/>
                  </a:lnTo>
                  <a:lnTo>
                    <a:pt x="74930" y="46990"/>
                  </a:lnTo>
                  <a:lnTo>
                    <a:pt x="68580" y="55880"/>
                  </a:lnTo>
                  <a:lnTo>
                    <a:pt x="67310" y="57150"/>
                  </a:lnTo>
                  <a:lnTo>
                    <a:pt x="55880" y="76200"/>
                  </a:lnTo>
                  <a:lnTo>
                    <a:pt x="54610" y="76200"/>
                  </a:lnTo>
                  <a:lnTo>
                    <a:pt x="43180" y="99060"/>
                  </a:lnTo>
                  <a:lnTo>
                    <a:pt x="24130" y="146050"/>
                  </a:lnTo>
                  <a:lnTo>
                    <a:pt x="10160" y="195580"/>
                  </a:lnTo>
                  <a:lnTo>
                    <a:pt x="5080" y="219710"/>
                  </a:lnTo>
                  <a:lnTo>
                    <a:pt x="5080" y="220980"/>
                  </a:lnTo>
                  <a:lnTo>
                    <a:pt x="2540" y="246380"/>
                  </a:lnTo>
                  <a:lnTo>
                    <a:pt x="0" y="273050"/>
                  </a:lnTo>
                  <a:lnTo>
                    <a:pt x="0" y="300990"/>
                  </a:lnTo>
                  <a:lnTo>
                    <a:pt x="0" y="318770"/>
                  </a:lnTo>
                  <a:lnTo>
                    <a:pt x="1257" y="327660"/>
                  </a:lnTo>
                  <a:lnTo>
                    <a:pt x="1257" y="328930"/>
                  </a:lnTo>
                  <a:lnTo>
                    <a:pt x="2540" y="336550"/>
                  </a:lnTo>
                  <a:lnTo>
                    <a:pt x="2540" y="345440"/>
                  </a:lnTo>
                  <a:lnTo>
                    <a:pt x="5080" y="354330"/>
                  </a:lnTo>
                  <a:lnTo>
                    <a:pt x="6350" y="361950"/>
                  </a:lnTo>
                  <a:lnTo>
                    <a:pt x="8890" y="369570"/>
                  </a:lnTo>
                  <a:lnTo>
                    <a:pt x="8890" y="370840"/>
                  </a:lnTo>
                  <a:lnTo>
                    <a:pt x="11430" y="377190"/>
                  </a:lnTo>
                  <a:lnTo>
                    <a:pt x="15240" y="384810"/>
                  </a:lnTo>
                  <a:lnTo>
                    <a:pt x="17780" y="392430"/>
                  </a:lnTo>
                  <a:lnTo>
                    <a:pt x="20307" y="398780"/>
                  </a:lnTo>
                  <a:lnTo>
                    <a:pt x="21590" y="398780"/>
                  </a:lnTo>
                  <a:lnTo>
                    <a:pt x="25400" y="405130"/>
                  </a:lnTo>
                  <a:lnTo>
                    <a:pt x="29210" y="412750"/>
                  </a:lnTo>
                  <a:lnTo>
                    <a:pt x="33007" y="419100"/>
                  </a:lnTo>
                  <a:lnTo>
                    <a:pt x="38100" y="415290"/>
                  </a:lnTo>
                  <a:lnTo>
                    <a:pt x="44450" y="411480"/>
                  </a:lnTo>
                  <a:lnTo>
                    <a:pt x="39357" y="405130"/>
                  </a:lnTo>
                  <a:lnTo>
                    <a:pt x="35560" y="398780"/>
                  </a:lnTo>
                  <a:lnTo>
                    <a:pt x="31750" y="392430"/>
                  </a:lnTo>
                  <a:lnTo>
                    <a:pt x="31407" y="392684"/>
                  </a:lnTo>
                  <a:lnTo>
                    <a:pt x="29210" y="386080"/>
                  </a:lnTo>
                  <a:lnTo>
                    <a:pt x="28854" y="386295"/>
                  </a:lnTo>
                  <a:lnTo>
                    <a:pt x="26657" y="379730"/>
                  </a:lnTo>
                  <a:lnTo>
                    <a:pt x="26123" y="379945"/>
                  </a:lnTo>
                  <a:lnTo>
                    <a:pt x="22860" y="373380"/>
                  </a:lnTo>
                  <a:lnTo>
                    <a:pt x="20777" y="367195"/>
                  </a:lnTo>
                  <a:lnTo>
                    <a:pt x="21590" y="367030"/>
                  </a:lnTo>
                  <a:lnTo>
                    <a:pt x="19050" y="358140"/>
                  </a:lnTo>
                  <a:lnTo>
                    <a:pt x="17780" y="350520"/>
                  </a:lnTo>
                  <a:lnTo>
                    <a:pt x="15240" y="342900"/>
                  </a:lnTo>
                  <a:lnTo>
                    <a:pt x="15049" y="342938"/>
                  </a:lnTo>
                  <a:lnTo>
                    <a:pt x="13957" y="335280"/>
                  </a:lnTo>
                  <a:lnTo>
                    <a:pt x="12700" y="326390"/>
                  </a:lnTo>
                  <a:lnTo>
                    <a:pt x="12700" y="318770"/>
                  </a:lnTo>
                  <a:lnTo>
                    <a:pt x="11455" y="300240"/>
                  </a:lnTo>
                  <a:lnTo>
                    <a:pt x="12636" y="274320"/>
                  </a:lnTo>
                  <a:lnTo>
                    <a:pt x="15240" y="247650"/>
                  </a:lnTo>
                  <a:lnTo>
                    <a:pt x="17780" y="222250"/>
                  </a:lnTo>
                  <a:lnTo>
                    <a:pt x="22860" y="198120"/>
                  </a:lnTo>
                  <a:lnTo>
                    <a:pt x="27698" y="173875"/>
                  </a:lnTo>
                  <a:lnTo>
                    <a:pt x="27940" y="173990"/>
                  </a:lnTo>
                  <a:lnTo>
                    <a:pt x="35191" y="150990"/>
                  </a:lnTo>
                  <a:lnTo>
                    <a:pt x="35560" y="151130"/>
                  </a:lnTo>
                  <a:lnTo>
                    <a:pt x="44450" y="127000"/>
                  </a:lnTo>
                  <a:lnTo>
                    <a:pt x="54152" y="105143"/>
                  </a:lnTo>
                  <a:lnTo>
                    <a:pt x="54610" y="105410"/>
                  </a:lnTo>
                  <a:lnTo>
                    <a:pt x="66040" y="82550"/>
                  </a:lnTo>
                  <a:lnTo>
                    <a:pt x="78740" y="63500"/>
                  </a:lnTo>
                  <a:lnTo>
                    <a:pt x="77889" y="63004"/>
                  </a:lnTo>
                  <a:lnTo>
                    <a:pt x="85090" y="54610"/>
                  </a:lnTo>
                  <a:lnTo>
                    <a:pt x="84353" y="54076"/>
                  </a:lnTo>
                  <a:lnTo>
                    <a:pt x="91440" y="46990"/>
                  </a:lnTo>
                  <a:lnTo>
                    <a:pt x="97790" y="40640"/>
                  </a:lnTo>
                  <a:lnTo>
                    <a:pt x="97205" y="40068"/>
                  </a:lnTo>
                  <a:lnTo>
                    <a:pt x="104140" y="34290"/>
                  </a:lnTo>
                  <a:lnTo>
                    <a:pt x="110490" y="29210"/>
                  </a:lnTo>
                  <a:lnTo>
                    <a:pt x="118110" y="25400"/>
                  </a:lnTo>
                  <a:lnTo>
                    <a:pt x="117741" y="24803"/>
                  </a:lnTo>
                  <a:lnTo>
                    <a:pt x="124460" y="20320"/>
                  </a:lnTo>
                  <a:lnTo>
                    <a:pt x="130810" y="17780"/>
                  </a:lnTo>
                  <a:lnTo>
                    <a:pt x="138430" y="15240"/>
                  </a:lnTo>
                  <a:lnTo>
                    <a:pt x="138341" y="15049"/>
                  </a:lnTo>
                  <a:lnTo>
                    <a:pt x="144780" y="13970"/>
                  </a:lnTo>
                  <a:lnTo>
                    <a:pt x="152400" y="12700"/>
                  </a:lnTo>
                  <a:lnTo>
                    <a:pt x="160020" y="11430"/>
                  </a:lnTo>
                  <a:lnTo>
                    <a:pt x="160020" y="63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13417" y="2161539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742" y="40640"/>
                  </a:moveTo>
                  <a:lnTo>
                    <a:pt x="251472" y="20320"/>
                  </a:lnTo>
                  <a:lnTo>
                    <a:pt x="248932" y="1270"/>
                  </a:lnTo>
                  <a:lnTo>
                    <a:pt x="248932" y="0"/>
                  </a:lnTo>
                  <a:lnTo>
                    <a:pt x="243852" y="1270"/>
                  </a:lnTo>
                  <a:lnTo>
                    <a:pt x="237502" y="2540"/>
                  </a:lnTo>
                  <a:lnTo>
                    <a:pt x="238772" y="21590"/>
                  </a:lnTo>
                  <a:lnTo>
                    <a:pt x="240042" y="41910"/>
                  </a:lnTo>
                  <a:lnTo>
                    <a:pt x="241312" y="63500"/>
                  </a:lnTo>
                  <a:lnTo>
                    <a:pt x="240093" y="90182"/>
                  </a:lnTo>
                  <a:lnTo>
                    <a:pt x="238823" y="116865"/>
                  </a:lnTo>
                  <a:lnTo>
                    <a:pt x="235127" y="142278"/>
                  </a:lnTo>
                  <a:lnTo>
                    <a:pt x="234962" y="142240"/>
                  </a:lnTo>
                  <a:lnTo>
                    <a:pt x="231152" y="167640"/>
                  </a:lnTo>
                  <a:lnTo>
                    <a:pt x="224802" y="191770"/>
                  </a:lnTo>
                  <a:lnTo>
                    <a:pt x="218452" y="215900"/>
                  </a:lnTo>
                  <a:lnTo>
                    <a:pt x="219189" y="216052"/>
                  </a:lnTo>
                  <a:lnTo>
                    <a:pt x="211239" y="237655"/>
                  </a:lnTo>
                  <a:lnTo>
                    <a:pt x="210832" y="237490"/>
                  </a:lnTo>
                  <a:lnTo>
                    <a:pt x="201942" y="260350"/>
                  </a:lnTo>
                  <a:lnTo>
                    <a:pt x="190512" y="281940"/>
                  </a:lnTo>
                  <a:lnTo>
                    <a:pt x="185432" y="292100"/>
                  </a:lnTo>
                  <a:lnTo>
                    <a:pt x="186321" y="292633"/>
                  </a:lnTo>
                  <a:lnTo>
                    <a:pt x="180352" y="300990"/>
                  </a:lnTo>
                  <a:lnTo>
                    <a:pt x="174002" y="309880"/>
                  </a:lnTo>
                  <a:lnTo>
                    <a:pt x="167652" y="317500"/>
                  </a:lnTo>
                  <a:lnTo>
                    <a:pt x="161302" y="323850"/>
                  </a:lnTo>
                  <a:lnTo>
                    <a:pt x="161963" y="324358"/>
                  </a:lnTo>
                  <a:lnTo>
                    <a:pt x="154952" y="330200"/>
                  </a:lnTo>
                  <a:lnTo>
                    <a:pt x="149872" y="335280"/>
                  </a:lnTo>
                  <a:lnTo>
                    <a:pt x="142252" y="340360"/>
                  </a:lnTo>
                  <a:lnTo>
                    <a:pt x="142595" y="340829"/>
                  </a:lnTo>
                  <a:lnTo>
                    <a:pt x="135902" y="344170"/>
                  </a:lnTo>
                  <a:lnTo>
                    <a:pt x="128282" y="346710"/>
                  </a:lnTo>
                  <a:lnTo>
                    <a:pt x="128574" y="347205"/>
                  </a:lnTo>
                  <a:lnTo>
                    <a:pt x="123317" y="349834"/>
                  </a:lnTo>
                  <a:lnTo>
                    <a:pt x="123202" y="349250"/>
                  </a:lnTo>
                  <a:lnTo>
                    <a:pt x="115582" y="351790"/>
                  </a:lnTo>
                  <a:lnTo>
                    <a:pt x="107962" y="351790"/>
                  </a:lnTo>
                  <a:lnTo>
                    <a:pt x="100787" y="352996"/>
                  </a:lnTo>
                  <a:lnTo>
                    <a:pt x="88887" y="351904"/>
                  </a:lnTo>
                  <a:lnTo>
                    <a:pt x="76212" y="350520"/>
                  </a:lnTo>
                  <a:lnTo>
                    <a:pt x="64782" y="346710"/>
                  </a:lnTo>
                  <a:lnTo>
                    <a:pt x="54343" y="342087"/>
                  </a:lnTo>
                  <a:lnTo>
                    <a:pt x="54622" y="341630"/>
                  </a:lnTo>
                  <a:lnTo>
                    <a:pt x="43192" y="335280"/>
                  </a:lnTo>
                  <a:lnTo>
                    <a:pt x="42659" y="336156"/>
                  </a:lnTo>
                  <a:lnTo>
                    <a:pt x="33032" y="328930"/>
                  </a:lnTo>
                  <a:lnTo>
                    <a:pt x="24142" y="320040"/>
                  </a:lnTo>
                  <a:lnTo>
                    <a:pt x="15252" y="309880"/>
                  </a:lnTo>
                  <a:lnTo>
                    <a:pt x="10172" y="304800"/>
                  </a:lnTo>
                  <a:lnTo>
                    <a:pt x="5092" y="308610"/>
                  </a:lnTo>
                  <a:lnTo>
                    <a:pt x="0" y="312420"/>
                  </a:lnTo>
                  <a:lnTo>
                    <a:pt x="5092" y="318770"/>
                  </a:lnTo>
                  <a:lnTo>
                    <a:pt x="15252" y="328930"/>
                  </a:lnTo>
                  <a:lnTo>
                    <a:pt x="25412" y="337820"/>
                  </a:lnTo>
                  <a:lnTo>
                    <a:pt x="25412" y="339090"/>
                  </a:lnTo>
                  <a:lnTo>
                    <a:pt x="35572" y="346710"/>
                  </a:lnTo>
                  <a:lnTo>
                    <a:pt x="36842" y="346710"/>
                  </a:lnTo>
                  <a:lnTo>
                    <a:pt x="48272" y="353060"/>
                  </a:lnTo>
                  <a:lnTo>
                    <a:pt x="59702" y="358140"/>
                  </a:lnTo>
                  <a:lnTo>
                    <a:pt x="60972" y="358140"/>
                  </a:lnTo>
                  <a:lnTo>
                    <a:pt x="60972" y="359410"/>
                  </a:lnTo>
                  <a:lnTo>
                    <a:pt x="72402" y="361950"/>
                  </a:lnTo>
                  <a:lnTo>
                    <a:pt x="73672" y="361950"/>
                  </a:lnTo>
                  <a:lnTo>
                    <a:pt x="86372" y="364490"/>
                  </a:lnTo>
                  <a:lnTo>
                    <a:pt x="87642" y="364490"/>
                  </a:lnTo>
                  <a:lnTo>
                    <a:pt x="100342" y="365760"/>
                  </a:lnTo>
                  <a:lnTo>
                    <a:pt x="101612" y="365760"/>
                  </a:lnTo>
                  <a:lnTo>
                    <a:pt x="109232" y="364490"/>
                  </a:lnTo>
                  <a:lnTo>
                    <a:pt x="116852" y="363220"/>
                  </a:lnTo>
                  <a:lnTo>
                    <a:pt x="118122" y="363220"/>
                  </a:lnTo>
                  <a:lnTo>
                    <a:pt x="125742" y="361950"/>
                  </a:lnTo>
                  <a:lnTo>
                    <a:pt x="127012" y="361950"/>
                  </a:lnTo>
                  <a:lnTo>
                    <a:pt x="133362" y="359410"/>
                  </a:lnTo>
                  <a:lnTo>
                    <a:pt x="134632" y="359410"/>
                  </a:lnTo>
                  <a:lnTo>
                    <a:pt x="142252" y="355600"/>
                  </a:lnTo>
                  <a:lnTo>
                    <a:pt x="142252" y="354330"/>
                  </a:lnTo>
                  <a:lnTo>
                    <a:pt x="149872" y="350520"/>
                  </a:lnTo>
                  <a:lnTo>
                    <a:pt x="156222" y="345440"/>
                  </a:lnTo>
                  <a:lnTo>
                    <a:pt x="157492" y="345440"/>
                  </a:lnTo>
                  <a:lnTo>
                    <a:pt x="163842" y="339090"/>
                  </a:lnTo>
                  <a:lnTo>
                    <a:pt x="170192" y="332740"/>
                  </a:lnTo>
                  <a:lnTo>
                    <a:pt x="171462" y="332740"/>
                  </a:lnTo>
                  <a:lnTo>
                    <a:pt x="177812" y="325120"/>
                  </a:lnTo>
                  <a:lnTo>
                    <a:pt x="184162" y="316230"/>
                  </a:lnTo>
                  <a:lnTo>
                    <a:pt x="190512" y="308610"/>
                  </a:lnTo>
                  <a:lnTo>
                    <a:pt x="195592" y="298450"/>
                  </a:lnTo>
                  <a:lnTo>
                    <a:pt x="196862" y="298450"/>
                  </a:lnTo>
                  <a:lnTo>
                    <a:pt x="201942" y="288290"/>
                  </a:lnTo>
                  <a:lnTo>
                    <a:pt x="213372" y="265430"/>
                  </a:lnTo>
                  <a:lnTo>
                    <a:pt x="222262" y="242570"/>
                  </a:lnTo>
                  <a:lnTo>
                    <a:pt x="231152" y="219710"/>
                  </a:lnTo>
                  <a:lnTo>
                    <a:pt x="237502" y="195580"/>
                  </a:lnTo>
                  <a:lnTo>
                    <a:pt x="243852" y="170180"/>
                  </a:lnTo>
                  <a:lnTo>
                    <a:pt x="247662" y="144780"/>
                  </a:lnTo>
                  <a:lnTo>
                    <a:pt x="250202" y="118110"/>
                  </a:lnTo>
                  <a:lnTo>
                    <a:pt x="252742" y="91440"/>
                  </a:lnTo>
                  <a:lnTo>
                    <a:pt x="252742" y="63500"/>
                  </a:lnTo>
                  <a:lnTo>
                    <a:pt x="252742" y="4064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13100" y="2053589"/>
              <a:ext cx="349250" cy="593090"/>
            </a:xfrm>
            <a:custGeom>
              <a:avLst/>
              <a:gdLst/>
              <a:ahLst/>
              <a:cxnLst/>
              <a:rect l="l" t="t" r="r" b="b"/>
              <a:pathLst>
                <a:path w="349250" h="593089">
                  <a:moveTo>
                    <a:pt x="201930" y="580390"/>
                  </a:moveTo>
                  <a:lnTo>
                    <a:pt x="181610" y="580390"/>
                  </a:lnTo>
                  <a:lnTo>
                    <a:pt x="161290" y="576580"/>
                  </a:lnTo>
                  <a:lnTo>
                    <a:pt x="142240" y="570230"/>
                  </a:lnTo>
                  <a:lnTo>
                    <a:pt x="125412" y="563029"/>
                  </a:lnTo>
                  <a:lnTo>
                    <a:pt x="125730" y="562610"/>
                  </a:lnTo>
                  <a:lnTo>
                    <a:pt x="107581" y="552945"/>
                  </a:lnTo>
                  <a:lnTo>
                    <a:pt x="107950" y="552450"/>
                  </a:lnTo>
                  <a:lnTo>
                    <a:pt x="91440" y="539750"/>
                  </a:lnTo>
                  <a:lnTo>
                    <a:pt x="74917" y="524510"/>
                  </a:lnTo>
                  <a:lnTo>
                    <a:pt x="59690" y="508000"/>
                  </a:lnTo>
                  <a:lnTo>
                    <a:pt x="52070" y="497840"/>
                  </a:lnTo>
                  <a:lnTo>
                    <a:pt x="44450" y="486410"/>
                  </a:lnTo>
                  <a:lnTo>
                    <a:pt x="43942" y="486791"/>
                  </a:lnTo>
                  <a:lnTo>
                    <a:pt x="38100" y="476250"/>
                  </a:lnTo>
                  <a:lnTo>
                    <a:pt x="31750" y="464820"/>
                  </a:lnTo>
                  <a:lnTo>
                    <a:pt x="26670" y="453390"/>
                  </a:lnTo>
                  <a:lnTo>
                    <a:pt x="21590" y="441960"/>
                  </a:lnTo>
                  <a:lnTo>
                    <a:pt x="16510" y="429260"/>
                  </a:lnTo>
                  <a:lnTo>
                    <a:pt x="12700" y="416560"/>
                  </a:lnTo>
                  <a:lnTo>
                    <a:pt x="6350" y="419100"/>
                  </a:lnTo>
                  <a:lnTo>
                    <a:pt x="0" y="420370"/>
                  </a:lnTo>
                  <a:lnTo>
                    <a:pt x="0" y="421640"/>
                  </a:lnTo>
                  <a:lnTo>
                    <a:pt x="5080" y="434340"/>
                  </a:lnTo>
                  <a:lnTo>
                    <a:pt x="10160" y="447040"/>
                  </a:lnTo>
                  <a:lnTo>
                    <a:pt x="15240" y="458470"/>
                  </a:lnTo>
                  <a:lnTo>
                    <a:pt x="15240" y="459740"/>
                  </a:lnTo>
                  <a:lnTo>
                    <a:pt x="20320" y="471170"/>
                  </a:lnTo>
                  <a:lnTo>
                    <a:pt x="21590" y="471170"/>
                  </a:lnTo>
                  <a:lnTo>
                    <a:pt x="27940" y="482600"/>
                  </a:lnTo>
                  <a:lnTo>
                    <a:pt x="34290" y="494030"/>
                  </a:lnTo>
                  <a:lnTo>
                    <a:pt x="41910" y="505460"/>
                  </a:lnTo>
                  <a:lnTo>
                    <a:pt x="49517" y="515620"/>
                  </a:lnTo>
                  <a:lnTo>
                    <a:pt x="66040" y="533400"/>
                  </a:lnTo>
                  <a:lnTo>
                    <a:pt x="66040" y="534670"/>
                  </a:lnTo>
                  <a:lnTo>
                    <a:pt x="82550" y="548640"/>
                  </a:lnTo>
                  <a:lnTo>
                    <a:pt x="82550" y="549910"/>
                  </a:lnTo>
                  <a:lnTo>
                    <a:pt x="100317" y="562610"/>
                  </a:lnTo>
                  <a:lnTo>
                    <a:pt x="118110" y="574040"/>
                  </a:lnTo>
                  <a:lnTo>
                    <a:pt x="119380" y="574040"/>
                  </a:lnTo>
                  <a:lnTo>
                    <a:pt x="137160" y="582930"/>
                  </a:lnTo>
                  <a:lnTo>
                    <a:pt x="138430" y="582930"/>
                  </a:lnTo>
                  <a:lnTo>
                    <a:pt x="157480" y="588010"/>
                  </a:lnTo>
                  <a:lnTo>
                    <a:pt x="158750" y="588010"/>
                  </a:lnTo>
                  <a:lnTo>
                    <a:pt x="179070" y="591820"/>
                  </a:lnTo>
                  <a:lnTo>
                    <a:pt x="180340" y="591820"/>
                  </a:lnTo>
                  <a:lnTo>
                    <a:pt x="200660" y="593090"/>
                  </a:lnTo>
                  <a:lnTo>
                    <a:pt x="201930" y="586740"/>
                  </a:lnTo>
                  <a:lnTo>
                    <a:pt x="201930" y="580390"/>
                  </a:lnTo>
                  <a:close/>
                </a:path>
                <a:path w="349250" h="593089">
                  <a:moveTo>
                    <a:pt x="349250" y="107950"/>
                  </a:moveTo>
                  <a:lnTo>
                    <a:pt x="346710" y="91440"/>
                  </a:lnTo>
                  <a:lnTo>
                    <a:pt x="346710" y="90170"/>
                  </a:lnTo>
                  <a:lnTo>
                    <a:pt x="344170" y="82550"/>
                  </a:lnTo>
                  <a:lnTo>
                    <a:pt x="343966" y="82651"/>
                  </a:lnTo>
                  <a:lnTo>
                    <a:pt x="342900" y="76200"/>
                  </a:lnTo>
                  <a:lnTo>
                    <a:pt x="342900" y="74930"/>
                  </a:lnTo>
                  <a:lnTo>
                    <a:pt x="340360" y="67310"/>
                  </a:lnTo>
                  <a:lnTo>
                    <a:pt x="337820" y="60960"/>
                  </a:lnTo>
                  <a:lnTo>
                    <a:pt x="335280" y="54610"/>
                  </a:lnTo>
                  <a:lnTo>
                    <a:pt x="331470" y="49530"/>
                  </a:lnTo>
                  <a:lnTo>
                    <a:pt x="331470" y="48260"/>
                  </a:lnTo>
                  <a:lnTo>
                    <a:pt x="328930" y="43180"/>
                  </a:lnTo>
                  <a:lnTo>
                    <a:pt x="325120" y="38100"/>
                  </a:lnTo>
                  <a:lnTo>
                    <a:pt x="321310" y="33020"/>
                  </a:lnTo>
                  <a:lnTo>
                    <a:pt x="320040" y="33020"/>
                  </a:lnTo>
                  <a:lnTo>
                    <a:pt x="317500" y="29210"/>
                  </a:lnTo>
                  <a:lnTo>
                    <a:pt x="313690" y="25400"/>
                  </a:lnTo>
                  <a:lnTo>
                    <a:pt x="312420" y="25400"/>
                  </a:lnTo>
                  <a:lnTo>
                    <a:pt x="312420" y="24130"/>
                  </a:lnTo>
                  <a:lnTo>
                    <a:pt x="308610" y="21590"/>
                  </a:lnTo>
                  <a:lnTo>
                    <a:pt x="303530" y="17780"/>
                  </a:lnTo>
                  <a:lnTo>
                    <a:pt x="302260" y="17780"/>
                  </a:lnTo>
                  <a:lnTo>
                    <a:pt x="297180" y="15240"/>
                  </a:lnTo>
                  <a:lnTo>
                    <a:pt x="285750" y="10160"/>
                  </a:lnTo>
                  <a:lnTo>
                    <a:pt x="273050" y="6350"/>
                  </a:lnTo>
                  <a:lnTo>
                    <a:pt x="259080" y="2540"/>
                  </a:lnTo>
                  <a:lnTo>
                    <a:pt x="243840" y="1270"/>
                  </a:lnTo>
                  <a:lnTo>
                    <a:pt x="227330" y="1270"/>
                  </a:lnTo>
                  <a:lnTo>
                    <a:pt x="227330" y="0"/>
                  </a:lnTo>
                  <a:lnTo>
                    <a:pt x="226060" y="1270"/>
                  </a:lnTo>
                  <a:lnTo>
                    <a:pt x="227330" y="7620"/>
                  </a:lnTo>
                  <a:lnTo>
                    <a:pt x="227330" y="12700"/>
                  </a:lnTo>
                  <a:lnTo>
                    <a:pt x="242570" y="13970"/>
                  </a:lnTo>
                  <a:lnTo>
                    <a:pt x="256552" y="15138"/>
                  </a:lnTo>
                  <a:lnTo>
                    <a:pt x="270510" y="17780"/>
                  </a:lnTo>
                  <a:lnTo>
                    <a:pt x="280809" y="21221"/>
                  </a:lnTo>
                  <a:lnTo>
                    <a:pt x="280670" y="21590"/>
                  </a:lnTo>
                  <a:lnTo>
                    <a:pt x="292100" y="26670"/>
                  </a:lnTo>
                  <a:lnTo>
                    <a:pt x="297180" y="29210"/>
                  </a:lnTo>
                  <a:lnTo>
                    <a:pt x="297268" y="28968"/>
                  </a:lnTo>
                  <a:lnTo>
                    <a:pt x="300990" y="31750"/>
                  </a:lnTo>
                  <a:lnTo>
                    <a:pt x="304800" y="34290"/>
                  </a:lnTo>
                  <a:lnTo>
                    <a:pt x="308610" y="38100"/>
                  </a:lnTo>
                  <a:lnTo>
                    <a:pt x="311150" y="40640"/>
                  </a:lnTo>
                  <a:lnTo>
                    <a:pt x="314960" y="45720"/>
                  </a:lnTo>
                  <a:lnTo>
                    <a:pt x="315417" y="45377"/>
                  </a:lnTo>
                  <a:lnTo>
                    <a:pt x="317500" y="49530"/>
                  </a:lnTo>
                  <a:lnTo>
                    <a:pt x="321310" y="55880"/>
                  </a:lnTo>
                  <a:lnTo>
                    <a:pt x="321691" y="55587"/>
                  </a:lnTo>
                  <a:lnTo>
                    <a:pt x="323850" y="60960"/>
                  </a:lnTo>
                  <a:lnTo>
                    <a:pt x="324231" y="60667"/>
                  </a:lnTo>
                  <a:lnTo>
                    <a:pt x="326390" y="66040"/>
                  </a:lnTo>
                  <a:lnTo>
                    <a:pt x="326745" y="65862"/>
                  </a:lnTo>
                  <a:lnTo>
                    <a:pt x="328777" y="71945"/>
                  </a:lnTo>
                  <a:lnTo>
                    <a:pt x="327660" y="72390"/>
                  </a:lnTo>
                  <a:lnTo>
                    <a:pt x="330200" y="80010"/>
                  </a:lnTo>
                  <a:lnTo>
                    <a:pt x="330568" y="79870"/>
                  </a:lnTo>
                  <a:lnTo>
                    <a:pt x="332740" y="86360"/>
                  </a:lnTo>
                  <a:lnTo>
                    <a:pt x="335280" y="93980"/>
                  </a:lnTo>
                  <a:lnTo>
                    <a:pt x="337820" y="110490"/>
                  </a:lnTo>
                  <a:lnTo>
                    <a:pt x="344170" y="109220"/>
                  </a:lnTo>
                  <a:lnTo>
                    <a:pt x="349250" y="109220"/>
                  </a:lnTo>
                  <a:lnTo>
                    <a:pt x="349250" y="1079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96590" y="1934209"/>
              <a:ext cx="363220" cy="541020"/>
            </a:xfrm>
            <a:custGeom>
              <a:avLst/>
              <a:gdLst/>
              <a:ahLst/>
              <a:cxnLst/>
              <a:rect l="l" t="t" r="r" b="b"/>
              <a:pathLst>
                <a:path w="363220" h="541019">
                  <a:moveTo>
                    <a:pt x="120650" y="76200"/>
                  </a:moveTo>
                  <a:lnTo>
                    <a:pt x="110477" y="68580"/>
                  </a:lnTo>
                  <a:lnTo>
                    <a:pt x="100330" y="81280"/>
                  </a:lnTo>
                  <a:lnTo>
                    <a:pt x="91427" y="95250"/>
                  </a:lnTo>
                  <a:lnTo>
                    <a:pt x="90170" y="95250"/>
                  </a:lnTo>
                  <a:lnTo>
                    <a:pt x="63500" y="143510"/>
                  </a:lnTo>
                  <a:lnTo>
                    <a:pt x="35560" y="208280"/>
                  </a:lnTo>
                  <a:lnTo>
                    <a:pt x="16510" y="275590"/>
                  </a:lnTo>
                  <a:lnTo>
                    <a:pt x="16510" y="276860"/>
                  </a:lnTo>
                  <a:lnTo>
                    <a:pt x="10160" y="311150"/>
                  </a:lnTo>
                  <a:lnTo>
                    <a:pt x="5080" y="346710"/>
                  </a:lnTo>
                  <a:lnTo>
                    <a:pt x="0" y="346710"/>
                  </a:lnTo>
                  <a:lnTo>
                    <a:pt x="0" y="420370"/>
                  </a:lnTo>
                  <a:lnTo>
                    <a:pt x="0" y="421640"/>
                  </a:lnTo>
                  <a:lnTo>
                    <a:pt x="0" y="453390"/>
                  </a:lnTo>
                  <a:lnTo>
                    <a:pt x="1270" y="453390"/>
                  </a:lnTo>
                  <a:lnTo>
                    <a:pt x="2540" y="468630"/>
                  </a:lnTo>
                  <a:lnTo>
                    <a:pt x="5080" y="483870"/>
                  </a:lnTo>
                  <a:lnTo>
                    <a:pt x="7620" y="497840"/>
                  </a:lnTo>
                  <a:lnTo>
                    <a:pt x="7620" y="499110"/>
                  </a:lnTo>
                  <a:lnTo>
                    <a:pt x="10160" y="513080"/>
                  </a:lnTo>
                  <a:lnTo>
                    <a:pt x="12700" y="525780"/>
                  </a:lnTo>
                  <a:lnTo>
                    <a:pt x="12700" y="527050"/>
                  </a:lnTo>
                  <a:lnTo>
                    <a:pt x="16510" y="539750"/>
                  </a:lnTo>
                  <a:lnTo>
                    <a:pt x="16510" y="541020"/>
                  </a:lnTo>
                  <a:lnTo>
                    <a:pt x="22860" y="538480"/>
                  </a:lnTo>
                  <a:lnTo>
                    <a:pt x="29210" y="535940"/>
                  </a:lnTo>
                  <a:lnTo>
                    <a:pt x="25400" y="523240"/>
                  </a:lnTo>
                  <a:lnTo>
                    <a:pt x="21590" y="509270"/>
                  </a:lnTo>
                  <a:lnTo>
                    <a:pt x="19050" y="495300"/>
                  </a:lnTo>
                  <a:lnTo>
                    <a:pt x="18846" y="495388"/>
                  </a:lnTo>
                  <a:lnTo>
                    <a:pt x="16510" y="481330"/>
                  </a:lnTo>
                  <a:lnTo>
                    <a:pt x="15240" y="467360"/>
                  </a:lnTo>
                  <a:lnTo>
                    <a:pt x="14071" y="453390"/>
                  </a:lnTo>
                  <a:lnTo>
                    <a:pt x="16510" y="453390"/>
                  </a:lnTo>
                  <a:lnTo>
                    <a:pt x="16510" y="347980"/>
                  </a:lnTo>
                  <a:lnTo>
                    <a:pt x="21590" y="312420"/>
                  </a:lnTo>
                  <a:lnTo>
                    <a:pt x="27711" y="279361"/>
                  </a:lnTo>
                  <a:lnTo>
                    <a:pt x="27940" y="279400"/>
                  </a:lnTo>
                  <a:lnTo>
                    <a:pt x="36830" y="245110"/>
                  </a:lnTo>
                  <a:lnTo>
                    <a:pt x="48260" y="212090"/>
                  </a:lnTo>
                  <a:lnTo>
                    <a:pt x="47155" y="211658"/>
                  </a:lnTo>
                  <a:lnTo>
                    <a:pt x="59677" y="180340"/>
                  </a:lnTo>
                  <a:lnTo>
                    <a:pt x="74930" y="148590"/>
                  </a:lnTo>
                  <a:lnTo>
                    <a:pt x="92189" y="116535"/>
                  </a:lnTo>
                  <a:lnTo>
                    <a:pt x="92710" y="116840"/>
                  </a:lnTo>
                  <a:lnTo>
                    <a:pt x="101600" y="101600"/>
                  </a:lnTo>
                  <a:lnTo>
                    <a:pt x="110477" y="88900"/>
                  </a:lnTo>
                  <a:lnTo>
                    <a:pt x="120650" y="76200"/>
                  </a:lnTo>
                  <a:close/>
                </a:path>
                <a:path w="363220" h="541019">
                  <a:moveTo>
                    <a:pt x="363220" y="34290"/>
                  </a:moveTo>
                  <a:lnTo>
                    <a:pt x="354330" y="29210"/>
                  </a:lnTo>
                  <a:lnTo>
                    <a:pt x="335280" y="1905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69240" y="1270"/>
                  </a:lnTo>
                  <a:lnTo>
                    <a:pt x="243840" y="0"/>
                  </a:lnTo>
                  <a:lnTo>
                    <a:pt x="229870" y="1270"/>
                  </a:lnTo>
                  <a:lnTo>
                    <a:pt x="217170" y="2540"/>
                  </a:lnTo>
                  <a:lnTo>
                    <a:pt x="204470" y="5080"/>
                  </a:lnTo>
                  <a:lnTo>
                    <a:pt x="191770" y="8890"/>
                  </a:lnTo>
                  <a:lnTo>
                    <a:pt x="190500" y="8890"/>
                  </a:lnTo>
                  <a:lnTo>
                    <a:pt x="179070" y="13970"/>
                  </a:lnTo>
                  <a:lnTo>
                    <a:pt x="177800" y="13970"/>
                  </a:lnTo>
                  <a:lnTo>
                    <a:pt x="166370" y="20320"/>
                  </a:lnTo>
                  <a:lnTo>
                    <a:pt x="154940" y="27940"/>
                  </a:lnTo>
                  <a:lnTo>
                    <a:pt x="153670" y="27940"/>
                  </a:lnTo>
                  <a:lnTo>
                    <a:pt x="143510" y="36830"/>
                  </a:lnTo>
                  <a:lnTo>
                    <a:pt x="132080" y="45720"/>
                  </a:lnTo>
                  <a:lnTo>
                    <a:pt x="121920" y="55880"/>
                  </a:lnTo>
                  <a:lnTo>
                    <a:pt x="120650" y="57150"/>
                  </a:lnTo>
                  <a:lnTo>
                    <a:pt x="110477" y="67310"/>
                  </a:lnTo>
                  <a:lnTo>
                    <a:pt x="110477" y="68580"/>
                  </a:lnTo>
                  <a:lnTo>
                    <a:pt x="115570" y="72390"/>
                  </a:lnTo>
                  <a:lnTo>
                    <a:pt x="120650" y="76200"/>
                  </a:lnTo>
                  <a:lnTo>
                    <a:pt x="130810" y="64770"/>
                  </a:lnTo>
                  <a:lnTo>
                    <a:pt x="140970" y="54610"/>
                  </a:lnTo>
                  <a:lnTo>
                    <a:pt x="150545" y="46228"/>
                  </a:lnTo>
                  <a:lnTo>
                    <a:pt x="151130" y="46990"/>
                  </a:lnTo>
                  <a:lnTo>
                    <a:pt x="162560" y="38100"/>
                  </a:lnTo>
                  <a:lnTo>
                    <a:pt x="162128" y="37541"/>
                  </a:lnTo>
                  <a:lnTo>
                    <a:pt x="172313" y="30759"/>
                  </a:lnTo>
                  <a:lnTo>
                    <a:pt x="172720" y="31750"/>
                  </a:lnTo>
                  <a:lnTo>
                    <a:pt x="184150" y="25400"/>
                  </a:lnTo>
                  <a:lnTo>
                    <a:pt x="195580" y="20320"/>
                  </a:lnTo>
                  <a:lnTo>
                    <a:pt x="207010" y="17780"/>
                  </a:lnTo>
                  <a:lnTo>
                    <a:pt x="219710" y="13970"/>
                  </a:lnTo>
                  <a:lnTo>
                    <a:pt x="231140" y="12700"/>
                  </a:lnTo>
                  <a:lnTo>
                    <a:pt x="243840" y="12700"/>
                  </a:lnTo>
                  <a:lnTo>
                    <a:pt x="267970" y="13970"/>
                  </a:lnTo>
                  <a:lnTo>
                    <a:pt x="289585" y="16383"/>
                  </a:lnTo>
                  <a:lnTo>
                    <a:pt x="289560" y="16510"/>
                  </a:lnTo>
                  <a:lnTo>
                    <a:pt x="311150" y="22860"/>
                  </a:lnTo>
                  <a:lnTo>
                    <a:pt x="330200" y="30480"/>
                  </a:lnTo>
                  <a:lnTo>
                    <a:pt x="330606" y="29451"/>
                  </a:lnTo>
                  <a:lnTo>
                    <a:pt x="347980" y="39370"/>
                  </a:lnTo>
                  <a:lnTo>
                    <a:pt x="356870" y="44450"/>
                  </a:lnTo>
                  <a:lnTo>
                    <a:pt x="359410" y="39370"/>
                  </a:lnTo>
                  <a:lnTo>
                    <a:pt x="363220" y="3429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84880" y="1963419"/>
              <a:ext cx="163830" cy="662940"/>
            </a:xfrm>
            <a:custGeom>
              <a:avLst/>
              <a:gdLst/>
              <a:ahLst/>
              <a:cxnLst/>
              <a:rect l="l" t="t" r="r" b="b"/>
              <a:pathLst>
                <a:path w="163829" h="662939">
                  <a:moveTo>
                    <a:pt x="163830" y="227330"/>
                  </a:moveTo>
                  <a:lnTo>
                    <a:pt x="161290" y="194310"/>
                  </a:lnTo>
                  <a:lnTo>
                    <a:pt x="157480" y="163830"/>
                  </a:lnTo>
                  <a:lnTo>
                    <a:pt x="157480" y="162560"/>
                  </a:lnTo>
                  <a:lnTo>
                    <a:pt x="154940" y="149860"/>
                  </a:lnTo>
                  <a:lnTo>
                    <a:pt x="151130" y="135890"/>
                  </a:lnTo>
                  <a:lnTo>
                    <a:pt x="147320" y="121920"/>
                  </a:lnTo>
                  <a:lnTo>
                    <a:pt x="144780" y="109220"/>
                  </a:lnTo>
                  <a:lnTo>
                    <a:pt x="139700" y="97790"/>
                  </a:lnTo>
                  <a:lnTo>
                    <a:pt x="139700" y="96520"/>
                  </a:lnTo>
                  <a:lnTo>
                    <a:pt x="135890" y="85090"/>
                  </a:lnTo>
                  <a:lnTo>
                    <a:pt x="130810" y="74930"/>
                  </a:lnTo>
                  <a:lnTo>
                    <a:pt x="125730" y="63500"/>
                  </a:lnTo>
                  <a:lnTo>
                    <a:pt x="124460" y="63500"/>
                  </a:lnTo>
                  <a:lnTo>
                    <a:pt x="118110" y="54610"/>
                  </a:lnTo>
                  <a:lnTo>
                    <a:pt x="118110" y="53340"/>
                  </a:lnTo>
                  <a:lnTo>
                    <a:pt x="111760" y="44450"/>
                  </a:lnTo>
                  <a:lnTo>
                    <a:pt x="106680" y="35560"/>
                  </a:lnTo>
                  <a:lnTo>
                    <a:pt x="105410" y="35560"/>
                  </a:lnTo>
                  <a:lnTo>
                    <a:pt x="99060" y="27940"/>
                  </a:lnTo>
                  <a:lnTo>
                    <a:pt x="91440" y="20320"/>
                  </a:lnTo>
                  <a:lnTo>
                    <a:pt x="91440" y="19050"/>
                  </a:lnTo>
                  <a:lnTo>
                    <a:pt x="83820" y="12700"/>
                  </a:lnTo>
                  <a:lnTo>
                    <a:pt x="82550" y="11430"/>
                  </a:lnTo>
                  <a:lnTo>
                    <a:pt x="74930" y="5080"/>
                  </a:lnTo>
                  <a:lnTo>
                    <a:pt x="66040" y="0"/>
                  </a:lnTo>
                  <a:lnTo>
                    <a:pt x="62230" y="5080"/>
                  </a:lnTo>
                  <a:lnTo>
                    <a:pt x="59690" y="10160"/>
                  </a:lnTo>
                  <a:lnTo>
                    <a:pt x="67691" y="14732"/>
                  </a:lnTo>
                  <a:lnTo>
                    <a:pt x="67310" y="15240"/>
                  </a:lnTo>
                  <a:lnTo>
                    <a:pt x="74930" y="21590"/>
                  </a:lnTo>
                  <a:lnTo>
                    <a:pt x="82550" y="29210"/>
                  </a:lnTo>
                  <a:lnTo>
                    <a:pt x="83045" y="28549"/>
                  </a:lnTo>
                  <a:lnTo>
                    <a:pt x="88900" y="35560"/>
                  </a:lnTo>
                  <a:lnTo>
                    <a:pt x="96520" y="44450"/>
                  </a:lnTo>
                  <a:lnTo>
                    <a:pt x="96977" y="43992"/>
                  </a:lnTo>
                  <a:lnTo>
                    <a:pt x="101600" y="52070"/>
                  </a:lnTo>
                  <a:lnTo>
                    <a:pt x="107950" y="60960"/>
                  </a:lnTo>
                  <a:lnTo>
                    <a:pt x="114300" y="69850"/>
                  </a:lnTo>
                  <a:lnTo>
                    <a:pt x="118110" y="80010"/>
                  </a:lnTo>
                  <a:lnTo>
                    <a:pt x="123190" y="90170"/>
                  </a:lnTo>
                  <a:lnTo>
                    <a:pt x="128270" y="101600"/>
                  </a:lnTo>
                  <a:lnTo>
                    <a:pt x="133235" y="112801"/>
                  </a:lnTo>
                  <a:lnTo>
                    <a:pt x="132080" y="113030"/>
                  </a:lnTo>
                  <a:lnTo>
                    <a:pt x="135890" y="125730"/>
                  </a:lnTo>
                  <a:lnTo>
                    <a:pt x="139700" y="138430"/>
                  </a:lnTo>
                  <a:lnTo>
                    <a:pt x="142240" y="152400"/>
                  </a:lnTo>
                  <a:lnTo>
                    <a:pt x="144780" y="166370"/>
                  </a:lnTo>
                  <a:lnTo>
                    <a:pt x="144932" y="166344"/>
                  </a:lnTo>
                  <a:lnTo>
                    <a:pt x="148590" y="195580"/>
                  </a:lnTo>
                  <a:lnTo>
                    <a:pt x="151130" y="227330"/>
                  </a:lnTo>
                  <a:lnTo>
                    <a:pt x="152400" y="261620"/>
                  </a:lnTo>
                  <a:lnTo>
                    <a:pt x="151130" y="298450"/>
                  </a:lnTo>
                  <a:lnTo>
                    <a:pt x="148590" y="335280"/>
                  </a:lnTo>
                  <a:lnTo>
                    <a:pt x="143675" y="369608"/>
                  </a:lnTo>
                  <a:lnTo>
                    <a:pt x="143510" y="369570"/>
                  </a:lnTo>
                  <a:lnTo>
                    <a:pt x="138595" y="403910"/>
                  </a:lnTo>
                  <a:lnTo>
                    <a:pt x="138430" y="403860"/>
                  </a:lnTo>
                  <a:lnTo>
                    <a:pt x="129540" y="438150"/>
                  </a:lnTo>
                  <a:lnTo>
                    <a:pt x="119380" y="471170"/>
                  </a:lnTo>
                  <a:lnTo>
                    <a:pt x="120129" y="471322"/>
                  </a:lnTo>
                  <a:lnTo>
                    <a:pt x="109220" y="501650"/>
                  </a:lnTo>
                  <a:lnTo>
                    <a:pt x="95250" y="533400"/>
                  </a:lnTo>
                  <a:lnTo>
                    <a:pt x="79197" y="565505"/>
                  </a:lnTo>
                  <a:lnTo>
                    <a:pt x="78740" y="565150"/>
                  </a:lnTo>
                  <a:lnTo>
                    <a:pt x="69850" y="580390"/>
                  </a:lnTo>
                  <a:lnTo>
                    <a:pt x="60960" y="594360"/>
                  </a:lnTo>
                  <a:lnTo>
                    <a:pt x="51358" y="606361"/>
                  </a:lnTo>
                  <a:lnTo>
                    <a:pt x="50800" y="605790"/>
                  </a:lnTo>
                  <a:lnTo>
                    <a:pt x="41910" y="617220"/>
                  </a:lnTo>
                  <a:lnTo>
                    <a:pt x="32258" y="628078"/>
                  </a:lnTo>
                  <a:lnTo>
                    <a:pt x="31750" y="627380"/>
                  </a:lnTo>
                  <a:lnTo>
                    <a:pt x="22123" y="637006"/>
                  </a:lnTo>
                  <a:lnTo>
                    <a:pt x="21590" y="636270"/>
                  </a:lnTo>
                  <a:lnTo>
                    <a:pt x="10160" y="645160"/>
                  </a:lnTo>
                  <a:lnTo>
                    <a:pt x="10604" y="645617"/>
                  </a:lnTo>
                  <a:lnTo>
                    <a:pt x="0" y="651510"/>
                  </a:lnTo>
                  <a:lnTo>
                    <a:pt x="3810" y="657860"/>
                  </a:lnTo>
                  <a:lnTo>
                    <a:pt x="6350" y="662940"/>
                  </a:lnTo>
                  <a:lnTo>
                    <a:pt x="17780" y="655320"/>
                  </a:lnTo>
                  <a:lnTo>
                    <a:pt x="19050" y="655320"/>
                  </a:lnTo>
                  <a:lnTo>
                    <a:pt x="29210" y="646430"/>
                  </a:lnTo>
                  <a:lnTo>
                    <a:pt x="40640" y="637540"/>
                  </a:lnTo>
                  <a:lnTo>
                    <a:pt x="40640" y="636270"/>
                  </a:lnTo>
                  <a:lnTo>
                    <a:pt x="50800" y="626110"/>
                  </a:lnTo>
                  <a:lnTo>
                    <a:pt x="60960" y="614680"/>
                  </a:lnTo>
                  <a:lnTo>
                    <a:pt x="71120" y="601980"/>
                  </a:lnTo>
                  <a:lnTo>
                    <a:pt x="71120" y="600710"/>
                  </a:lnTo>
                  <a:lnTo>
                    <a:pt x="80010" y="586740"/>
                  </a:lnTo>
                  <a:lnTo>
                    <a:pt x="90170" y="572770"/>
                  </a:lnTo>
                  <a:lnTo>
                    <a:pt x="90170" y="571500"/>
                  </a:lnTo>
                  <a:lnTo>
                    <a:pt x="106680" y="538480"/>
                  </a:lnTo>
                  <a:lnTo>
                    <a:pt x="120650" y="506730"/>
                  </a:lnTo>
                  <a:lnTo>
                    <a:pt x="132080" y="474980"/>
                  </a:lnTo>
                  <a:lnTo>
                    <a:pt x="132080" y="473710"/>
                  </a:lnTo>
                  <a:lnTo>
                    <a:pt x="142240" y="441960"/>
                  </a:lnTo>
                  <a:lnTo>
                    <a:pt x="142240" y="440690"/>
                  </a:lnTo>
                  <a:lnTo>
                    <a:pt x="149860" y="407670"/>
                  </a:lnTo>
                  <a:lnTo>
                    <a:pt x="149860" y="406400"/>
                  </a:lnTo>
                  <a:lnTo>
                    <a:pt x="156210" y="372110"/>
                  </a:lnTo>
                  <a:lnTo>
                    <a:pt x="161290" y="336550"/>
                  </a:lnTo>
                  <a:lnTo>
                    <a:pt x="161290" y="335280"/>
                  </a:lnTo>
                  <a:lnTo>
                    <a:pt x="163830" y="299720"/>
                  </a:lnTo>
                  <a:lnTo>
                    <a:pt x="163830" y="298450"/>
                  </a:lnTo>
                  <a:lnTo>
                    <a:pt x="163830" y="261620"/>
                  </a:lnTo>
                  <a:lnTo>
                    <a:pt x="163830" y="2273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13760" y="2614929"/>
              <a:ext cx="77470" cy="31750"/>
            </a:xfrm>
            <a:custGeom>
              <a:avLst/>
              <a:gdLst/>
              <a:ahLst/>
              <a:cxnLst/>
              <a:rect l="l" t="t" r="r" b="b"/>
              <a:pathLst>
                <a:path w="77470" h="31750">
                  <a:moveTo>
                    <a:pt x="77470" y="11430"/>
                  </a:moveTo>
                  <a:lnTo>
                    <a:pt x="74930" y="6350"/>
                  </a:lnTo>
                  <a:lnTo>
                    <a:pt x="72390" y="0"/>
                  </a:lnTo>
                  <a:lnTo>
                    <a:pt x="59690" y="6350"/>
                  </a:lnTo>
                  <a:lnTo>
                    <a:pt x="48260" y="11430"/>
                  </a:lnTo>
                  <a:lnTo>
                    <a:pt x="48387" y="11772"/>
                  </a:lnTo>
                  <a:lnTo>
                    <a:pt x="36830" y="15240"/>
                  </a:lnTo>
                  <a:lnTo>
                    <a:pt x="36918" y="15481"/>
                  </a:lnTo>
                  <a:lnTo>
                    <a:pt x="25400" y="17780"/>
                  </a:lnTo>
                  <a:lnTo>
                    <a:pt x="12700" y="19050"/>
                  </a:lnTo>
                  <a:lnTo>
                    <a:pt x="1270" y="19050"/>
                  </a:lnTo>
                  <a:lnTo>
                    <a:pt x="1270" y="25400"/>
                  </a:lnTo>
                  <a:lnTo>
                    <a:pt x="0" y="31750"/>
                  </a:lnTo>
                  <a:lnTo>
                    <a:pt x="1270" y="31750"/>
                  </a:lnTo>
                  <a:lnTo>
                    <a:pt x="13970" y="31750"/>
                  </a:lnTo>
                  <a:lnTo>
                    <a:pt x="26670" y="29210"/>
                  </a:lnTo>
                  <a:lnTo>
                    <a:pt x="27940" y="29210"/>
                  </a:lnTo>
                  <a:lnTo>
                    <a:pt x="40640" y="26670"/>
                  </a:lnTo>
                  <a:lnTo>
                    <a:pt x="53340" y="24130"/>
                  </a:lnTo>
                  <a:lnTo>
                    <a:pt x="53340" y="22860"/>
                  </a:lnTo>
                  <a:lnTo>
                    <a:pt x="64770" y="17780"/>
                  </a:lnTo>
                  <a:lnTo>
                    <a:pt x="66040" y="17780"/>
                  </a:lnTo>
                  <a:lnTo>
                    <a:pt x="77470" y="114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77920" y="1940560"/>
              <a:ext cx="440690" cy="699770"/>
            </a:xfrm>
            <a:custGeom>
              <a:avLst/>
              <a:gdLst/>
              <a:ahLst/>
              <a:cxnLst/>
              <a:rect l="l" t="t" r="r" b="b"/>
              <a:pathLst>
                <a:path w="440689" h="699769">
                  <a:moveTo>
                    <a:pt x="237489" y="0"/>
                  </a:moveTo>
                  <a:lnTo>
                    <a:pt x="224789" y="0"/>
                  </a:lnTo>
                  <a:lnTo>
                    <a:pt x="199389" y="5079"/>
                  </a:lnTo>
                  <a:lnTo>
                    <a:pt x="163829" y="19050"/>
                  </a:lnTo>
                  <a:lnTo>
                    <a:pt x="130809" y="44450"/>
                  </a:lnTo>
                  <a:lnTo>
                    <a:pt x="100329" y="78739"/>
                  </a:lnTo>
                  <a:lnTo>
                    <a:pt x="90169" y="91439"/>
                  </a:lnTo>
                  <a:lnTo>
                    <a:pt x="62229" y="139700"/>
                  </a:lnTo>
                  <a:lnTo>
                    <a:pt x="35559" y="203200"/>
                  </a:lnTo>
                  <a:lnTo>
                    <a:pt x="16509" y="271779"/>
                  </a:lnTo>
                  <a:lnTo>
                    <a:pt x="5079" y="341629"/>
                  </a:lnTo>
                  <a:lnTo>
                    <a:pt x="0" y="415289"/>
                  </a:lnTo>
                  <a:lnTo>
                    <a:pt x="1269" y="445769"/>
                  </a:lnTo>
                  <a:lnTo>
                    <a:pt x="7619" y="491489"/>
                  </a:lnTo>
                  <a:lnTo>
                    <a:pt x="16509" y="532129"/>
                  </a:lnTo>
                  <a:lnTo>
                    <a:pt x="21589" y="544829"/>
                  </a:lnTo>
                  <a:lnTo>
                    <a:pt x="25400" y="557529"/>
                  </a:lnTo>
                  <a:lnTo>
                    <a:pt x="31750" y="568960"/>
                  </a:lnTo>
                  <a:lnTo>
                    <a:pt x="36829" y="581660"/>
                  </a:lnTo>
                  <a:lnTo>
                    <a:pt x="43179" y="593089"/>
                  </a:lnTo>
                  <a:lnTo>
                    <a:pt x="64769" y="624839"/>
                  </a:lnTo>
                  <a:lnTo>
                    <a:pt x="97789" y="657860"/>
                  </a:lnTo>
                  <a:lnTo>
                    <a:pt x="132079" y="680719"/>
                  </a:lnTo>
                  <a:lnTo>
                    <a:pt x="170179" y="695960"/>
                  </a:lnTo>
                  <a:lnTo>
                    <a:pt x="212089" y="699769"/>
                  </a:lnTo>
                  <a:lnTo>
                    <a:pt x="224789" y="699769"/>
                  </a:lnTo>
                  <a:lnTo>
                    <a:pt x="237489" y="698500"/>
                  </a:lnTo>
                  <a:lnTo>
                    <a:pt x="250189" y="695960"/>
                  </a:lnTo>
                  <a:lnTo>
                    <a:pt x="262889" y="692150"/>
                  </a:lnTo>
                  <a:lnTo>
                    <a:pt x="274319" y="685800"/>
                  </a:lnTo>
                  <a:lnTo>
                    <a:pt x="285750" y="680719"/>
                  </a:lnTo>
                  <a:lnTo>
                    <a:pt x="317500" y="655319"/>
                  </a:lnTo>
                  <a:lnTo>
                    <a:pt x="347979" y="621029"/>
                  </a:lnTo>
                  <a:lnTo>
                    <a:pt x="371914" y="580389"/>
                  </a:lnTo>
                  <a:lnTo>
                    <a:pt x="212089" y="580389"/>
                  </a:lnTo>
                  <a:lnTo>
                    <a:pt x="185419" y="577850"/>
                  </a:lnTo>
                  <a:lnTo>
                    <a:pt x="139700" y="554989"/>
                  </a:lnTo>
                  <a:lnTo>
                    <a:pt x="116839" y="529589"/>
                  </a:lnTo>
                  <a:lnTo>
                    <a:pt x="111759" y="523239"/>
                  </a:lnTo>
                  <a:lnTo>
                    <a:pt x="104139" y="510539"/>
                  </a:lnTo>
                  <a:lnTo>
                    <a:pt x="101600" y="504189"/>
                  </a:lnTo>
                  <a:lnTo>
                    <a:pt x="97789" y="496569"/>
                  </a:lnTo>
                  <a:lnTo>
                    <a:pt x="95250" y="488950"/>
                  </a:lnTo>
                  <a:lnTo>
                    <a:pt x="92709" y="482600"/>
                  </a:lnTo>
                  <a:lnTo>
                    <a:pt x="90169" y="473710"/>
                  </a:lnTo>
                  <a:lnTo>
                    <a:pt x="88900" y="467360"/>
                  </a:lnTo>
                  <a:lnTo>
                    <a:pt x="86359" y="458469"/>
                  </a:lnTo>
                  <a:lnTo>
                    <a:pt x="86359" y="450850"/>
                  </a:lnTo>
                  <a:lnTo>
                    <a:pt x="83819" y="433069"/>
                  </a:lnTo>
                  <a:lnTo>
                    <a:pt x="83819" y="387350"/>
                  </a:lnTo>
                  <a:lnTo>
                    <a:pt x="86359" y="361950"/>
                  </a:lnTo>
                  <a:lnTo>
                    <a:pt x="88900" y="335279"/>
                  </a:lnTo>
                  <a:lnTo>
                    <a:pt x="100329" y="285750"/>
                  </a:lnTo>
                  <a:lnTo>
                    <a:pt x="116839" y="238760"/>
                  </a:lnTo>
                  <a:lnTo>
                    <a:pt x="138429" y="193039"/>
                  </a:lnTo>
                  <a:lnTo>
                    <a:pt x="170179" y="149860"/>
                  </a:lnTo>
                  <a:lnTo>
                    <a:pt x="185419" y="138429"/>
                  </a:lnTo>
                  <a:lnTo>
                    <a:pt x="191769" y="133350"/>
                  </a:lnTo>
                  <a:lnTo>
                    <a:pt x="207009" y="125729"/>
                  </a:lnTo>
                  <a:lnTo>
                    <a:pt x="214629" y="123189"/>
                  </a:lnTo>
                  <a:lnTo>
                    <a:pt x="220979" y="121919"/>
                  </a:lnTo>
                  <a:lnTo>
                    <a:pt x="229869" y="120650"/>
                  </a:lnTo>
                  <a:lnTo>
                    <a:pt x="415995" y="120650"/>
                  </a:lnTo>
                  <a:lnTo>
                    <a:pt x="411479" y="110489"/>
                  </a:lnTo>
                  <a:lnTo>
                    <a:pt x="401319" y="90169"/>
                  </a:lnTo>
                  <a:lnTo>
                    <a:pt x="394969" y="80010"/>
                  </a:lnTo>
                  <a:lnTo>
                    <a:pt x="389889" y="71119"/>
                  </a:lnTo>
                  <a:lnTo>
                    <a:pt x="360679" y="39369"/>
                  </a:lnTo>
                  <a:lnTo>
                    <a:pt x="326389" y="17779"/>
                  </a:lnTo>
                  <a:lnTo>
                    <a:pt x="285750" y="3810"/>
                  </a:lnTo>
                  <a:lnTo>
                    <a:pt x="262889" y="1269"/>
                  </a:lnTo>
                  <a:lnTo>
                    <a:pt x="237489" y="0"/>
                  </a:lnTo>
                  <a:close/>
                </a:path>
                <a:path w="440689" h="699769">
                  <a:moveTo>
                    <a:pt x="415995" y="120650"/>
                  </a:moveTo>
                  <a:lnTo>
                    <a:pt x="254000" y="120650"/>
                  </a:lnTo>
                  <a:lnTo>
                    <a:pt x="267969" y="121919"/>
                  </a:lnTo>
                  <a:lnTo>
                    <a:pt x="281939" y="125729"/>
                  </a:lnTo>
                  <a:lnTo>
                    <a:pt x="293369" y="128269"/>
                  </a:lnTo>
                  <a:lnTo>
                    <a:pt x="304800" y="133350"/>
                  </a:lnTo>
                  <a:lnTo>
                    <a:pt x="309879" y="135889"/>
                  </a:lnTo>
                  <a:lnTo>
                    <a:pt x="314959" y="139700"/>
                  </a:lnTo>
                  <a:lnTo>
                    <a:pt x="318769" y="142239"/>
                  </a:lnTo>
                  <a:lnTo>
                    <a:pt x="322579" y="147319"/>
                  </a:lnTo>
                  <a:lnTo>
                    <a:pt x="326389" y="149860"/>
                  </a:lnTo>
                  <a:lnTo>
                    <a:pt x="334009" y="160019"/>
                  </a:lnTo>
                  <a:lnTo>
                    <a:pt x="336550" y="165100"/>
                  </a:lnTo>
                  <a:lnTo>
                    <a:pt x="340359" y="170179"/>
                  </a:lnTo>
                  <a:lnTo>
                    <a:pt x="341629" y="176529"/>
                  </a:lnTo>
                  <a:lnTo>
                    <a:pt x="354329" y="222250"/>
                  </a:lnTo>
                  <a:lnTo>
                    <a:pt x="356940" y="262889"/>
                  </a:lnTo>
                  <a:lnTo>
                    <a:pt x="358139" y="284479"/>
                  </a:lnTo>
                  <a:lnTo>
                    <a:pt x="355600" y="339089"/>
                  </a:lnTo>
                  <a:lnTo>
                    <a:pt x="347979" y="389889"/>
                  </a:lnTo>
                  <a:lnTo>
                    <a:pt x="335279" y="438150"/>
                  </a:lnTo>
                  <a:lnTo>
                    <a:pt x="318769" y="483869"/>
                  </a:lnTo>
                  <a:lnTo>
                    <a:pt x="307339" y="505460"/>
                  </a:lnTo>
                  <a:lnTo>
                    <a:pt x="302259" y="516889"/>
                  </a:lnTo>
                  <a:lnTo>
                    <a:pt x="289559" y="534669"/>
                  </a:lnTo>
                  <a:lnTo>
                    <a:pt x="283209" y="542289"/>
                  </a:lnTo>
                  <a:lnTo>
                    <a:pt x="276859" y="548639"/>
                  </a:lnTo>
                  <a:lnTo>
                    <a:pt x="270509" y="556260"/>
                  </a:lnTo>
                  <a:lnTo>
                    <a:pt x="234950" y="576579"/>
                  </a:lnTo>
                  <a:lnTo>
                    <a:pt x="212089" y="580389"/>
                  </a:lnTo>
                  <a:lnTo>
                    <a:pt x="371914" y="580389"/>
                  </a:lnTo>
                  <a:lnTo>
                    <a:pt x="396239" y="527050"/>
                  </a:lnTo>
                  <a:lnTo>
                    <a:pt x="417829" y="462279"/>
                  </a:lnTo>
                  <a:lnTo>
                    <a:pt x="431800" y="393700"/>
                  </a:lnTo>
                  <a:lnTo>
                    <a:pt x="439419" y="321310"/>
                  </a:lnTo>
                  <a:lnTo>
                    <a:pt x="440689" y="284479"/>
                  </a:lnTo>
                  <a:lnTo>
                    <a:pt x="439419" y="250189"/>
                  </a:lnTo>
                  <a:lnTo>
                    <a:pt x="436879" y="217169"/>
                  </a:lnTo>
                  <a:lnTo>
                    <a:pt x="433069" y="187960"/>
                  </a:lnTo>
                  <a:lnTo>
                    <a:pt x="427989" y="160019"/>
                  </a:lnTo>
                  <a:lnTo>
                    <a:pt x="416559" y="121919"/>
                  </a:lnTo>
                  <a:lnTo>
                    <a:pt x="415995" y="12065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55390" y="2054859"/>
              <a:ext cx="161290" cy="419100"/>
            </a:xfrm>
            <a:custGeom>
              <a:avLst/>
              <a:gdLst/>
              <a:ahLst/>
              <a:cxnLst/>
              <a:rect l="l" t="t" r="r" b="b"/>
              <a:pathLst>
                <a:path w="161289" h="419100">
                  <a:moveTo>
                    <a:pt x="161290" y="11430"/>
                  </a:moveTo>
                  <a:lnTo>
                    <a:pt x="160020" y="6350"/>
                  </a:lnTo>
                  <a:lnTo>
                    <a:pt x="158750" y="0"/>
                  </a:lnTo>
                  <a:lnTo>
                    <a:pt x="151130" y="0"/>
                  </a:lnTo>
                  <a:lnTo>
                    <a:pt x="143510" y="127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34620" y="3810"/>
                  </a:lnTo>
                  <a:lnTo>
                    <a:pt x="127000" y="6350"/>
                  </a:lnTo>
                  <a:lnTo>
                    <a:pt x="119380" y="8890"/>
                  </a:lnTo>
                  <a:lnTo>
                    <a:pt x="118110" y="10160"/>
                  </a:lnTo>
                  <a:lnTo>
                    <a:pt x="110490" y="13970"/>
                  </a:lnTo>
                  <a:lnTo>
                    <a:pt x="104140" y="19050"/>
                  </a:lnTo>
                  <a:lnTo>
                    <a:pt x="96520" y="24130"/>
                  </a:lnTo>
                  <a:lnTo>
                    <a:pt x="96520" y="25400"/>
                  </a:lnTo>
                  <a:lnTo>
                    <a:pt x="88900" y="31750"/>
                  </a:lnTo>
                  <a:lnTo>
                    <a:pt x="81280" y="39370"/>
                  </a:lnTo>
                  <a:lnTo>
                    <a:pt x="74930" y="46990"/>
                  </a:lnTo>
                  <a:lnTo>
                    <a:pt x="68580" y="55880"/>
                  </a:lnTo>
                  <a:lnTo>
                    <a:pt x="55880" y="76200"/>
                  </a:lnTo>
                  <a:lnTo>
                    <a:pt x="54610" y="76200"/>
                  </a:lnTo>
                  <a:lnTo>
                    <a:pt x="33020" y="121920"/>
                  </a:lnTo>
                  <a:lnTo>
                    <a:pt x="16510" y="170180"/>
                  </a:lnTo>
                  <a:lnTo>
                    <a:pt x="6350" y="219710"/>
                  </a:lnTo>
                  <a:lnTo>
                    <a:pt x="6350" y="220980"/>
                  </a:lnTo>
                  <a:lnTo>
                    <a:pt x="2540" y="246380"/>
                  </a:lnTo>
                  <a:lnTo>
                    <a:pt x="0" y="273050"/>
                  </a:lnTo>
                  <a:lnTo>
                    <a:pt x="0" y="300990"/>
                  </a:lnTo>
                  <a:lnTo>
                    <a:pt x="0" y="318770"/>
                  </a:lnTo>
                  <a:lnTo>
                    <a:pt x="1270" y="327660"/>
                  </a:lnTo>
                  <a:lnTo>
                    <a:pt x="1270" y="328930"/>
                  </a:lnTo>
                  <a:lnTo>
                    <a:pt x="2540" y="336550"/>
                  </a:lnTo>
                  <a:lnTo>
                    <a:pt x="3810" y="345440"/>
                  </a:lnTo>
                  <a:lnTo>
                    <a:pt x="5080" y="354330"/>
                  </a:lnTo>
                  <a:lnTo>
                    <a:pt x="6350" y="361950"/>
                  </a:lnTo>
                  <a:lnTo>
                    <a:pt x="8890" y="369570"/>
                  </a:lnTo>
                  <a:lnTo>
                    <a:pt x="8890" y="370840"/>
                  </a:lnTo>
                  <a:lnTo>
                    <a:pt x="11430" y="377190"/>
                  </a:lnTo>
                  <a:lnTo>
                    <a:pt x="15240" y="384810"/>
                  </a:lnTo>
                  <a:lnTo>
                    <a:pt x="17780" y="392430"/>
                  </a:lnTo>
                  <a:lnTo>
                    <a:pt x="21590" y="398780"/>
                  </a:lnTo>
                  <a:lnTo>
                    <a:pt x="25400" y="405130"/>
                  </a:lnTo>
                  <a:lnTo>
                    <a:pt x="29210" y="412750"/>
                  </a:lnTo>
                  <a:lnTo>
                    <a:pt x="34290" y="419100"/>
                  </a:lnTo>
                  <a:lnTo>
                    <a:pt x="39370" y="415290"/>
                  </a:lnTo>
                  <a:lnTo>
                    <a:pt x="44450" y="411480"/>
                  </a:lnTo>
                  <a:lnTo>
                    <a:pt x="39776" y="405650"/>
                  </a:lnTo>
                  <a:lnTo>
                    <a:pt x="40640" y="405130"/>
                  </a:lnTo>
                  <a:lnTo>
                    <a:pt x="35560" y="398780"/>
                  </a:lnTo>
                  <a:lnTo>
                    <a:pt x="32600" y="393865"/>
                  </a:lnTo>
                  <a:lnTo>
                    <a:pt x="33020" y="393700"/>
                  </a:lnTo>
                  <a:lnTo>
                    <a:pt x="29210" y="386080"/>
                  </a:lnTo>
                  <a:lnTo>
                    <a:pt x="28867" y="386334"/>
                  </a:lnTo>
                  <a:lnTo>
                    <a:pt x="26670" y="379730"/>
                  </a:lnTo>
                  <a:lnTo>
                    <a:pt x="26289" y="379882"/>
                  </a:lnTo>
                  <a:lnTo>
                    <a:pt x="24130" y="373380"/>
                  </a:lnTo>
                  <a:lnTo>
                    <a:pt x="21590" y="365760"/>
                  </a:lnTo>
                  <a:lnTo>
                    <a:pt x="21259" y="365899"/>
                  </a:lnTo>
                  <a:lnTo>
                    <a:pt x="19050" y="358140"/>
                  </a:lnTo>
                  <a:lnTo>
                    <a:pt x="17780" y="350520"/>
                  </a:lnTo>
                  <a:lnTo>
                    <a:pt x="15240" y="342900"/>
                  </a:lnTo>
                  <a:lnTo>
                    <a:pt x="15062" y="342938"/>
                  </a:lnTo>
                  <a:lnTo>
                    <a:pt x="13970" y="335280"/>
                  </a:lnTo>
                  <a:lnTo>
                    <a:pt x="13970" y="327660"/>
                  </a:lnTo>
                  <a:lnTo>
                    <a:pt x="13970" y="326390"/>
                  </a:lnTo>
                  <a:lnTo>
                    <a:pt x="13792" y="326428"/>
                  </a:lnTo>
                  <a:lnTo>
                    <a:pt x="12700" y="318770"/>
                  </a:lnTo>
                  <a:lnTo>
                    <a:pt x="12700" y="300990"/>
                  </a:lnTo>
                  <a:lnTo>
                    <a:pt x="12700" y="274320"/>
                  </a:lnTo>
                  <a:lnTo>
                    <a:pt x="15240" y="247650"/>
                  </a:lnTo>
                  <a:lnTo>
                    <a:pt x="17780" y="222250"/>
                  </a:lnTo>
                  <a:lnTo>
                    <a:pt x="22860" y="198120"/>
                  </a:lnTo>
                  <a:lnTo>
                    <a:pt x="28917" y="173875"/>
                  </a:lnTo>
                  <a:lnTo>
                    <a:pt x="29210" y="173990"/>
                  </a:lnTo>
                  <a:lnTo>
                    <a:pt x="35255" y="150990"/>
                  </a:lnTo>
                  <a:lnTo>
                    <a:pt x="35560" y="151130"/>
                  </a:lnTo>
                  <a:lnTo>
                    <a:pt x="44450" y="127000"/>
                  </a:lnTo>
                  <a:lnTo>
                    <a:pt x="54178" y="105092"/>
                  </a:lnTo>
                  <a:lnTo>
                    <a:pt x="54610" y="105410"/>
                  </a:lnTo>
                  <a:lnTo>
                    <a:pt x="67310" y="82550"/>
                  </a:lnTo>
                  <a:lnTo>
                    <a:pt x="66395" y="82016"/>
                  </a:lnTo>
                  <a:lnTo>
                    <a:pt x="78740" y="63500"/>
                  </a:lnTo>
                  <a:lnTo>
                    <a:pt x="85090" y="54610"/>
                  </a:lnTo>
                  <a:lnTo>
                    <a:pt x="84353" y="54076"/>
                  </a:lnTo>
                  <a:lnTo>
                    <a:pt x="91440" y="46990"/>
                  </a:lnTo>
                  <a:lnTo>
                    <a:pt x="97790" y="40640"/>
                  </a:lnTo>
                  <a:lnTo>
                    <a:pt x="104140" y="34290"/>
                  </a:lnTo>
                  <a:lnTo>
                    <a:pt x="111760" y="29210"/>
                  </a:lnTo>
                  <a:lnTo>
                    <a:pt x="111328" y="28651"/>
                  </a:lnTo>
                  <a:lnTo>
                    <a:pt x="117563" y="24498"/>
                  </a:lnTo>
                  <a:lnTo>
                    <a:pt x="118110" y="25400"/>
                  </a:lnTo>
                  <a:lnTo>
                    <a:pt x="124460" y="20320"/>
                  </a:lnTo>
                  <a:lnTo>
                    <a:pt x="132080" y="17780"/>
                  </a:lnTo>
                  <a:lnTo>
                    <a:pt x="131927" y="17411"/>
                  </a:lnTo>
                  <a:lnTo>
                    <a:pt x="138430" y="15240"/>
                  </a:lnTo>
                  <a:lnTo>
                    <a:pt x="138379" y="15036"/>
                  </a:lnTo>
                  <a:lnTo>
                    <a:pt x="144780" y="13970"/>
                  </a:lnTo>
                  <a:lnTo>
                    <a:pt x="152400" y="12700"/>
                  </a:lnTo>
                  <a:lnTo>
                    <a:pt x="161290" y="114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89680" y="2161539"/>
              <a:ext cx="251460" cy="365760"/>
            </a:xfrm>
            <a:custGeom>
              <a:avLst/>
              <a:gdLst/>
              <a:ahLst/>
              <a:cxnLst/>
              <a:rect l="l" t="t" r="r" b="b"/>
              <a:pathLst>
                <a:path w="251460" h="365760">
                  <a:moveTo>
                    <a:pt x="251460" y="40640"/>
                  </a:moveTo>
                  <a:lnTo>
                    <a:pt x="250190" y="20320"/>
                  </a:lnTo>
                  <a:lnTo>
                    <a:pt x="248920" y="1270"/>
                  </a:lnTo>
                  <a:lnTo>
                    <a:pt x="248920" y="0"/>
                  </a:lnTo>
                  <a:lnTo>
                    <a:pt x="242570" y="1270"/>
                  </a:lnTo>
                  <a:lnTo>
                    <a:pt x="236220" y="2540"/>
                  </a:lnTo>
                  <a:lnTo>
                    <a:pt x="238760" y="21590"/>
                  </a:lnTo>
                  <a:lnTo>
                    <a:pt x="240030" y="41910"/>
                  </a:lnTo>
                  <a:lnTo>
                    <a:pt x="240030" y="63500"/>
                  </a:lnTo>
                  <a:lnTo>
                    <a:pt x="238810" y="90182"/>
                  </a:lnTo>
                  <a:lnTo>
                    <a:pt x="237540" y="116852"/>
                  </a:lnTo>
                  <a:lnTo>
                    <a:pt x="235064" y="142278"/>
                  </a:lnTo>
                  <a:lnTo>
                    <a:pt x="229870" y="167640"/>
                  </a:lnTo>
                  <a:lnTo>
                    <a:pt x="224790" y="191770"/>
                  </a:lnTo>
                  <a:lnTo>
                    <a:pt x="218732" y="214782"/>
                  </a:lnTo>
                  <a:lnTo>
                    <a:pt x="218440" y="214630"/>
                  </a:lnTo>
                  <a:lnTo>
                    <a:pt x="209956" y="237655"/>
                  </a:lnTo>
                  <a:lnTo>
                    <a:pt x="209550" y="237490"/>
                  </a:lnTo>
                  <a:lnTo>
                    <a:pt x="200660" y="260350"/>
                  </a:lnTo>
                  <a:lnTo>
                    <a:pt x="189230" y="281940"/>
                  </a:lnTo>
                  <a:lnTo>
                    <a:pt x="184150" y="292100"/>
                  </a:lnTo>
                  <a:lnTo>
                    <a:pt x="185039" y="292633"/>
                  </a:lnTo>
                  <a:lnTo>
                    <a:pt x="179070" y="300990"/>
                  </a:lnTo>
                  <a:lnTo>
                    <a:pt x="172720" y="309880"/>
                  </a:lnTo>
                  <a:lnTo>
                    <a:pt x="166370" y="317500"/>
                  </a:lnTo>
                  <a:lnTo>
                    <a:pt x="167030" y="318008"/>
                  </a:lnTo>
                  <a:lnTo>
                    <a:pt x="160020" y="323850"/>
                  </a:lnTo>
                  <a:lnTo>
                    <a:pt x="160743" y="324396"/>
                  </a:lnTo>
                  <a:lnTo>
                    <a:pt x="154940" y="330200"/>
                  </a:lnTo>
                  <a:lnTo>
                    <a:pt x="148678" y="335419"/>
                  </a:lnTo>
                  <a:lnTo>
                    <a:pt x="148590" y="335280"/>
                  </a:lnTo>
                  <a:lnTo>
                    <a:pt x="140970" y="340360"/>
                  </a:lnTo>
                  <a:lnTo>
                    <a:pt x="141312" y="340829"/>
                  </a:lnTo>
                  <a:lnTo>
                    <a:pt x="134620" y="344170"/>
                  </a:lnTo>
                  <a:lnTo>
                    <a:pt x="134874" y="344512"/>
                  </a:lnTo>
                  <a:lnTo>
                    <a:pt x="128270" y="346710"/>
                  </a:lnTo>
                  <a:lnTo>
                    <a:pt x="122135" y="350393"/>
                  </a:lnTo>
                  <a:lnTo>
                    <a:pt x="121920" y="349250"/>
                  </a:lnTo>
                  <a:lnTo>
                    <a:pt x="114300" y="351790"/>
                  </a:lnTo>
                  <a:lnTo>
                    <a:pt x="107950" y="351790"/>
                  </a:lnTo>
                  <a:lnTo>
                    <a:pt x="99580" y="352996"/>
                  </a:lnTo>
                  <a:lnTo>
                    <a:pt x="87630" y="351790"/>
                  </a:lnTo>
                  <a:lnTo>
                    <a:pt x="76149" y="350647"/>
                  </a:lnTo>
                  <a:lnTo>
                    <a:pt x="76200" y="350520"/>
                  </a:lnTo>
                  <a:lnTo>
                    <a:pt x="63500" y="346710"/>
                  </a:lnTo>
                  <a:lnTo>
                    <a:pt x="53060" y="342087"/>
                  </a:lnTo>
                  <a:lnTo>
                    <a:pt x="53340" y="341630"/>
                  </a:lnTo>
                  <a:lnTo>
                    <a:pt x="41910" y="335280"/>
                  </a:lnTo>
                  <a:lnTo>
                    <a:pt x="41516" y="336257"/>
                  </a:lnTo>
                  <a:lnTo>
                    <a:pt x="32473" y="329476"/>
                  </a:lnTo>
                  <a:lnTo>
                    <a:pt x="33020" y="328930"/>
                  </a:lnTo>
                  <a:lnTo>
                    <a:pt x="22860" y="320040"/>
                  </a:lnTo>
                  <a:lnTo>
                    <a:pt x="13970" y="309880"/>
                  </a:lnTo>
                  <a:lnTo>
                    <a:pt x="13436" y="310286"/>
                  </a:lnTo>
                  <a:lnTo>
                    <a:pt x="10160" y="304800"/>
                  </a:lnTo>
                  <a:lnTo>
                    <a:pt x="5080" y="308610"/>
                  </a:lnTo>
                  <a:lnTo>
                    <a:pt x="0" y="312420"/>
                  </a:lnTo>
                  <a:lnTo>
                    <a:pt x="3810" y="318770"/>
                  </a:lnTo>
                  <a:lnTo>
                    <a:pt x="13970" y="328930"/>
                  </a:lnTo>
                  <a:lnTo>
                    <a:pt x="24130" y="337820"/>
                  </a:lnTo>
                  <a:lnTo>
                    <a:pt x="24130" y="339090"/>
                  </a:lnTo>
                  <a:lnTo>
                    <a:pt x="35560" y="346710"/>
                  </a:lnTo>
                  <a:lnTo>
                    <a:pt x="46990" y="353060"/>
                  </a:lnTo>
                  <a:lnTo>
                    <a:pt x="59690" y="358140"/>
                  </a:lnTo>
                  <a:lnTo>
                    <a:pt x="59690" y="359410"/>
                  </a:lnTo>
                  <a:lnTo>
                    <a:pt x="72390" y="361950"/>
                  </a:lnTo>
                  <a:lnTo>
                    <a:pt x="85090" y="364490"/>
                  </a:lnTo>
                  <a:lnTo>
                    <a:pt x="86360" y="364490"/>
                  </a:lnTo>
                  <a:lnTo>
                    <a:pt x="100330" y="365760"/>
                  </a:lnTo>
                  <a:lnTo>
                    <a:pt x="109220" y="364490"/>
                  </a:lnTo>
                  <a:lnTo>
                    <a:pt x="116840" y="363220"/>
                  </a:lnTo>
                  <a:lnTo>
                    <a:pt x="124460" y="361950"/>
                  </a:lnTo>
                  <a:lnTo>
                    <a:pt x="125730" y="361950"/>
                  </a:lnTo>
                  <a:lnTo>
                    <a:pt x="133350" y="359410"/>
                  </a:lnTo>
                  <a:lnTo>
                    <a:pt x="140970" y="355600"/>
                  </a:lnTo>
                  <a:lnTo>
                    <a:pt x="140970" y="354330"/>
                  </a:lnTo>
                  <a:lnTo>
                    <a:pt x="148590" y="350520"/>
                  </a:lnTo>
                  <a:lnTo>
                    <a:pt x="154940" y="345440"/>
                  </a:lnTo>
                  <a:lnTo>
                    <a:pt x="156210" y="345440"/>
                  </a:lnTo>
                  <a:lnTo>
                    <a:pt x="162560" y="339090"/>
                  </a:lnTo>
                  <a:lnTo>
                    <a:pt x="170180" y="332740"/>
                  </a:lnTo>
                  <a:lnTo>
                    <a:pt x="176530" y="325120"/>
                  </a:lnTo>
                  <a:lnTo>
                    <a:pt x="182880" y="316230"/>
                  </a:lnTo>
                  <a:lnTo>
                    <a:pt x="189230" y="308610"/>
                  </a:lnTo>
                  <a:lnTo>
                    <a:pt x="195580" y="298450"/>
                  </a:lnTo>
                  <a:lnTo>
                    <a:pt x="200660" y="288290"/>
                  </a:lnTo>
                  <a:lnTo>
                    <a:pt x="212090" y="265430"/>
                  </a:lnTo>
                  <a:lnTo>
                    <a:pt x="220980" y="242570"/>
                  </a:lnTo>
                  <a:lnTo>
                    <a:pt x="229870" y="219710"/>
                  </a:lnTo>
                  <a:lnTo>
                    <a:pt x="236220" y="195580"/>
                  </a:lnTo>
                  <a:lnTo>
                    <a:pt x="242570" y="170180"/>
                  </a:lnTo>
                  <a:lnTo>
                    <a:pt x="246380" y="144780"/>
                  </a:lnTo>
                  <a:lnTo>
                    <a:pt x="250190" y="118110"/>
                  </a:lnTo>
                  <a:lnTo>
                    <a:pt x="251460" y="91440"/>
                  </a:lnTo>
                  <a:lnTo>
                    <a:pt x="251460" y="63500"/>
                  </a:lnTo>
                  <a:lnTo>
                    <a:pt x="251460" y="4064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88080" y="2053589"/>
              <a:ext cx="350520" cy="593090"/>
            </a:xfrm>
            <a:custGeom>
              <a:avLst/>
              <a:gdLst/>
              <a:ahLst/>
              <a:cxnLst/>
              <a:rect l="l" t="t" r="r" b="b"/>
              <a:pathLst>
                <a:path w="350520" h="593089">
                  <a:moveTo>
                    <a:pt x="201930" y="580390"/>
                  </a:moveTo>
                  <a:lnTo>
                    <a:pt x="181610" y="580390"/>
                  </a:lnTo>
                  <a:lnTo>
                    <a:pt x="161290" y="576580"/>
                  </a:lnTo>
                  <a:lnTo>
                    <a:pt x="143357" y="570611"/>
                  </a:lnTo>
                  <a:lnTo>
                    <a:pt x="143510" y="570230"/>
                  </a:lnTo>
                  <a:lnTo>
                    <a:pt x="125425" y="563003"/>
                  </a:lnTo>
                  <a:lnTo>
                    <a:pt x="125730" y="562610"/>
                  </a:lnTo>
                  <a:lnTo>
                    <a:pt x="107950" y="552450"/>
                  </a:lnTo>
                  <a:lnTo>
                    <a:pt x="91440" y="539750"/>
                  </a:lnTo>
                  <a:lnTo>
                    <a:pt x="74930" y="524510"/>
                  </a:lnTo>
                  <a:lnTo>
                    <a:pt x="59690" y="508000"/>
                  </a:lnTo>
                  <a:lnTo>
                    <a:pt x="52070" y="497840"/>
                  </a:lnTo>
                  <a:lnTo>
                    <a:pt x="45377" y="487819"/>
                  </a:lnTo>
                  <a:lnTo>
                    <a:pt x="45720" y="487680"/>
                  </a:lnTo>
                  <a:lnTo>
                    <a:pt x="38100" y="476250"/>
                  </a:lnTo>
                  <a:lnTo>
                    <a:pt x="32067" y="465391"/>
                  </a:lnTo>
                  <a:lnTo>
                    <a:pt x="33020" y="464820"/>
                  </a:lnTo>
                  <a:lnTo>
                    <a:pt x="26670" y="453390"/>
                  </a:lnTo>
                  <a:lnTo>
                    <a:pt x="21590" y="441960"/>
                  </a:lnTo>
                  <a:lnTo>
                    <a:pt x="16510" y="429260"/>
                  </a:lnTo>
                  <a:lnTo>
                    <a:pt x="12700" y="416560"/>
                  </a:lnTo>
                  <a:lnTo>
                    <a:pt x="6350" y="419100"/>
                  </a:lnTo>
                  <a:lnTo>
                    <a:pt x="0" y="420370"/>
                  </a:lnTo>
                  <a:lnTo>
                    <a:pt x="0" y="421640"/>
                  </a:lnTo>
                  <a:lnTo>
                    <a:pt x="5080" y="434340"/>
                  </a:lnTo>
                  <a:lnTo>
                    <a:pt x="10160" y="447040"/>
                  </a:lnTo>
                  <a:lnTo>
                    <a:pt x="15240" y="458470"/>
                  </a:lnTo>
                  <a:lnTo>
                    <a:pt x="15240" y="459740"/>
                  </a:lnTo>
                  <a:lnTo>
                    <a:pt x="21590" y="471170"/>
                  </a:lnTo>
                  <a:lnTo>
                    <a:pt x="27940" y="482600"/>
                  </a:lnTo>
                  <a:lnTo>
                    <a:pt x="34290" y="494030"/>
                  </a:lnTo>
                  <a:lnTo>
                    <a:pt x="41910" y="505460"/>
                  </a:lnTo>
                  <a:lnTo>
                    <a:pt x="49530" y="515620"/>
                  </a:lnTo>
                  <a:lnTo>
                    <a:pt x="50800" y="515620"/>
                  </a:lnTo>
                  <a:lnTo>
                    <a:pt x="66040" y="533400"/>
                  </a:lnTo>
                  <a:lnTo>
                    <a:pt x="66040" y="534670"/>
                  </a:lnTo>
                  <a:lnTo>
                    <a:pt x="82550" y="548640"/>
                  </a:lnTo>
                  <a:lnTo>
                    <a:pt x="83820" y="548640"/>
                  </a:lnTo>
                  <a:lnTo>
                    <a:pt x="83820" y="549910"/>
                  </a:lnTo>
                  <a:lnTo>
                    <a:pt x="100330" y="562610"/>
                  </a:lnTo>
                  <a:lnTo>
                    <a:pt x="119380" y="574040"/>
                  </a:lnTo>
                  <a:lnTo>
                    <a:pt x="138430" y="582930"/>
                  </a:lnTo>
                  <a:lnTo>
                    <a:pt x="139700" y="582930"/>
                  </a:lnTo>
                  <a:lnTo>
                    <a:pt x="158750" y="588010"/>
                  </a:lnTo>
                  <a:lnTo>
                    <a:pt x="179070" y="591820"/>
                  </a:lnTo>
                  <a:lnTo>
                    <a:pt x="180340" y="591820"/>
                  </a:lnTo>
                  <a:lnTo>
                    <a:pt x="201930" y="593090"/>
                  </a:lnTo>
                  <a:lnTo>
                    <a:pt x="201930" y="580390"/>
                  </a:lnTo>
                  <a:close/>
                </a:path>
                <a:path w="350520" h="593089">
                  <a:moveTo>
                    <a:pt x="350520" y="107950"/>
                  </a:moveTo>
                  <a:lnTo>
                    <a:pt x="346710" y="91440"/>
                  </a:lnTo>
                  <a:lnTo>
                    <a:pt x="346710" y="90170"/>
                  </a:lnTo>
                  <a:lnTo>
                    <a:pt x="345440" y="82550"/>
                  </a:lnTo>
                  <a:lnTo>
                    <a:pt x="345059" y="82702"/>
                  </a:lnTo>
                  <a:lnTo>
                    <a:pt x="342900" y="76200"/>
                  </a:lnTo>
                  <a:lnTo>
                    <a:pt x="342900" y="74930"/>
                  </a:lnTo>
                  <a:lnTo>
                    <a:pt x="340360" y="67310"/>
                  </a:lnTo>
                  <a:lnTo>
                    <a:pt x="337820" y="60960"/>
                  </a:lnTo>
                  <a:lnTo>
                    <a:pt x="335280" y="55880"/>
                  </a:lnTo>
                  <a:lnTo>
                    <a:pt x="335280" y="54610"/>
                  </a:lnTo>
                  <a:lnTo>
                    <a:pt x="331470" y="48260"/>
                  </a:lnTo>
                  <a:lnTo>
                    <a:pt x="328930" y="43180"/>
                  </a:lnTo>
                  <a:lnTo>
                    <a:pt x="325120" y="38100"/>
                  </a:lnTo>
                  <a:lnTo>
                    <a:pt x="321310" y="33020"/>
                  </a:lnTo>
                  <a:lnTo>
                    <a:pt x="317500" y="29210"/>
                  </a:lnTo>
                  <a:lnTo>
                    <a:pt x="313690" y="25400"/>
                  </a:lnTo>
                  <a:lnTo>
                    <a:pt x="312420" y="25400"/>
                  </a:lnTo>
                  <a:lnTo>
                    <a:pt x="312420" y="24130"/>
                  </a:lnTo>
                  <a:lnTo>
                    <a:pt x="308610" y="21590"/>
                  </a:lnTo>
                  <a:lnTo>
                    <a:pt x="303530" y="17780"/>
                  </a:lnTo>
                  <a:lnTo>
                    <a:pt x="302260" y="17780"/>
                  </a:lnTo>
                  <a:lnTo>
                    <a:pt x="298450" y="15240"/>
                  </a:lnTo>
                  <a:lnTo>
                    <a:pt x="297180" y="15240"/>
                  </a:lnTo>
                  <a:lnTo>
                    <a:pt x="285750" y="10160"/>
                  </a:lnTo>
                  <a:lnTo>
                    <a:pt x="274320" y="6350"/>
                  </a:lnTo>
                  <a:lnTo>
                    <a:pt x="273050" y="6350"/>
                  </a:lnTo>
                  <a:lnTo>
                    <a:pt x="259080" y="2540"/>
                  </a:lnTo>
                  <a:lnTo>
                    <a:pt x="243840" y="1270"/>
                  </a:lnTo>
                  <a:lnTo>
                    <a:pt x="227330" y="1270"/>
                  </a:lnTo>
                  <a:lnTo>
                    <a:pt x="227330" y="0"/>
                  </a:lnTo>
                  <a:lnTo>
                    <a:pt x="226060" y="1270"/>
                  </a:lnTo>
                  <a:lnTo>
                    <a:pt x="227330" y="7620"/>
                  </a:lnTo>
                  <a:lnTo>
                    <a:pt x="227330" y="12700"/>
                  </a:lnTo>
                  <a:lnTo>
                    <a:pt x="242570" y="13970"/>
                  </a:lnTo>
                  <a:lnTo>
                    <a:pt x="256552" y="15138"/>
                  </a:lnTo>
                  <a:lnTo>
                    <a:pt x="270510" y="17780"/>
                  </a:lnTo>
                  <a:lnTo>
                    <a:pt x="280809" y="21221"/>
                  </a:lnTo>
                  <a:lnTo>
                    <a:pt x="280670" y="21590"/>
                  </a:lnTo>
                  <a:lnTo>
                    <a:pt x="292100" y="26670"/>
                  </a:lnTo>
                  <a:lnTo>
                    <a:pt x="297180" y="29210"/>
                  </a:lnTo>
                  <a:lnTo>
                    <a:pt x="297268" y="28968"/>
                  </a:lnTo>
                  <a:lnTo>
                    <a:pt x="300990" y="31750"/>
                  </a:lnTo>
                  <a:lnTo>
                    <a:pt x="304800" y="34290"/>
                  </a:lnTo>
                  <a:lnTo>
                    <a:pt x="308610" y="38100"/>
                  </a:lnTo>
                  <a:lnTo>
                    <a:pt x="312420" y="41910"/>
                  </a:lnTo>
                  <a:lnTo>
                    <a:pt x="312801" y="41402"/>
                  </a:lnTo>
                  <a:lnTo>
                    <a:pt x="314960" y="45720"/>
                  </a:lnTo>
                  <a:lnTo>
                    <a:pt x="315417" y="45377"/>
                  </a:lnTo>
                  <a:lnTo>
                    <a:pt x="317500" y="49530"/>
                  </a:lnTo>
                  <a:lnTo>
                    <a:pt x="321310" y="55880"/>
                  </a:lnTo>
                  <a:lnTo>
                    <a:pt x="323850" y="60960"/>
                  </a:lnTo>
                  <a:lnTo>
                    <a:pt x="324332" y="60667"/>
                  </a:lnTo>
                  <a:lnTo>
                    <a:pt x="326390" y="64770"/>
                  </a:lnTo>
                  <a:lnTo>
                    <a:pt x="328930" y="72390"/>
                  </a:lnTo>
                  <a:lnTo>
                    <a:pt x="331470" y="80010"/>
                  </a:lnTo>
                  <a:lnTo>
                    <a:pt x="331660" y="79921"/>
                  </a:lnTo>
                  <a:lnTo>
                    <a:pt x="332740" y="86360"/>
                  </a:lnTo>
                  <a:lnTo>
                    <a:pt x="335280" y="93980"/>
                  </a:lnTo>
                  <a:lnTo>
                    <a:pt x="337820" y="110490"/>
                  </a:lnTo>
                  <a:lnTo>
                    <a:pt x="344170" y="109220"/>
                  </a:lnTo>
                  <a:lnTo>
                    <a:pt x="350520" y="109220"/>
                  </a:lnTo>
                  <a:lnTo>
                    <a:pt x="350520" y="1079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671570" y="1934209"/>
              <a:ext cx="363220" cy="541020"/>
            </a:xfrm>
            <a:custGeom>
              <a:avLst/>
              <a:gdLst/>
              <a:ahLst/>
              <a:cxnLst/>
              <a:rect l="l" t="t" r="r" b="b"/>
              <a:pathLst>
                <a:path w="363220" h="541019">
                  <a:moveTo>
                    <a:pt x="363220" y="34290"/>
                  </a:moveTo>
                  <a:lnTo>
                    <a:pt x="354330" y="29210"/>
                  </a:lnTo>
                  <a:lnTo>
                    <a:pt x="335280" y="19050"/>
                  </a:lnTo>
                  <a:lnTo>
                    <a:pt x="314960" y="11430"/>
                  </a:lnTo>
                  <a:lnTo>
                    <a:pt x="314960" y="1016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69240" y="1270"/>
                  </a:lnTo>
                  <a:lnTo>
                    <a:pt x="243840" y="0"/>
                  </a:lnTo>
                  <a:lnTo>
                    <a:pt x="229870" y="1270"/>
                  </a:lnTo>
                  <a:lnTo>
                    <a:pt x="217170" y="2540"/>
                  </a:lnTo>
                  <a:lnTo>
                    <a:pt x="204470" y="5080"/>
                  </a:lnTo>
                  <a:lnTo>
                    <a:pt x="191770" y="8890"/>
                  </a:lnTo>
                  <a:lnTo>
                    <a:pt x="190500" y="8890"/>
                  </a:lnTo>
                  <a:lnTo>
                    <a:pt x="179070" y="13970"/>
                  </a:lnTo>
                  <a:lnTo>
                    <a:pt x="167640" y="20320"/>
                  </a:lnTo>
                  <a:lnTo>
                    <a:pt x="166370" y="20320"/>
                  </a:lnTo>
                  <a:lnTo>
                    <a:pt x="154940" y="27940"/>
                  </a:lnTo>
                  <a:lnTo>
                    <a:pt x="143510" y="36830"/>
                  </a:lnTo>
                  <a:lnTo>
                    <a:pt x="133350" y="45720"/>
                  </a:lnTo>
                  <a:lnTo>
                    <a:pt x="132080" y="45720"/>
                  </a:lnTo>
                  <a:lnTo>
                    <a:pt x="121920" y="55880"/>
                  </a:lnTo>
                  <a:lnTo>
                    <a:pt x="121920" y="57150"/>
                  </a:lnTo>
                  <a:lnTo>
                    <a:pt x="111760" y="67310"/>
                  </a:lnTo>
                  <a:lnTo>
                    <a:pt x="110490" y="68580"/>
                  </a:lnTo>
                  <a:lnTo>
                    <a:pt x="101600" y="81280"/>
                  </a:lnTo>
                  <a:lnTo>
                    <a:pt x="91440" y="93980"/>
                  </a:lnTo>
                  <a:lnTo>
                    <a:pt x="91440" y="95250"/>
                  </a:lnTo>
                  <a:lnTo>
                    <a:pt x="90170" y="95250"/>
                  </a:lnTo>
                  <a:lnTo>
                    <a:pt x="81280" y="110490"/>
                  </a:lnTo>
                  <a:lnTo>
                    <a:pt x="63500" y="143510"/>
                  </a:lnTo>
                  <a:lnTo>
                    <a:pt x="49530" y="175260"/>
                  </a:lnTo>
                  <a:lnTo>
                    <a:pt x="35560" y="207010"/>
                  </a:lnTo>
                  <a:lnTo>
                    <a:pt x="35560" y="208280"/>
                  </a:lnTo>
                  <a:lnTo>
                    <a:pt x="25400" y="241300"/>
                  </a:lnTo>
                  <a:lnTo>
                    <a:pt x="16510" y="275590"/>
                  </a:lnTo>
                  <a:lnTo>
                    <a:pt x="16510" y="276860"/>
                  </a:lnTo>
                  <a:lnTo>
                    <a:pt x="10160" y="311150"/>
                  </a:lnTo>
                  <a:lnTo>
                    <a:pt x="5080" y="346710"/>
                  </a:lnTo>
                  <a:lnTo>
                    <a:pt x="1257" y="346710"/>
                  </a:lnTo>
                  <a:lnTo>
                    <a:pt x="1257" y="420382"/>
                  </a:lnTo>
                  <a:lnTo>
                    <a:pt x="0" y="421640"/>
                  </a:lnTo>
                  <a:lnTo>
                    <a:pt x="1257" y="421640"/>
                  </a:lnTo>
                  <a:lnTo>
                    <a:pt x="1257" y="468630"/>
                  </a:lnTo>
                  <a:lnTo>
                    <a:pt x="2540" y="468630"/>
                  </a:lnTo>
                  <a:lnTo>
                    <a:pt x="5080" y="483870"/>
                  </a:lnTo>
                  <a:lnTo>
                    <a:pt x="7620" y="497840"/>
                  </a:lnTo>
                  <a:lnTo>
                    <a:pt x="7620" y="499110"/>
                  </a:lnTo>
                  <a:lnTo>
                    <a:pt x="10160" y="513080"/>
                  </a:lnTo>
                  <a:lnTo>
                    <a:pt x="13970" y="525780"/>
                  </a:lnTo>
                  <a:lnTo>
                    <a:pt x="13970" y="527050"/>
                  </a:lnTo>
                  <a:lnTo>
                    <a:pt x="16510" y="539750"/>
                  </a:lnTo>
                  <a:lnTo>
                    <a:pt x="16510" y="541020"/>
                  </a:lnTo>
                  <a:lnTo>
                    <a:pt x="22860" y="538480"/>
                  </a:lnTo>
                  <a:lnTo>
                    <a:pt x="29210" y="535940"/>
                  </a:lnTo>
                  <a:lnTo>
                    <a:pt x="25400" y="523240"/>
                  </a:lnTo>
                  <a:lnTo>
                    <a:pt x="22860" y="509270"/>
                  </a:lnTo>
                  <a:lnTo>
                    <a:pt x="19050" y="495300"/>
                  </a:lnTo>
                  <a:lnTo>
                    <a:pt x="18846" y="495401"/>
                  </a:lnTo>
                  <a:lnTo>
                    <a:pt x="16510" y="481330"/>
                  </a:lnTo>
                  <a:lnTo>
                    <a:pt x="15341" y="468630"/>
                  </a:lnTo>
                  <a:lnTo>
                    <a:pt x="16510" y="468630"/>
                  </a:lnTo>
                  <a:lnTo>
                    <a:pt x="16510" y="347980"/>
                  </a:lnTo>
                  <a:lnTo>
                    <a:pt x="21590" y="312420"/>
                  </a:lnTo>
                  <a:lnTo>
                    <a:pt x="27711" y="279349"/>
                  </a:lnTo>
                  <a:lnTo>
                    <a:pt x="27940" y="279400"/>
                  </a:lnTo>
                  <a:lnTo>
                    <a:pt x="38100" y="245110"/>
                  </a:lnTo>
                  <a:lnTo>
                    <a:pt x="48260" y="212090"/>
                  </a:lnTo>
                  <a:lnTo>
                    <a:pt x="47167" y="211658"/>
                  </a:lnTo>
                  <a:lnTo>
                    <a:pt x="60960" y="180340"/>
                  </a:lnTo>
                  <a:lnTo>
                    <a:pt x="74930" y="148590"/>
                  </a:lnTo>
                  <a:lnTo>
                    <a:pt x="92214" y="116484"/>
                  </a:lnTo>
                  <a:lnTo>
                    <a:pt x="92710" y="116840"/>
                  </a:lnTo>
                  <a:lnTo>
                    <a:pt x="101130" y="102412"/>
                  </a:lnTo>
                  <a:lnTo>
                    <a:pt x="101600" y="102870"/>
                  </a:lnTo>
                  <a:lnTo>
                    <a:pt x="111760" y="88900"/>
                  </a:lnTo>
                  <a:lnTo>
                    <a:pt x="120650" y="76200"/>
                  </a:lnTo>
                  <a:lnTo>
                    <a:pt x="130200" y="65443"/>
                  </a:lnTo>
                  <a:lnTo>
                    <a:pt x="130810" y="66040"/>
                  </a:lnTo>
                  <a:lnTo>
                    <a:pt x="140970" y="54610"/>
                  </a:lnTo>
                  <a:lnTo>
                    <a:pt x="150545" y="46228"/>
                  </a:lnTo>
                  <a:lnTo>
                    <a:pt x="151130" y="46990"/>
                  </a:lnTo>
                  <a:lnTo>
                    <a:pt x="162560" y="38100"/>
                  </a:lnTo>
                  <a:lnTo>
                    <a:pt x="162128" y="37541"/>
                  </a:lnTo>
                  <a:lnTo>
                    <a:pt x="172313" y="30759"/>
                  </a:lnTo>
                  <a:lnTo>
                    <a:pt x="172720" y="31750"/>
                  </a:lnTo>
                  <a:lnTo>
                    <a:pt x="184150" y="25400"/>
                  </a:lnTo>
                  <a:lnTo>
                    <a:pt x="195580" y="20320"/>
                  </a:lnTo>
                  <a:lnTo>
                    <a:pt x="208280" y="17780"/>
                  </a:lnTo>
                  <a:lnTo>
                    <a:pt x="208140" y="17449"/>
                  </a:lnTo>
                  <a:lnTo>
                    <a:pt x="219710" y="13970"/>
                  </a:lnTo>
                  <a:lnTo>
                    <a:pt x="231140" y="12700"/>
                  </a:lnTo>
                  <a:lnTo>
                    <a:pt x="243840" y="12700"/>
                  </a:lnTo>
                  <a:lnTo>
                    <a:pt x="267970" y="13970"/>
                  </a:lnTo>
                  <a:lnTo>
                    <a:pt x="289610" y="16383"/>
                  </a:lnTo>
                  <a:lnTo>
                    <a:pt x="289560" y="16510"/>
                  </a:lnTo>
                  <a:lnTo>
                    <a:pt x="311150" y="22860"/>
                  </a:lnTo>
                  <a:lnTo>
                    <a:pt x="330200" y="30480"/>
                  </a:lnTo>
                  <a:lnTo>
                    <a:pt x="330606" y="29451"/>
                  </a:lnTo>
                  <a:lnTo>
                    <a:pt x="347980" y="39370"/>
                  </a:lnTo>
                  <a:lnTo>
                    <a:pt x="356870" y="44450"/>
                  </a:lnTo>
                  <a:lnTo>
                    <a:pt x="359410" y="39370"/>
                  </a:lnTo>
                  <a:lnTo>
                    <a:pt x="363220" y="3429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59860" y="1963419"/>
              <a:ext cx="165100" cy="662940"/>
            </a:xfrm>
            <a:custGeom>
              <a:avLst/>
              <a:gdLst/>
              <a:ahLst/>
              <a:cxnLst/>
              <a:rect l="l" t="t" r="r" b="b"/>
              <a:pathLst>
                <a:path w="165100" h="662939">
                  <a:moveTo>
                    <a:pt x="165100" y="261620"/>
                  </a:moveTo>
                  <a:lnTo>
                    <a:pt x="163830" y="227330"/>
                  </a:lnTo>
                  <a:lnTo>
                    <a:pt x="161290" y="194310"/>
                  </a:lnTo>
                  <a:lnTo>
                    <a:pt x="157480" y="163830"/>
                  </a:lnTo>
                  <a:lnTo>
                    <a:pt x="157480" y="162560"/>
                  </a:lnTo>
                  <a:lnTo>
                    <a:pt x="154940" y="149860"/>
                  </a:lnTo>
                  <a:lnTo>
                    <a:pt x="151130" y="135890"/>
                  </a:lnTo>
                  <a:lnTo>
                    <a:pt x="148590" y="121920"/>
                  </a:lnTo>
                  <a:lnTo>
                    <a:pt x="144780" y="109220"/>
                  </a:lnTo>
                  <a:lnTo>
                    <a:pt x="139700" y="97790"/>
                  </a:lnTo>
                  <a:lnTo>
                    <a:pt x="139700" y="96520"/>
                  </a:lnTo>
                  <a:lnTo>
                    <a:pt x="135890" y="85090"/>
                  </a:lnTo>
                  <a:lnTo>
                    <a:pt x="130810" y="74930"/>
                  </a:lnTo>
                  <a:lnTo>
                    <a:pt x="125730" y="63500"/>
                  </a:lnTo>
                  <a:lnTo>
                    <a:pt x="124460" y="63500"/>
                  </a:lnTo>
                  <a:lnTo>
                    <a:pt x="119380" y="54610"/>
                  </a:lnTo>
                  <a:lnTo>
                    <a:pt x="113030" y="44450"/>
                  </a:lnTo>
                  <a:lnTo>
                    <a:pt x="106680" y="35560"/>
                  </a:lnTo>
                  <a:lnTo>
                    <a:pt x="105410" y="35560"/>
                  </a:lnTo>
                  <a:lnTo>
                    <a:pt x="99060" y="27940"/>
                  </a:lnTo>
                  <a:lnTo>
                    <a:pt x="91440" y="20320"/>
                  </a:lnTo>
                  <a:lnTo>
                    <a:pt x="91440" y="19050"/>
                  </a:lnTo>
                  <a:lnTo>
                    <a:pt x="83820" y="12700"/>
                  </a:lnTo>
                  <a:lnTo>
                    <a:pt x="83820" y="11430"/>
                  </a:lnTo>
                  <a:lnTo>
                    <a:pt x="74930" y="5080"/>
                  </a:lnTo>
                  <a:lnTo>
                    <a:pt x="66040" y="0"/>
                  </a:lnTo>
                  <a:lnTo>
                    <a:pt x="62230" y="5080"/>
                  </a:lnTo>
                  <a:lnTo>
                    <a:pt x="59690" y="10160"/>
                  </a:lnTo>
                  <a:lnTo>
                    <a:pt x="67691" y="14732"/>
                  </a:lnTo>
                  <a:lnTo>
                    <a:pt x="67310" y="15240"/>
                  </a:lnTo>
                  <a:lnTo>
                    <a:pt x="74930" y="21590"/>
                  </a:lnTo>
                  <a:lnTo>
                    <a:pt x="82550" y="29210"/>
                  </a:lnTo>
                  <a:lnTo>
                    <a:pt x="83045" y="28549"/>
                  </a:lnTo>
                  <a:lnTo>
                    <a:pt x="88900" y="35560"/>
                  </a:lnTo>
                  <a:lnTo>
                    <a:pt x="96520" y="44450"/>
                  </a:lnTo>
                  <a:lnTo>
                    <a:pt x="97040" y="43929"/>
                  </a:lnTo>
                  <a:lnTo>
                    <a:pt x="102870" y="52070"/>
                  </a:lnTo>
                  <a:lnTo>
                    <a:pt x="107950" y="60960"/>
                  </a:lnTo>
                  <a:lnTo>
                    <a:pt x="114300" y="69850"/>
                  </a:lnTo>
                  <a:lnTo>
                    <a:pt x="119380" y="80010"/>
                  </a:lnTo>
                  <a:lnTo>
                    <a:pt x="124460" y="90170"/>
                  </a:lnTo>
                  <a:lnTo>
                    <a:pt x="128270" y="101600"/>
                  </a:lnTo>
                  <a:lnTo>
                    <a:pt x="133235" y="112801"/>
                  </a:lnTo>
                  <a:lnTo>
                    <a:pt x="132080" y="113030"/>
                  </a:lnTo>
                  <a:lnTo>
                    <a:pt x="135890" y="125730"/>
                  </a:lnTo>
                  <a:lnTo>
                    <a:pt x="139700" y="138430"/>
                  </a:lnTo>
                  <a:lnTo>
                    <a:pt x="142240" y="152400"/>
                  </a:lnTo>
                  <a:lnTo>
                    <a:pt x="144780" y="166370"/>
                  </a:lnTo>
                  <a:lnTo>
                    <a:pt x="144932" y="166344"/>
                  </a:lnTo>
                  <a:lnTo>
                    <a:pt x="148590" y="195580"/>
                  </a:lnTo>
                  <a:lnTo>
                    <a:pt x="151130" y="227330"/>
                  </a:lnTo>
                  <a:lnTo>
                    <a:pt x="152400" y="261620"/>
                  </a:lnTo>
                  <a:lnTo>
                    <a:pt x="151130" y="298450"/>
                  </a:lnTo>
                  <a:lnTo>
                    <a:pt x="148590" y="335280"/>
                  </a:lnTo>
                  <a:lnTo>
                    <a:pt x="143675" y="369608"/>
                  </a:lnTo>
                  <a:lnTo>
                    <a:pt x="143510" y="369570"/>
                  </a:lnTo>
                  <a:lnTo>
                    <a:pt x="138595" y="403910"/>
                  </a:lnTo>
                  <a:lnTo>
                    <a:pt x="138430" y="403860"/>
                  </a:lnTo>
                  <a:lnTo>
                    <a:pt x="129540" y="438150"/>
                  </a:lnTo>
                  <a:lnTo>
                    <a:pt x="120942" y="470052"/>
                  </a:lnTo>
                  <a:lnTo>
                    <a:pt x="120650" y="469900"/>
                  </a:lnTo>
                  <a:lnTo>
                    <a:pt x="109220" y="501650"/>
                  </a:lnTo>
                  <a:lnTo>
                    <a:pt x="95250" y="533400"/>
                  </a:lnTo>
                  <a:lnTo>
                    <a:pt x="79197" y="565505"/>
                  </a:lnTo>
                  <a:lnTo>
                    <a:pt x="78740" y="565150"/>
                  </a:lnTo>
                  <a:lnTo>
                    <a:pt x="69850" y="580390"/>
                  </a:lnTo>
                  <a:lnTo>
                    <a:pt x="60960" y="594360"/>
                  </a:lnTo>
                  <a:lnTo>
                    <a:pt x="52590" y="606323"/>
                  </a:lnTo>
                  <a:lnTo>
                    <a:pt x="52070" y="605790"/>
                  </a:lnTo>
                  <a:lnTo>
                    <a:pt x="41910" y="617220"/>
                  </a:lnTo>
                  <a:lnTo>
                    <a:pt x="32258" y="628078"/>
                  </a:lnTo>
                  <a:lnTo>
                    <a:pt x="31750" y="627380"/>
                  </a:lnTo>
                  <a:lnTo>
                    <a:pt x="22123" y="637006"/>
                  </a:lnTo>
                  <a:lnTo>
                    <a:pt x="21590" y="636270"/>
                  </a:lnTo>
                  <a:lnTo>
                    <a:pt x="11430" y="645160"/>
                  </a:lnTo>
                  <a:lnTo>
                    <a:pt x="0" y="651510"/>
                  </a:lnTo>
                  <a:lnTo>
                    <a:pt x="3810" y="657860"/>
                  </a:lnTo>
                  <a:lnTo>
                    <a:pt x="6350" y="662940"/>
                  </a:lnTo>
                  <a:lnTo>
                    <a:pt x="17780" y="655320"/>
                  </a:lnTo>
                  <a:lnTo>
                    <a:pt x="19050" y="655320"/>
                  </a:lnTo>
                  <a:lnTo>
                    <a:pt x="29210" y="646430"/>
                  </a:lnTo>
                  <a:lnTo>
                    <a:pt x="30480" y="646430"/>
                  </a:lnTo>
                  <a:lnTo>
                    <a:pt x="40640" y="637540"/>
                  </a:lnTo>
                  <a:lnTo>
                    <a:pt x="40640" y="636270"/>
                  </a:lnTo>
                  <a:lnTo>
                    <a:pt x="50800" y="626110"/>
                  </a:lnTo>
                  <a:lnTo>
                    <a:pt x="60960" y="614680"/>
                  </a:lnTo>
                  <a:lnTo>
                    <a:pt x="62230" y="614680"/>
                  </a:lnTo>
                  <a:lnTo>
                    <a:pt x="71120" y="600710"/>
                  </a:lnTo>
                  <a:lnTo>
                    <a:pt x="80010" y="586740"/>
                  </a:lnTo>
                  <a:lnTo>
                    <a:pt x="90170" y="572770"/>
                  </a:lnTo>
                  <a:lnTo>
                    <a:pt x="90170" y="571500"/>
                  </a:lnTo>
                  <a:lnTo>
                    <a:pt x="106680" y="538480"/>
                  </a:lnTo>
                  <a:lnTo>
                    <a:pt x="120650" y="506730"/>
                  </a:lnTo>
                  <a:lnTo>
                    <a:pt x="132080" y="474980"/>
                  </a:lnTo>
                  <a:lnTo>
                    <a:pt x="132080" y="473710"/>
                  </a:lnTo>
                  <a:lnTo>
                    <a:pt x="142240" y="441960"/>
                  </a:lnTo>
                  <a:lnTo>
                    <a:pt x="142240" y="440690"/>
                  </a:lnTo>
                  <a:lnTo>
                    <a:pt x="149860" y="407670"/>
                  </a:lnTo>
                  <a:lnTo>
                    <a:pt x="149860" y="406400"/>
                  </a:lnTo>
                  <a:lnTo>
                    <a:pt x="156210" y="372110"/>
                  </a:lnTo>
                  <a:lnTo>
                    <a:pt x="161290" y="336550"/>
                  </a:lnTo>
                  <a:lnTo>
                    <a:pt x="161290" y="335280"/>
                  </a:lnTo>
                  <a:lnTo>
                    <a:pt x="163830" y="299720"/>
                  </a:lnTo>
                  <a:lnTo>
                    <a:pt x="165100" y="26162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90010" y="2614929"/>
              <a:ext cx="76200" cy="31750"/>
            </a:xfrm>
            <a:custGeom>
              <a:avLst/>
              <a:gdLst/>
              <a:ahLst/>
              <a:cxnLst/>
              <a:rect l="l" t="t" r="r" b="b"/>
              <a:pathLst>
                <a:path w="76200" h="31750">
                  <a:moveTo>
                    <a:pt x="76200" y="11430"/>
                  </a:moveTo>
                  <a:lnTo>
                    <a:pt x="73660" y="6350"/>
                  </a:lnTo>
                  <a:lnTo>
                    <a:pt x="71120" y="0"/>
                  </a:lnTo>
                  <a:lnTo>
                    <a:pt x="58420" y="6350"/>
                  </a:lnTo>
                  <a:lnTo>
                    <a:pt x="58737" y="6781"/>
                  </a:lnTo>
                  <a:lnTo>
                    <a:pt x="48260" y="11430"/>
                  </a:lnTo>
                  <a:lnTo>
                    <a:pt x="35560" y="15240"/>
                  </a:lnTo>
                  <a:lnTo>
                    <a:pt x="35648" y="15481"/>
                  </a:lnTo>
                  <a:lnTo>
                    <a:pt x="24130" y="17780"/>
                  </a:lnTo>
                  <a:lnTo>
                    <a:pt x="11430" y="19050"/>
                  </a:lnTo>
                  <a:lnTo>
                    <a:pt x="0" y="19050"/>
                  </a:lnTo>
                  <a:lnTo>
                    <a:pt x="0" y="25400"/>
                  </a:lnTo>
                  <a:lnTo>
                    <a:pt x="0" y="31750"/>
                  </a:lnTo>
                  <a:lnTo>
                    <a:pt x="12700" y="31750"/>
                  </a:lnTo>
                  <a:lnTo>
                    <a:pt x="13970" y="31750"/>
                  </a:lnTo>
                  <a:lnTo>
                    <a:pt x="26670" y="29210"/>
                  </a:lnTo>
                  <a:lnTo>
                    <a:pt x="39370" y="26670"/>
                  </a:lnTo>
                  <a:lnTo>
                    <a:pt x="52070" y="24130"/>
                  </a:lnTo>
                  <a:lnTo>
                    <a:pt x="52070" y="22860"/>
                  </a:lnTo>
                  <a:lnTo>
                    <a:pt x="53340" y="22860"/>
                  </a:lnTo>
                  <a:lnTo>
                    <a:pt x="64770" y="17780"/>
                  </a:lnTo>
                  <a:lnTo>
                    <a:pt x="76200" y="114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171950" y="1916429"/>
            <a:ext cx="382270" cy="748030"/>
            <a:chOff x="4171950" y="1916429"/>
            <a:chExt cx="382270" cy="748030"/>
          </a:xfrm>
        </p:grpSpPr>
        <p:sp>
          <p:nvSpPr>
            <p:cNvPr id="98" name="object 98"/>
            <p:cNvSpPr/>
            <p:nvPr/>
          </p:nvSpPr>
          <p:spPr>
            <a:xfrm>
              <a:off x="4178300" y="1922779"/>
              <a:ext cx="369570" cy="735330"/>
            </a:xfrm>
            <a:custGeom>
              <a:avLst/>
              <a:gdLst/>
              <a:ahLst/>
              <a:cxnLst/>
              <a:rect l="l" t="t" r="r" b="b"/>
              <a:pathLst>
                <a:path w="369570" h="735330">
                  <a:moveTo>
                    <a:pt x="53339" y="0"/>
                  </a:moveTo>
                  <a:lnTo>
                    <a:pt x="46989" y="0"/>
                  </a:lnTo>
                  <a:lnTo>
                    <a:pt x="44450" y="1270"/>
                  </a:lnTo>
                  <a:lnTo>
                    <a:pt x="43179" y="1270"/>
                  </a:lnTo>
                  <a:lnTo>
                    <a:pt x="38100" y="3810"/>
                  </a:lnTo>
                  <a:lnTo>
                    <a:pt x="36829" y="5080"/>
                  </a:lnTo>
                  <a:lnTo>
                    <a:pt x="31750" y="7620"/>
                  </a:lnTo>
                  <a:lnTo>
                    <a:pt x="21589" y="17780"/>
                  </a:lnTo>
                  <a:lnTo>
                    <a:pt x="17779" y="24130"/>
                  </a:lnTo>
                  <a:lnTo>
                    <a:pt x="15239" y="30480"/>
                  </a:lnTo>
                  <a:lnTo>
                    <a:pt x="11429" y="36830"/>
                  </a:lnTo>
                  <a:lnTo>
                    <a:pt x="8889" y="41910"/>
                  </a:lnTo>
                  <a:lnTo>
                    <a:pt x="6350" y="48260"/>
                  </a:lnTo>
                  <a:lnTo>
                    <a:pt x="6350" y="52070"/>
                  </a:lnTo>
                  <a:lnTo>
                    <a:pt x="3810" y="57150"/>
                  </a:lnTo>
                  <a:lnTo>
                    <a:pt x="3810" y="63500"/>
                  </a:lnTo>
                  <a:lnTo>
                    <a:pt x="2539" y="67310"/>
                  </a:lnTo>
                  <a:lnTo>
                    <a:pt x="2572" y="76200"/>
                  </a:lnTo>
                  <a:lnTo>
                    <a:pt x="5079" y="368300"/>
                  </a:lnTo>
                  <a:lnTo>
                    <a:pt x="0" y="635000"/>
                  </a:lnTo>
                  <a:lnTo>
                    <a:pt x="0" y="647700"/>
                  </a:lnTo>
                  <a:lnTo>
                    <a:pt x="1270" y="650240"/>
                  </a:lnTo>
                  <a:lnTo>
                    <a:pt x="1270" y="652780"/>
                  </a:lnTo>
                  <a:lnTo>
                    <a:pt x="2539" y="655320"/>
                  </a:lnTo>
                  <a:lnTo>
                    <a:pt x="2539" y="659130"/>
                  </a:lnTo>
                  <a:lnTo>
                    <a:pt x="5079" y="664210"/>
                  </a:lnTo>
                  <a:lnTo>
                    <a:pt x="5079" y="666750"/>
                  </a:lnTo>
                  <a:lnTo>
                    <a:pt x="8889" y="674370"/>
                  </a:lnTo>
                  <a:lnTo>
                    <a:pt x="13970" y="681990"/>
                  </a:lnTo>
                  <a:lnTo>
                    <a:pt x="24129" y="692150"/>
                  </a:lnTo>
                  <a:lnTo>
                    <a:pt x="26670" y="692150"/>
                  </a:lnTo>
                  <a:lnTo>
                    <a:pt x="27939" y="693420"/>
                  </a:lnTo>
                  <a:lnTo>
                    <a:pt x="35560" y="695960"/>
                  </a:lnTo>
                  <a:lnTo>
                    <a:pt x="40639" y="695960"/>
                  </a:lnTo>
                  <a:lnTo>
                    <a:pt x="44450" y="699770"/>
                  </a:lnTo>
                  <a:lnTo>
                    <a:pt x="50800" y="704850"/>
                  </a:lnTo>
                  <a:lnTo>
                    <a:pt x="57150" y="708660"/>
                  </a:lnTo>
                  <a:lnTo>
                    <a:pt x="62229" y="712470"/>
                  </a:lnTo>
                  <a:lnTo>
                    <a:pt x="77470" y="720090"/>
                  </a:lnTo>
                  <a:lnTo>
                    <a:pt x="85089" y="722630"/>
                  </a:lnTo>
                  <a:lnTo>
                    <a:pt x="92710" y="726440"/>
                  </a:lnTo>
                  <a:lnTo>
                    <a:pt x="106679" y="730250"/>
                  </a:lnTo>
                  <a:lnTo>
                    <a:pt x="119379" y="732790"/>
                  </a:lnTo>
                  <a:lnTo>
                    <a:pt x="130810" y="735330"/>
                  </a:lnTo>
                  <a:lnTo>
                    <a:pt x="162560" y="735330"/>
                  </a:lnTo>
                  <a:lnTo>
                    <a:pt x="182879" y="731520"/>
                  </a:lnTo>
                  <a:lnTo>
                    <a:pt x="236220" y="716280"/>
                  </a:lnTo>
                  <a:lnTo>
                    <a:pt x="288289" y="675640"/>
                  </a:lnTo>
                  <a:lnTo>
                    <a:pt x="316229" y="637540"/>
                  </a:lnTo>
                  <a:lnTo>
                    <a:pt x="327366" y="615950"/>
                  </a:lnTo>
                  <a:lnTo>
                    <a:pt x="140970" y="615950"/>
                  </a:lnTo>
                  <a:lnTo>
                    <a:pt x="132079" y="614680"/>
                  </a:lnTo>
                  <a:lnTo>
                    <a:pt x="124460" y="614680"/>
                  </a:lnTo>
                  <a:lnTo>
                    <a:pt x="120650" y="613410"/>
                  </a:lnTo>
                  <a:lnTo>
                    <a:pt x="115570" y="612140"/>
                  </a:lnTo>
                  <a:lnTo>
                    <a:pt x="113029" y="610870"/>
                  </a:lnTo>
                  <a:lnTo>
                    <a:pt x="97789" y="605790"/>
                  </a:lnTo>
                  <a:lnTo>
                    <a:pt x="95250" y="603250"/>
                  </a:lnTo>
                  <a:lnTo>
                    <a:pt x="91439" y="600710"/>
                  </a:lnTo>
                  <a:lnTo>
                    <a:pt x="88900" y="599440"/>
                  </a:lnTo>
                  <a:lnTo>
                    <a:pt x="82550" y="593090"/>
                  </a:lnTo>
                  <a:lnTo>
                    <a:pt x="82550" y="153670"/>
                  </a:lnTo>
                  <a:lnTo>
                    <a:pt x="266700" y="153670"/>
                  </a:lnTo>
                  <a:lnTo>
                    <a:pt x="231139" y="118110"/>
                  </a:lnTo>
                  <a:lnTo>
                    <a:pt x="213360" y="101600"/>
                  </a:lnTo>
                  <a:lnTo>
                    <a:pt x="193039" y="88900"/>
                  </a:lnTo>
                  <a:lnTo>
                    <a:pt x="173989" y="76200"/>
                  </a:lnTo>
                  <a:lnTo>
                    <a:pt x="152400" y="63500"/>
                  </a:lnTo>
                  <a:lnTo>
                    <a:pt x="149860" y="62230"/>
                  </a:lnTo>
                  <a:lnTo>
                    <a:pt x="146050" y="60960"/>
                  </a:lnTo>
                  <a:lnTo>
                    <a:pt x="134620" y="53340"/>
                  </a:lnTo>
                  <a:lnTo>
                    <a:pt x="81279" y="15240"/>
                  </a:lnTo>
                  <a:lnTo>
                    <a:pt x="67310" y="6350"/>
                  </a:lnTo>
                  <a:lnTo>
                    <a:pt x="62229" y="3810"/>
                  </a:lnTo>
                  <a:lnTo>
                    <a:pt x="58420" y="1270"/>
                  </a:lnTo>
                  <a:lnTo>
                    <a:pt x="53339" y="0"/>
                  </a:lnTo>
                  <a:close/>
                </a:path>
                <a:path w="369570" h="735330">
                  <a:moveTo>
                    <a:pt x="266700" y="153670"/>
                  </a:moveTo>
                  <a:lnTo>
                    <a:pt x="82550" y="153670"/>
                  </a:lnTo>
                  <a:lnTo>
                    <a:pt x="125729" y="180340"/>
                  </a:lnTo>
                  <a:lnTo>
                    <a:pt x="158750" y="204470"/>
                  </a:lnTo>
                  <a:lnTo>
                    <a:pt x="185420" y="223520"/>
                  </a:lnTo>
                  <a:lnTo>
                    <a:pt x="195579" y="232410"/>
                  </a:lnTo>
                  <a:lnTo>
                    <a:pt x="203200" y="238760"/>
                  </a:lnTo>
                  <a:lnTo>
                    <a:pt x="240029" y="280670"/>
                  </a:lnTo>
                  <a:lnTo>
                    <a:pt x="261620" y="314960"/>
                  </a:lnTo>
                  <a:lnTo>
                    <a:pt x="266700" y="327660"/>
                  </a:lnTo>
                  <a:lnTo>
                    <a:pt x="271779" y="339090"/>
                  </a:lnTo>
                  <a:lnTo>
                    <a:pt x="279400" y="364490"/>
                  </a:lnTo>
                  <a:lnTo>
                    <a:pt x="283210" y="375920"/>
                  </a:lnTo>
                  <a:lnTo>
                    <a:pt x="284479" y="388620"/>
                  </a:lnTo>
                  <a:lnTo>
                    <a:pt x="287020" y="402590"/>
                  </a:lnTo>
                  <a:lnTo>
                    <a:pt x="287020" y="416560"/>
                  </a:lnTo>
                  <a:lnTo>
                    <a:pt x="288289" y="429260"/>
                  </a:lnTo>
                  <a:lnTo>
                    <a:pt x="287020" y="441960"/>
                  </a:lnTo>
                  <a:lnTo>
                    <a:pt x="287020" y="453390"/>
                  </a:lnTo>
                  <a:lnTo>
                    <a:pt x="285750" y="463550"/>
                  </a:lnTo>
                  <a:lnTo>
                    <a:pt x="284479" y="476250"/>
                  </a:lnTo>
                  <a:lnTo>
                    <a:pt x="281939" y="486410"/>
                  </a:lnTo>
                  <a:lnTo>
                    <a:pt x="279400" y="497840"/>
                  </a:lnTo>
                  <a:lnTo>
                    <a:pt x="264160" y="541020"/>
                  </a:lnTo>
                  <a:lnTo>
                    <a:pt x="248920" y="567690"/>
                  </a:lnTo>
                  <a:lnTo>
                    <a:pt x="243839" y="575310"/>
                  </a:lnTo>
                  <a:lnTo>
                    <a:pt x="237489" y="582930"/>
                  </a:lnTo>
                  <a:lnTo>
                    <a:pt x="231139" y="589280"/>
                  </a:lnTo>
                  <a:lnTo>
                    <a:pt x="228600" y="593090"/>
                  </a:lnTo>
                  <a:lnTo>
                    <a:pt x="223520" y="595630"/>
                  </a:lnTo>
                  <a:lnTo>
                    <a:pt x="215900" y="600710"/>
                  </a:lnTo>
                  <a:lnTo>
                    <a:pt x="205739" y="605790"/>
                  </a:lnTo>
                  <a:lnTo>
                    <a:pt x="195579" y="609600"/>
                  </a:lnTo>
                  <a:lnTo>
                    <a:pt x="182879" y="612140"/>
                  </a:lnTo>
                  <a:lnTo>
                    <a:pt x="170179" y="613410"/>
                  </a:lnTo>
                  <a:lnTo>
                    <a:pt x="140970" y="615950"/>
                  </a:lnTo>
                  <a:lnTo>
                    <a:pt x="327366" y="615950"/>
                  </a:lnTo>
                  <a:lnTo>
                    <a:pt x="331470" y="607060"/>
                  </a:lnTo>
                  <a:lnTo>
                    <a:pt x="339089" y="591820"/>
                  </a:lnTo>
                  <a:lnTo>
                    <a:pt x="345439" y="574040"/>
                  </a:lnTo>
                  <a:lnTo>
                    <a:pt x="351789" y="557530"/>
                  </a:lnTo>
                  <a:lnTo>
                    <a:pt x="355600" y="538480"/>
                  </a:lnTo>
                  <a:lnTo>
                    <a:pt x="360679" y="520700"/>
                  </a:lnTo>
                  <a:lnTo>
                    <a:pt x="365760" y="485140"/>
                  </a:lnTo>
                  <a:lnTo>
                    <a:pt x="368300" y="466090"/>
                  </a:lnTo>
                  <a:lnTo>
                    <a:pt x="369570" y="447040"/>
                  </a:lnTo>
                  <a:lnTo>
                    <a:pt x="369570" y="412750"/>
                  </a:lnTo>
                  <a:lnTo>
                    <a:pt x="365760" y="365760"/>
                  </a:lnTo>
                  <a:lnTo>
                    <a:pt x="355600" y="321310"/>
                  </a:lnTo>
                  <a:lnTo>
                    <a:pt x="351789" y="306070"/>
                  </a:lnTo>
                  <a:lnTo>
                    <a:pt x="346710" y="292100"/>
                  </a:lnTo>
                  <a:lnTo>
                    <a:pt x="341629" y="276860"/>
                  </a:lnTo>
                  <a:lnTo>
                    <a:pt x="330200" y="248920"/>
                  </a:lnTo>
                  <a:lnTo>
                    <a:pt x="314960" y="220980"/>
                  </a:lnTo>
                  <a:lnTo>
                    <a:pt x="298450" y="195580"/>
                  </a:lnTo>
                  <a:lnTo>
                    <a:pt x="283210" y="173990"/>
                  </a:lnTo>
                  <a:lnTo>
                    <a:pt x="266700" y="15367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54500" y="2065019"/>
              <a:ext cx="130810" cy="10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54500" y="2076449"/>
              <a:ext cx="213360" cy="468630"/>
            </a:xfrm>
            <a:custGeom>
              <a:avLst/>
              <a:gdLst/>
              <a:ahLst/>
              <a:cxnLst/>
              <a:rect l="l" t="t" r="r" b="b"/>
              <a:pathLst>
                <a:path w="213360" h="468630">
                  <a:moveTo>
                    <a:pt x="213360" y="323850"/>
                  </a:moveTo>
                  <a:lnTo>
                    <a:pt x="208280" y="322580"/>
                  </a:lnTo>
                  <a:lnTo>
                    <a:pt x="201930" y="321310"/>
                  </a:lnTo>
                  <a:lnTo>
                    <a:pt x="199390" y="331470"/>
                  </a:lnTo>
                  <a:lnTo>
                    <a:pt x="196850" y="342900"/>
                  </a:lnTo>
                  <a:lnTo>
                    <a:pt x="193408" y="353212"/>
                  </a:lnTo>
                  <a:lnTo>
                    <a:pt x="193040" y="353060"/>
                  </a:lnTo>
                  <a:lnTo>
                    <a:pt x="190500" y="364490"/>
                  </a:lnTo>
                  <a:lnTo>
                    <a:pt x="186690" y="374650"/>
                  </a:lnTo>
                  <a:lnTo>
                    <a:pt x="183248" y="383819"/>
                  </a:lnTo>
                  <a:lnTo>
                    <a:pt x="182880" y="383540"/>
                  </a:lnTo>
                  <a:lnTo>
                    <a:pt x="177800" y="393700"/>
                  </a:lnTo>
                  <a:lnTo>
                    <a:pt x="172720" y="402590"/>
                  </a:lnTo>
                  <a:lnTo>
                    <a:pt x="167640" y="410210"/>
                  </a:lnTo>
                  <a:lnTo>
                    <a:pt x="162560" y="417830"/>
                  </a:lnTo>
                  <a:lnTo>
                    <a:pt x="156210" y="425450"/>
                  </a:lnTo>
                  <a:lnTo>
                    <a:pt x="156933" y="425996"/>
                  </a:lnTo>
                  <a:lnTo>
                    <a:pt x="151663" y="431266"/>
                  </a:lnTo>
                  <a:lnTo>
                    <a:pt x="151130" y="430530"/>
                  </a:lnTo>
                  <a:lnTo>
                    <a:pt x="147320" y="434340"/>
                  </a:lnTo>
                  <a:lnTo>
                    <a:pt x="143510" y="436880"/>
                  </a:lnTo>
                  <a:lnTo>
                    <a:pt x="143929" y="437451"/>
                  </a:lnTo>
                  <a:lnTo>
                    <a:pt x="140970" y="439420"/>
                  </a:lnTo>
                  <a:lnTo>
                    <a:pt x="139700" y="439420"/>
                  </a:lnTo>
                  <a:lnTo>
                    <a:pt x="135890" y="441960"/>
                  </a:lnTo>
                  <a:lnTo>
                    <a:pt x="136156" y="442341"/>
                  </a:lnTo>
                  <a:lnTo>
                    <a:pt x="127000" y="445770"/>
                  </a:lnTo>
                  <a:lnTo>
                    <a:pt x="127139" y="446151"/>
                  </a:lnTo>
                  <a:lnTo>
                    <a:pt x="116840" y="449580"/>
                  </a:lnTo>
                  <a:lnTo>
                    <a:pt x="116928" y="449821"/>
                  </a:lnTo>
                  <a:lnTo>
                    <a:pt x="105410" y="452120"/>
                  </a:lnTo>
                  <a:lnTo>
                    <a:pt x="92710" y="453390"/>
                  </a:lnTo>
                  <a:lnTo>
                    <a:pt x="80010" y="454660"/>
                  </a:lnTo>
                  <a:lnTo>
                    <a:pt x="65532" y="455866"/>
                  </a:lnTo>
                  <a:lnTo>
                    <a:pt x="55880" y="454660"/>
                  </a:lnTo>
                  <a:lnTo>
                    <a:pt x="49530" y="454660"/>
                  </a:lnTo>
                  <a:lnTo>
                    <a:pt x="45720" y="453390"/>
                  </a:lnTo>
                  <a:lnTo>
                    <a:pt x="44450" y="453390"/>
                  </a:lnTo>
                  <a:lnTo>
                    <a:pt x="41910" y="453390"/>
                  </a:lnTo>
                  <a:lnTo>
                    <a:pt x="38100" y="452120"/>
                  </a:lnTo>
                  <a:lnTo>
                    <a:pt x="38100" y="450850"/>
                  </a:lnTo>
                  <a:lnTo>
                    <a:pt x="34290" y="450850"/>
                  </a:lnTo>
                  <a:lnTo>
                    <a:pt x="31750" y="449580"/>
                  </a:lnTo>
                  <a:lnTo>
                    <a:pt x="27940" y="447040"/>
                  </a:lnTo>
                  <a:lnTo>
                    <a:pt x="24130" y="445770"/>
                  </a:lnTo>
                  <a:lnTo>
                    <a:pt x="22860" y="444500"/>
                  </a:lnTo>
                  <a:lnTo>
                    <a:pt x="19050" y="441960"/>
                  </a:lnTo>
                  <a:lnTo>
                    <a:pt x="15240" y="439420"/>
                  </a:lnTo>
                  <a:lnTo>
                    <a:pt x="13970" y="43815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439420"/>
                  </a:lnTo>
                  <a:lnTo>
                    <a:pt x="0" y="443230"/>
                  </a:lnTo>
                  <a:lnTo>
                    <a:pt x="0" y="447040"/>
                  </a:lnTo>
                  <a:lnTo>
                    <a:pt x="5080" y="447040"/>
                  </a:lnTo>
                  <a:lnTo>
                    <a:pt x="7620" y="449580"/>
                  </a:lnTo>
                  <a:lnTo>
                    <a:pt x="8890" y="450850"/>
                  </a:lnTo>
                  <a:lnTo>
                    <a:pt x="11430" y="453390"/>
                  </a:lnTo>
                  <a:lnTo>
                    <a:pt x="15240" y="454660"/>
                  </a:lnTo>
                  <a:lnTo>
                    <a:pt x="17780" y="457200"/>
                  </a:lnTo>
                  <a:lnTo>
                    <a:pt x="20320" y="457200"/>
                  </a:lnTo>
                  <a:lnTo>
                    <a:pt x="22860" y="458470"/>
                  </a:lnTo>
                  <a:lnTo>
                    <a:pt x="26670" y="461010"/>
                  </a:lnTo>
                  <a:lnTo>
                    <a:pt x="30480" y="462280"/>
                  </a:lnTo>
                  <a:lnTo>
                    <a:pt x="34290" y="463550"/>
                  </a:lnTo>
                  <a:lnTo>
                    <a:pt x="38100" y="464820"/>
                  </a:lnTo>
                  <a:lnTo>
                    <a:pt x="39370" y="464820"/>
                  </a:lnTo>
                  <a:lnTo>
                    <a:pt x="42049" y="465721"/>
                  </a:lnTo>
                  <a:lnTo>
                    <a:pt x="41910" y="466090"/>
                  </a:lnTo>
                  <a:lnTo>
                    <a:pt x="45720" y="467360"/>
                  </a:lnTo>
                  <a:lnTo>
                    <a:pt x="46990" y="467360"/>
                  </a:lnTo>
                  <a:lnTo>
                    <a:pt x="55880" y="467360"/>
                  </a:lnTo>
                  <a:lnTo>
                    <a:pt x="64770" y="468630"/>
                  </a:lnTo>
                  <a:lnTo>
                    <a:pt x="66040" y="468630"/>
                  </a:lnTo>
                  <a:lnTo>
                    <a:pt x="80010" y="467360"/>
                  </a:lnTo>
                  <a:lnTo>
                    <a:pt x="95250" y="466090"/>
                  </a:lnTo>
                  <a:lnTo>
                    <a:pt x="107950" y="463550"/>
                  </a:lnTo>
                  <a:lnTo>
                    <a:pt x="109220" y="463550"/>
                  </a:lnTo>
                  <a:lnTo>
                    <a:pt x="120650" y="461010"/>
                  </a:lnTo>
                  <a:lnTo>
                    <a:pt x="121920" y="461010"/>
                  </a:lnTo>
                  <a:lnTo>
                    <a:pt x="132080" y="458470"/>
                  </a:lnTo>
                  <a:lnTo>
                    <a:pt x="132080" y="457200"/>
                  </a:lnTo>
                  <a:lnTo>
                    <a:pt x="142240" y="453390"/>
                  </a:lnTo>
                  <a:lnTo>
                    <a:pt x="143510" y="453390"/>
                  </a:lnTo>
                  <a:lnTo>
                    <a:pt x="147320" y="449580"/>
                  </a:lnTo>
                  <a:lnTo>
                    <a:pt x="151130" y="447040"/>
                  </a:lnTo>
                  <a:lnTo>
                    <a:pt x="152400" y="447040"/>
                  </a:lnTo>
                  <a:lnTo>
                    <a:pt x="156210" y="444500"/>
                  </a:lnTo>
                  <a:lnTo>
                    <a:pt x="156210" y="443230"/>
                  </a:lnTo>
                  <a:lnTo>
                    <a:pt x="160020" y="440690"/>
                  </a:lnTo>
                  <a:lnTo>
                    <a:pt x="160020" y="439420"/>
                  </a:lnTo>
                  <a:lnTo>
                    <a:pt x="166370" y="433070"/>
                  </a:lnTo>
                  <a:lnTo>
                    <a:pt x="172720" y="425450"/>
                  </a:lnTo>
                  <a:lnTo>
                    <a:pt x="177800" y="417830"/>
                  </a:lnTo>
                  <a:lnTo>
                    <a:pt x="179070" y="417830"/>
                  </a:lnTo>
                  <a:lnTo>
                    <a:pt x="184150" y="408940"/>
                  </a:lnTo>
                  <a:lnTo>
                    <a:pt x="189230" y="400050"/>
                  </a:lnTo>
                  <a:lnTo>
                    <a:pt x="194310" y="389890"/>
                  </a:lnTo>
                  <a:lnTo>
                    <a:pt x="198120" y="379730"/>
                  </a:lnTo>
                  <a:lnTo>
                    <a:pt x="201930" y="368300"/>
                  </a:lnTo>
                  <a:lnTo>
                    <a:pt x="205740" y="358140"/>
                  </a:lnTo>
                  <a:lnTo>
                    <a:pt x="209550" y="346710"/>
                  </a:lnTo>
                  <a:lnTo>
                    <a:pt x="209550" y="345440"/>
                  </a:lnTo>
                  <a:lnTo>
                    <a:pt x="212090" y="334010"/>
                  </a:lnTo>
                  <a:lnTo>
                    <a:pt x="213360" y="3238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74490" y="2156459"/>
              <a:ext cx="297180" cy="468630"/>
            </a:xfrm>
            <a:custGeom>
              <a:avLst/>
              <a:gdLst/>
              <a:ahLst/>
              <a:cxnLst/>
              <a:rect l="l" t="t" r="r" b="b"/>
              <a:pathLst>
                <a:path w="297179" h="468630">
                  <a:moveTo>
                    <a:pt x="44450" y="455930"/>
                  </a:moveTo>
                  <a:lnTo>
                    <a:pt x="40640" y="455930"/>
                  </a:lnTo>
                  <a:lnTo>
                    <a:pt x="36830" y="454660"/>
                  </a:lnTo>
                  <a:lnTo>
                    <a:pt x="36753" y="455041"/>
                  </a:lnTo>
                  <a:lnTo>
                    <a:pt x="34290" y="453390"/>
                  </a:lnTo>
                  <a:lnTo>
                    <a:pt x="33020" y="453390"/>
                  </a:lnTo>
                  <a:lnTo>
                    <a:pt x="31750" y="452120"/>
                  </a:lnTo>
                  <a:lnTo>
                    <a:pt x="30480" y="450850"/>
                  </a:lnTo>
                  <a:lnTo>
                    <a:pt x="29997" y="451650"/>
                  </a:lnTo>
                  <a:lnTo>
                    <a:pt x="29210" y="450850"/>
                  </a:lnTo>
                  <a:lnTo>
                    <a:pt x="27940" y="449580"/>
                  </a:lnTo>
                  <a:lnTo>
                    <a:pt x="27940" y="448310"/>
                  </a:lnTo>
                  <a:lnTo>
                    <a:pt x="26670" y="448310"/>
                  </a:lnTo>
                  <a:lnTo>
                    <a:pt x="25400" y="447040"/>
                  </a:lnTo>
                  <a:lnTo>
                    <a:pt x="24942" y="447649"/>
                  </a:lnTo>
                  <a:lnTo>
                    <a:pt x="22860" y="444500"/>
                  </a:lnTo>
                  <a:lnTo>
                    <a:pt x="22390" y="444855"/>
                  </a:lnTo>
                  <a:lnTo>
                    <a:pt x="20320" y="440690"/>
                  </a:lnTo>
                  <a:lnTo>
                    <a:pt x="18707" y="438289"/>
                  </a:lnTo>
                  <a:lnTo>
                    <a:pt x="19050" y="438150"/>
                  </a:lnTo>
                  <a:lnTo>
                    <a:pt x="16510" y="433070"/>
                  </a:lnTo>
                  <a:lnTo>
                    <a:pt x="15240" y="430530"/>
                  </a:lnTo>
                  <a:lnTo>
                    <a:pt x="15240" y="429260"/>
                  </a:lnTo>
                  <a:lnTo>
                    <a:pt x="13970" y="427990"/>
                  </a:lnTo>
                  <a:lnTo>
                    <a:pt x="12903" y="425881"/>
                  </a:lnTo>
                  <a:lnTo>
                    <a:pt x="13970" y="425450"/>
                  </a:lnTo>
                  <a:lnTo>
                    <a:pt x="12700" y="422910"/>
                  </a:lnTo>
                  <a:lnTo>
                    <a:pt x="12319" y="423062"/>
                  </a:lnTo>
                  <a:lnTo>
                    <a:pt x="11430" y="420370"/>
                  </a:lnTo>
                  <a:lnTo>
                    <a:pt x="6350" y="421640"/>
                  </a:lnTo>
                  <a:lnTo>
                    <a:pt x="0" y="422910"/>
                  </a:lnTo>
                  <a:lnTo>
                    <a:pt x="0" y="424180"/>
                  </a:lnTo>
                  <a:lnTo>
                    <a:pt x="0" y="426720"/>
                  </a:lnTo>
                  <a:lnTo>
                    <a:pt x="1270" y="429260"/>
                  </a:lnTo>
                  <a:lnTo>
                    <a:pt x="2540" y="433070"/>
                  </a:lnTo>
                  <a:lnTo>
                    <a:pt x="3810" y="435610"/>
                  </a:lnTo>
                  <a:lnTo>
                    <a:pt x="5080" y="438150"/>
                  </a:lnTo>
                  <a:lnTo>
                    <a:pt x="6350" y="443230"/>
                  </a:lnTo>
                  <a:lnTo>
                    <a:pt x="7620" y="443230"/>
                  </a:lnTo>
                  <a:lnTo>
                    <a:pt x="10160" y="448310"/>
                  </a:lnTo>
                  <a:lnTo>
                    <a:pt x="12700" y="452120"/>
                  </a:lnTo>
                  <a:lnTo>
                    <a:pt x="12700" y="453390"/>
                  </a:lnTo>
                  <a:lnTo>
                    <a:pt x="13970" y="453390"/>
                  </a:lnTo>
                  <a:lnTo>
                    <a:pt x="16510" y="455930"/>
                  </a:lnTo>
                  <a:lnTo>
                    <a:pt x="16510" y="457200"/>
                  </a:lnTo>
                  <a:lnTo>
                    <a:pt x="17780" y="457200"/>
                  </a:lnTo>
                  <a:lnTo>
                    <a:pt x="19050" y="458470"/>
                  </a:lnTo>
                  <a:lnTo>
                    <a:pt x="20320" y="459740"/>
                  </a:lnTo>
                  <a:lnTo>
                    <a:pt x="20320" y="461010"/>
                  </a:lnTo>
                  <a:lnTo>
                    <a:pt x="22860" y="462280"/>
                  </a:lnTo>
                  <a:lnTo>
                    <a:pt x="25400" y="463550"/>
                  </a:lnTo>
                  <a:lnTo>
                    <a:pt x="26670" y="464820"/>
                  </a:lnTo>
                  <a:lnTo>
                    <a:pt x="27940" y="464820"/>
                  </a:lnTo>
                  <a:lnTo>
                    <a:pt x="29210" y="464820"/>
                  </a:lnTo>
                  <a:lnTo>
                    <a:pt x="33020" y="467360"/>
                  </a:lnTo>
                  <a:lnTo>
                    <a:pt x="34290" y="467360"/>
                  </a:lnTo>
                  <a:lnTo>
                    <a:pt x="38100" y="467360"/>
                  </a:lnTo>
                  <a:lnTo>
                    <a:pt x="39370" y="467360"/>
                  </a:lnTo>
                  <a:lnTo>
                    <a:pt x="43180" y="468630"/>
                  </a:lnTo>
                  <a:lnTo>
                    <a:pt x="44450" y="462280"/>
                  </a:lnTo>
                  <a:lnTo>
                    <a:pt x="44450" y="455930"/>
                  </a:lnTo>
                  <a:close/>
                </a:path>
                <a:path w="297179" h="468630">
                  <a:moveTo>
                    <a:pt x="297180" y="181610"/>
                  </a:moveTo>
                  <a:lnTo>
                    <a:pt x="295910" y="168910"/>
                  </a:lnTo>
                  <a:lnTo>
                    <a:pt x="294640" y="154940"/>
                  </a:lnTo>
                  <a:lnTo>
                    <a:pt x="293370" y="140970"/>
                  </a:lnTo>
                  <a:lnTo>
                    <a:pt x="289560" y="128270"/>
                  </a:lnTo>
                  <a:lnTo>
                    <a:pt x="285750" y="115570"/>
                  </a:lnTo>
                  <a:lnTo>
                    <a:pt x="281940" y="102870"/>
                  </a:lnTo>
                  <a:lnTo>
                    <a:pt x="280670" y="102870"/>
                  </a:lnTo>
                  <a:lnTo>
                    <a:pt x="275590" y="91440"/>
                  </a:lnTo>
                  <a:lnTo>
                    <a:pt x="270510" y="78740"/>
                  </a:lnTo>
                  <a:lnTo>
                    <a:pt x="264160" y="67310"/>
                  </a:lnTo>
                  <a:lnTo>
                    <a:pt x="264160" y="66040"/>
                  </a:lnTo>
                  <a:lnTo>
                    <a:pt x="257810" y="55880"/>
                  </a:lnTo>
                  <a:lnTo>
                    <a:pt x="256540" y="54610"/>
                  </a:lnTo>
                  <a:lnTo>
                    <a:pt x="248920" y="43180"/>
                  </a:lnTo>
                  <a:lnTo>
                    <a:pt x="232410" y="21590"/>
                  </a:lnTo>
                  <a:lnTo>
                    <a:pt x="212090" y="1270"/>
                  </a:lnTo>
                  <a:lnTo>
                    <a:pt x="212090" y="0"/>
                  </a:lnTo>
                  <a:lnTo>
                    <a:pt x="210820" y="0"/>
                  </a:lnTo>
                  <a:lnTo>
                    <a:pt x="207010" y="5080"/>
                  </a:lnTo>
                  <a:lnTo>
                    <a:pt x="203200" y="8890"/>
                  </a:lnTo>
                  <a:lnTo>
                    <a:pt x="222250" y="29210"/>
                  </a:lnTo>
                  <a:lnTo>
                    <a:pt x="238760" y="50800"/>
                  </a:lnTo>
                  <a:lnTo>
                    <a:pt x="247180" y="61633"/>
                  </a:lnTo>
                  <a:lnTo>
                    <a:pt x="246380" y="62230"/>
                  </a:lnTo>
                  <a:lnTo>
                    <a:pt x="252730" y="72390"/>
                  </a:lnTo>
                  <a:lnTo>
                    <a:pt x="259080" y="85090"/>
                  </a:lnTo>
                  <a:lnTo>
                    <a:pt x="259486" y="84848"/>
                  </a:lnTo>
                  <a:lnTo>
                    <a:pt x="264160" y="96520"/>
                  </a:lnTo>
                  <a:lnTo>
                    <a:pt x="269240" y="107950"/>
                  </a:lnTo>
                  <a:lnTo>
                    <a:pt x="273050" y="119380"/>
                  </a:lnTo>
                  <a:lnTo>
                    <a:pt x="278130" y="132080"/>
                  </a:lnTo>
                  <a:lnTo>
                    <a:pt x="280670" y="143510"/>
                  </a:lnTo>
                  <a:lnTo>
                    <a:pt x="283210" y="156210"/>
                  </a:lnTo>
                  <a:lnTo>
                    <a:pt x="284480" y="170180"/>
                  </a:lnTo>
                  <a:lnTo>
                    <a:pt x="285750" y="182880"/>
                  </a:lnTo>
                  <a:lnTo>
                    <a:pt x="285750" y="195580"/>
                  </a:lnTo>
                  <a:lnTo>
                    <a:pt x="285750" y="207010"/>
                  </a:lnTo>
                  <a:lnTo>
                    <a:pt x="284480" y="218440"/>
                  </a:lnTo>
                  <a:lnTo>
                    <a:pt x="283210" y="229870"/>
                  </a:lnTo>
                  <a:lnTo>
                    <a:pt x="281940" y="241300"/>
                  </a:lnTo>
                  <a:lnTo>
                    <a:pt x="288290" y="242570"/>
                  </a:lnTo>
                  <a:lnTo>
                    <a:pt x="293370" y="243840"/>
                  </a:lnTo>
                  <a:lnTo>
                    <a:pt x="295910" y="231140"/>
                  </a:lnTo>
                  <a:lnTo>
                    <a:pt x="297180" y="219710"/>
                  </a:lnTo>
                  <a:lnTo>
                    <a:pt x="297180" y="208280"/>
                  </a:lnTo>
                  <a:lnTo>
                    <a:pt x="297180" y="195580"/>
                  </a:lnTo>
                  <a:lnTo>
                    <a:pt x="297180" y="182880"/>
                  </a:lnTo>
                  <a:lnTo>
                    <a:pt x="297180" y="1816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1950" y="1916429"/>
              <a:ext cx="71120" cy="664210"/>
            </a:xfrm>
            <a:custGeom>
              <a:avLst/>
              <a:gdLst/>
              <a:ahLst/>
              <a:cxnLst/>
              <a:rect l="l" t="t" r="r" b="b"/>
              <a:pathLst>
                <a:path w="71120" h="664210">
                  <a:moveTo>
                    <a:pt x="71120" y="3810"/>
                  </a:moveTo>
                  <a:lnTo>
                    <a:pt x="67310" y="2540"/>
                  </a:lnTo>
                  <a:lnTo>
                    <a:pt x="66040" y="2540"/>
                  </a:lnTo>
                  <a:lnTo>
                    <a:pt x="66040" y="1270"/>
                  </a:lnTo>
                  <a:lnTo>
                    <a:pt x="62230" y="0"/>
                  </a:lnTo>
                  <a:lnTo>
                    <a:pt x="59690" y="0"/>
                  </a:lnTo>
                  <a:lnTo>
                    <a:pt x="58420" y="0"/>
                  </a:lnTo>
                  <a:lnTo>
                    <a:pt x="57150" y="0"/>
                  </a:lnTo>
                  <a:lnTo>
                    <a:pt x="54610" y="0"/>
                  </a:lnTo>
                  <a:lnTo>
                    <a:pt x="52070" y="0"/>
                  </a:lnTo>
                  <a:lnTo>
                    <a:pt x="50800" y="0"/>
                  </a:lnTo>
                  <a:lnTo>
                    <a:pt x="48260" y="1270"/>
                  </a:lnTo>
                  <a:lnTo>
                    <a:pt x="46990" y="1270"/>
                  </a:lnTo>
                  <a:lnTo>
                    <a:pt x="44450" y="2540"/>
                  </a:lnTo>
                  <a:lnTo>
                    <a:pt x="41910" y="3810"/>
                  </a:lnTo>
                  <a:lnTo>
                    <a:pt x="40640" y="3810"/>
                  </a:lnTo>
                  <a:lnTo>
                    <a:pt x="39370" y="5080"/>
                  </a:lnTo>
                  <a:lnTo>
                    <a:pt x="38100" y="6350"/>
                  </a:lnTo>
                  <a:lnTo>
                    <a:pt x="36830" y="6350"/>
                  </a:lnTo>
                  <a:lnTo>
                    <a:pt x="36830" y="7620"/>
                  </a:lnTo>
                  <a:lnTo>
                    <a:pt x="34290" y="8890"/>
                  </a:lnTo>
                  <a:lnTo>
                    <a:pt x="34290" y="10160"/>
                  </a:lnTo>
                  <a:lnTo>
                    <a:pt x="31750" y="11430"/>
                  </a:lnTo>
                  <a:lnTo>
                    <a:pt x="27940" y="15240"/>
                  </a:lnTo>
                  <a:lnTo>
                    <a:pt x="22860" y="20320"/>
                  </a:lnTo>
                  <a:lnTo>
                    <a:pt x="22860" y="21590"/>
                  </a:lnTo>
                  <a:lnTo>
                    <a:pt x="19050" y="26670"/>
                  </a:lnTo>
                  <a:lnTo>
                    <a:pt x="15240" y="33020"/>
                  </a:lnTo>
                  <a:lnTo>
                    <a:pt x="15240" y="34290"/>
                  </a:lnTo>
                  <a:lnTo>
                    <a:pt x="11430" y="40640"/>
                  </a:lnTo>
                  <a:lnTo>
                    <a:pt x="8890" y="45720"/>
                  </a:lnTo>
                  <a:lnTo>
                    <a:pt x="8890" y="46990"/>
                  </a:lnTo>
                  <a:lnTo>
                    <a:pt x="6350" y="53340"/>
                  </a:lnTo>
                  <a:lnTo>
                    <a:pt x="6350" y="55880"/>
                  </a:lnTo>
                  <a:lnTo>
                    <a:pt x="5080" y="58420"/>
                  </a:lnTo>
                  <a:lnTo>
                    <a:pt x="5080" y="59690"/>
                  </a:lnTo>
                  <a:lnTo>
                    <a:pt x="3810" y="62230"/>
                  </a:lnTo>
                  <a:lnTo>
                    <a:pt x="3810" y="63500"/>
                  </a:lnTo>
                  <a:lnTo>
                    <a:pt x="3810" y="66040"/>
                  </a:lnTo>
                  <a:lnTo>
                    <a:pt x="3810" y="69850"/>
                  </a:lnTo>
                  <a:lnTo>
                    <a:pt x="3810" y="72390"/>
                  </a:lnTo>
                  <a:lnTo>
                    <a:pt x="2540" y="74930"/>
                  </a:lnTo>
                  <a:lnTo>
                    <a:pt x="2540" y="76200"/>
                  </a:lnTo>
                  <a:lnTo>
                    <a:pt x="0" y="76200"/>
                  </a:lnTo>
                  <a:lnTo>
                    <a:pt x="0" y="641350"/>
                  </a:lnTo>
                  <a:lnTo>
                    <a:pt x="0" y="642620"/>
                  </a:lnTo>
                  <a:lnTo>
                    <a:pt x="0" y="647700"/>
                  </a:lnTo>
                  <a:lnTo>
                    <a:pt x="1270" y="654050"/>
                  </a:lnTo>
                  <a:lnTo>
                    <a:pt x="1270" y="657860"/>
                  </a:lnTo>
                  <a:lnTo>
                    <a:pt x="1270" y="660400"/>
                  </a:lnTo>
                  <a:lnTo>
                    <a:pt x="1270" y="661670"/>
                  </a:lnTo>
                  <a:lnTo>
                    <a:pt x="1790" y="661466"/>
                  </a:lnTo>
                  <a:lnTo>
                    <a:pt x="2540" y="662940"/>
                  </a:lnTo>
                  <a:lnTo>
                    <a:pt x="2540" y="664210"/>
                  </a:lnTo>
                  <a:lnTo>
                    <a:pt x="8890" y="661670"/>
                  </a:lnTo>
                  <a:lnTo>
                    <a:pt x="13970" y="661670"/>
                  </a:lnTo>
                  <a:lnTo>
                    <a:pt x="13970" y="659130"/>
                  </a:lnTo>
                  <a:lnTo>
                    <a:pt x="13970" y="657860"/>
                  </a:lnTo>
                  <a:lnTo>
                    <a:pt x="13970" y="656590"/>
                  </a:lnTo>
                  <a:lnTo>
                    <a:pt x="13970" y="655320"/>
                  </a:lnTo>
                  <a:lnTo>
                    <a:pt x="13563" y="655408"/>
                  </a:lnTo>
                  <a:lnTo>
                    <a:pt x="12700" y="652780"/>
                  </a:lnTo>
                  <a:lnTo>
                    <a:pt x="12700" y="647700"/>
                  </a:lnTo>
                  <a:lnTo>
                    <a:pt x="12700" y="641350"/>
                  </a:lnTo>
                  <a:lnTo>
                    <a:pt x="17780" y="641350"/>
                  </a:lnTo>
                  <a:lnTo>
                    <a:pt x="17780" y="374650"/>
                  </a:lnTo>
                  <a:lnTo>
                    <a:pt x="17780" y="76200"/>
                  </a:lnTo>
                  <a:lnTo>
                    <a:pt x="15240" y="76200"/>
                  </a:lnTo>
                  <a:lnTo>
                    <a:pt x="15240" y="73660"/>
                  </a:lnTo>
                  <a:lnTo>
                    <a:pt x="16510" y="71120"/>
                  </a:lnTo>
                  <a:lnTo>
                    <a:pt x="16510" y="67310"/>
                  </a:lnTo>
                  <a:lnTo>
                    <a:pt x="16510" y="64770"/>
                  </a:lnTo>
                  <a:lnTo>
                    <a:pt x="17780" y="62230"/>
                  </a:lnTo>
                  <a:lnTo>
                    <a:pt x="17195" y="62115"/>
                  </a:lnTo>
                  <a:lnTo>
                    <a:pt x="17780" y="60960"/>
                  </a:lnTo>
                  <a:lnTo>
                    <a:pt x="19050" y="59690"/>
                  </a:lnTo>
                  <a:lnTo>
                    <a:pt x="19050" y="57150"/>
                  </a:lnTo>
                  <a:lnTo>
                    <a:pt x="21590" y="50800"/>
                  </a:lnTo>
                  <a:lnTo>
                    <a:pt x="22860" y="45720"/>
                  </a:lnTo>
                  <a:lnTo>
                    <a:pt x="26670" y="39370"/>
                  </a:lnTo>
                  <a:lnTo>
                    <a:pt x="30480" y="34290"/>
                  </a:lnTo>
                  <a:lnTo>
                    <a:pt x="29540" y="33731"/>
                  </a:lnTo>
                  <a:lnTo>
                    <a:pt x="32537" y="28740"/>
                  </a:lnTo>
                  <a:lnTo>
                    <a:pt x="33020" y="29210"/>
                  </a:lnTo>
                  <a:lnTo>
                    <a:pt x="38100" y="24130"/>
                  </a:lnTo>
                  <a:lnTo>
                    <a:pt x="37465" y="23495"/>
                  </a:lnTo>
                  <a:lnTo>
                    <a:pt x="40640" y="20320"/>
                  </a:lnTo>
                  <a:lnTo>
                    <a:pt x="41910" y="19050"/>
                  </a:lnTo>
                  <a:lnTo>
                    <a:pt x="43180" y="17780"/>
                  </a:lnTo>
                  <a:lnTo>
                    <a:pt x="45720" y="16510"/>
                  </a:lnTo>
                  <a:lnTo>
                    <a:pt x="48260" y="15240"/>
                  </a:lnTo>
                  <a:lnTo>
                    <a:pt x="47904" y="14782"/>
                  </a:lnTo>
                  <a:lnTo>
                    <a:pt x="49098" y="14185"/>
                  </a:lnTo>
                  <a:lnTo>
                    <a:pt x="49530" y="15240"/>
                  </a:lnTo>
                  <a:lnTo>
                    <a:pt x="50800" y="13970"/>
                  </a:lnTo>
                  <a:lnTo>
                    <a:pt x="52070" y="13970"/>
                  </a:lnTo>
                  <a:lnTo>
                    <a:pt x="53340" y="13970"/>
                  </a:lnTo>
                  <a:lnTo>
                    <a:pt x="54610" y="12700"/>
                  </a:lnTo>
                  <a:lnTo>
                    <a:pt x="55880" y="12700"/>
                  </a:lnTo>
                  <a:lnTo>
                    <a:pt x="57150" y="12700"/>
                  </a:lnTo>
                  <a:lnTo>
                    <a:pt x="58420" y="12700"/>
                  </a:lnTo>
                  <a:lnTo>
                    <a:pt x="61163" y="13627"/>
                  </a:lnTo>
                  <a:lnTo>
                    <a:pt x="60960" y="13970"/>
                  </a:lnTo>
                  <a:lnTo>
                    <a:pt x="66040" y="15240"/>
                  </a:lnTo>
                  <a:lnTo>
                    <a:pt x="68580" y="10160"/>
                  </a:lnTo>
                  <a:lnTo>
                    <a:pt x="71120" y="5080"/>
                  </a:lnTo>
                  <a:lnTo>
                    <a:pt x="71120" y="38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36720" y="1920239"/>
              <a:ext cx="317500" cy="579120"/>
            </a:xfrm>
            <a:custGeom>
              <a:avLst/>
              <a:gdLst/>
              <a:ahLst/>
              <a:cxnLst/>
              <a:rect l="l" t="t" r="r" b="b"/>
              <a:pathLst>
                <a:path w="317500" h="579119">
                  <a:moveTo>
                    <a:pt x="317500" y="415290"/>
                  </a:moveTo>
                  <a:lnTo>
                    <a:pt x="316230" y="398780"/>
                  </a:lnTo>
                  <a:lnTo>
                    <a:pt x="314960" y="383540"/>
                  </a:lnTo>
                  <a:lnTo>
                    <a:pt x="312420" y="367030"/>
                  </a:lnTo>
                  <a:lnTo>
                    <a:pt x="309880" y="351790"/>
                  </a:lnTo>
                  <a:lnTo>
                    <a:pt x="307340" y="336550"/>
                  </a:lnTo>
                  <a:lnTo>
                    <a:pt x="303530" y="321310"/>
                  </a:lnTo>
                  <a:lnTo>
                    <a:pt x="299720" y="307340"/>
                  </a:lnTo>
                  <a:lnTo>
                    <a:pt x="294640" y="292100"/>
                  </a:lnTo>
                  <a:lnTo>
                    <a:pt x="289560" y="278130"/>
                  </a:lnTo>
                  <a:lnTo>
                    <a:pt x="289560" y="276860"/>
                  </a:lnTo>
                  <a:lnTo>
                    <a:pt x="276860" y="248920"/>
                  </a:lnTo>
                  <a:lnTo>
                    <a:pt x="261620" y="220980"/>
                  </a:lnTo>
                  <a:lnTo>
                    <a:pt x="245110" y="194310"/>
                  </a:lnTo>
                  <a:lnTo>
                    <a:pt x="229870" y="172720"/>
                  </a:lnTo>
                  <a:lnTo>
                    <a:pt x="229870" y="171450"/>
                  </a:lnTo>
                  <a:lnTo>
                    <a:pt x="228600" y="171450"/>
                  </a:lnTo>
                  <a:lnTo>
                    <a:pt x="212090" y="152400"/>
                  </a:lnTo>
                  <a:lnTo>
                    <a:pt x="195580" y="133350"/>
                  </a:lnTo>
                  <a:lnTo>
                    <a:pt x="177800" y="115570"/>
                  </a:lnTo>
                  <a:lnTo>
                    <a:pt x="158750" y="100330"/>
                  </a:lnTo>
                  <a:lnTo>
                    <a:pt x="138430" y="86360"/>
                  </a:lnTo>
                  <a:lnTo>
                    <a:pt x="138430" y="85090"/>
                  </a:lnTo>
                  <a:lnTo>
                    <a:pt x="118110" y="72390"/>
                  </a:lnTo>
                  <a:lnTo>
                    <a:pt x="96520" y="60960"/>
                  </a:lnTo>
                  <a:lnTo>
                    <a:pt x="94894" y="60159"/>
                  </a:lnTo>
                  <a:lnTo>
                    <a:pt x="95250" y="59690"/>
                  </a:lnTo>
                  <a:lnTo>
                    <a:pt x="91440" y="57150"/>
                  </a:lnTo>
                  <a:lnTo>
                    <a:pt x="80010" y="50800"/>
                  </a:lnTo>
                  <a:lnTo>
                    <a:pt x="44450" y="25400"/>
                  </a:lnTo>
                  <a:lnTo>
                    <a:pt x="44450" y="24130"/>
                  </a:lnTo>
                  <a:lnTo>
                    <a:pt x="26670" y="12700"/>
                  </a:lnTo>
                  <a:lnTo>
                    <a:pt x="12700" y="3810"/>
                  </a:lnTo>
                  <a:lnTo>
                    <a:pt x="6350" y="1270"/>
                  </a:lnTo>
                  <a:lnTo>
                    <a:pt x="6350" y="0"/>
                  </a:lnTo>
                  <a:lnTo>
                    <a:pt x="3810" y="6350"/>
                  </a:lnTo>
                  <a:lnTo>
                    <a:pt x="0" y="11430"/>
                  </a:lnTo>
                  <a:lnTo>
                    <a:pt x="6350" y="15240"/>
                  </a:lnTo>
                  <a:lnTo>
                    <a:pt x="19418" y="22377"/>
                  </a:lnTo>
                  <a:lnTo>
                    <a:pt x="19050" y="22860"/>
                  </a:lnTo>
                  <a:lnTo>
                    <a:pt x="36830" y="35560"/>
                  </a:lnTo>
                  <a:lnTo>
                    <a:pt x="37439" y="34747"/>
                  </a:lnTo>
                  <a:lnTo>
                    <a:pt x="72390" y="60960"/>
                  </a:lnTo>
                  <a:lnTo>
                    <a:pt x="73660" y="60960"/>
                  </a:lnTo>
                  <a:lnTo>
                    <a:pt x="84239" y="68021"/>
                  </a:lnTo>
                  <a:lnTo>
                    <a:pt x="83820" y="68580"/>
                  </a:lnTo>
                  <a:lnTo>
                    <a:pt x="87630" y="71120"/>
                  </a:lnTo>
                  <a:lnTo>
                    <a:pt x="88900" y="71120"/>
                  </a:lnTo>
                  <a:lnTo>
                    <a:pt x="91440" y="72390"/>
                  </a:lnTo>
                  <a:lnTo>
                    <a:pt x="111760" y="83820"/>
                  </a:lnTo>
                  <a:lnTo>
                    <a:pt x="132080" y="96520"/>
                  </a:lnTo>
                  <a:lnTo>
                    <a:pt x="151130" y="109220"/>
                  </a:lnTo>
                  <a:lnTo>
                    <a:pt x="168910" y="125730"/>
                  </a:lnTo>
                  <a:lnTo>
                    <a:pt x="186690" y="142240"/>
                  </a:lnTo>
                  <a:lnTo>
                    <a:pt x="203200" y="160020"/>
                  </a:lnTo>
                  <a:lnTo>
                    <a:pt x="219710" y="180340"/>
                  </a:lnTo>
                  <a:lnTo>
                    <a:pt x="220294" y="179908"/>
                  </a:lnTo>
                  <a:lnTo>
                    <a:pt x="251460" y="227330"/>
                  </a:lnTo>
                  <a:lnTo>
                    <a:pt x="278130" y="281940"/>
                  </a:lnTo>
                  <a:lnTo>
                    <a:pt x="290830" y="325120"/>
                  </a:lnTo>
                  <a:lnTo>
                    <a:pt x="294640" y="339090"/>
                  </a:lnTo>
                  <a:lnTo>
                    <a:pt x="298450" y="354330"/>
                  </a:lnTo>
                  <a:lnTo>
                    <a:pt x="300990" y="369570"/>
                  </a:lnTo>
                  <a:lnTo>
                    <a:pt x="302260" y="384810"/>
                  </a:lnTo>
                  <a:lnTo>
                    <a:pt x="304800" y="400050"/>
                  </a:lnTo>
                  <a:lnTo>
                    <a:pt x="304800" y="415290"/>
                  </a:lnTo>
                  <a:lnTo>
                    <a:pt x="304800" y="430530"/>
                  </a:lnTo>
                  <a:lnTo>
                    <a:pt x="304800" y="448310"/>
                  </a:lnTo>
                  <a:lnTo>
                    <a:pt x="303606" y="467385"/>
                  </a:lnTo>
                  <a:lnTo>
                    <a:pt x="302260" y="486410"/>
                  </a:lnTo>
                  <a:lnTo>
                    <a:pt x="299720" y="504190"/>
                  </a:lnTo>
                  <a:lnTo>
                    <a:pt x="296151" y="522020"/>
                  </a:lnTo>
                  <a:lnTo>
                    <a:pt x="295910" y="521970"/>
                  </a:lnTo>
                  <a:lnTo>
                    <a:pt x="290830" y="539750"/>
                  </a:lnTo>
                  <a:lnTo>
                    <a:pt x="287020" y="557530"/>
                  </a:lnTo>
                  <a:lnTo>
                    <a:pt x="280670" y="574040"/>
                  </a:lnTo>
                  <a:lnTo>
                    <a:pt x="287020" y="576580"/>
                  </a:lnTo>
                  <a:lnTo>
                    <a:pt x="292100" y="579120"/>
                  </a:lnTo>
                  <a:lnTo>
                    <a:pt x="298450" y="561340"/>
                  </a:lnTo>
                  <a:lnTo>
                    <a:pt x="303530" y="542290"/>
                  </a:lnTo>
                  <a:lnTo>
                    <a:pt x="307340" y="525780"/>
                  </a:lnTo>
                  <a:lnTo>
                    <a:pt x="307340" y="524510"/>
                  </a:lnTo>
                  <a:lnTo>
                    <a:pt x="311150" y="506730"/>
                  </a:lnTo>
                  <a:lnTo>
                    <a:pt x="313690" y="487680"/>
                  </a:lnTo>
                  <a:lnTo>
                    <a:pt x="316230" y="468630"/>
                  </a:lnTo>
                  <a:lnTo>
                    <a:pt x="317500" y="449580"/>
                  </a:lnTo>
                  <a:lnTo>
                    <a:pt x="317500" y="430530"/>
                  </a:lnTo>
                  <a:lnTo>
                    <a:pt x="317500" y="41529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13860" y="2477769"/>
              <a:ext cx="321310" cy="186690"/>
            </a:xfrm>
            <a:custGeom>
              <a:avLst/>
              <a:gdLst/>
              <a:ahLst/>
              <a:cxnLst/>
              <a:rect l="l" t="t" r="r" b="b"/>
              <a:pathLst>
                <a:path w="321310" h="186689">
                  <a:moveTo>
                    <a:pt x="321310" y="3810"/>
                  </a:moveTo>
                  <a:lnTo>
                    <a:pt x="316230" y="2540"/>
                  </a:lnTo>
                  <a:lnTo>
                    <a:pt x="309880" y="0"/>
                  </a:lnTo>
                  <a:lnTo>
                    <a:pt x="303530" y="16510"/>
                  </a:lnTo>
                  <a:lnTo>
                    <a:pt x="297180" y="34290"/>
                  </a:lnTo>
                  <a:lnTo>
                    <a:pt x="290830" y="49530"/>
                  </a:lnTo>
                  <a:lnTo>
                    <a:pt x="281940" y="64770"/>
                  </a:lnTo>
                  <a:lnTo>
                    <a:pt x="282905" y="65366"/>
                  </a:lnTo>
                  <a:lnTo>
                    <a:pt x="276047" y="79095"/>
                  </a:lnTo>
                  <a:lnTo>
                    <a:pt x="275590" y="78740"/>
                  </a:lnTo>
                  <a:lnTo>
                    <a:pt x="265430" y="92710"/>
                  </a:lnTo>
                  <a:lnTo>
                    <a:pt x="266319" y="93256"/>
                  </a:lnTo>
                  <a:lnTo>
                    <a:pt x="257810" y="105410"/>
                  </a:lnTo>
                  <a:lnTo>
                    <a:pt x="247650" y="116840"/>
                  </a:lnTo>
                  <a:lnTo>
                    <a:pt x="237998" y="127698"/>
                  </a:lnTo>
                  <a:lnTo>
                    <a:pt x="237490" y="127000"/>
                  </a:lnTo>
                  <a:lnTo>
                    <a:pt x="226060" y="138430"/>
                  </a:lnTo>
                  <a:lnTo>
                    <a:pt x="212471" y="148310"/>
                  </a:lnTo>
                  <a:lnTo>
                    <a:pt x="212090" y="147320"/>
                  </a:lnTo>
                  <a:lnTo>
                    <a:pt x="196850" y="156210"/>
                  </a:lnTo>
                  <a:lnTo>
                    <a:pt x="197129" y="156591"/>
                  </a:lnTo>
                  <a:lnTo>
                    <a:pt x="181610" y="162560"/>
                  </a:lnTo>
                  <a:lnTo>
                    <a:pt x="163830" y="167640"/>
                  </a:lnTo>
                  <a:lnTo>
                    <a:pt x="163906" y="167805"/>
                  </a:lnTo>
                  <a:lnTo>
                    <a:pt x="146050" y="170180"/>
                  </a:lnTo>
                  <a:lnTo>
                    <a:pt x="125730" y="173990"/>
                  </a:lnTo>
                  <a:lnTo>
                    <a:pt x="106680" y="173990"/>
                  </a:lnTo>
                  <a:lnTo>
                    <a:pt x="101600" y="173990"/>
                  </a:lnTo>
                  <a:lnTo>
                    <a:pt x="100330" y="173990"/>
                  </a:lnTo>
                  <a:lnTo>
                    <a:pt x="96520" y="173990"/>
                  </a:lnTo>
                  <a:lnTo>
                    <a:pt x="85090" y="171450"/>
                  </a:lnTo>
                  <a:lnTo>
                    <a:pt x="72390" y="168910"/>
                  </a:lnTo>
                  <a:lnTo>
                    <a:pt x="59690" y="165100"/>
                  </a:lnTo>
                  <a:lnTo>
                    <a:pt x="51904" y="162877"/>
                  </a:lnTo>
                  <a:lnTo>
                    <a:pt x="52070" y="162560"/>
                  </a:lnTo>
                  <a:lnTo>
                    <a:pt x="44450" y="158750"/>
                  </a:lnTo>
                  <a:lnTo>
                    <a:pt x="36830" y="156210"/>
                  </a:lnTo>
                  <a:lnTo>
                    <a:pt x="30480" y="152400"/>
                  </a:lnTo>
                  <a:lnTo>
                    <a:pt x="25400" y="148590"/>
                  </a:lnTo>
                  <a:lnTo>
                    <a:pt x="19050" y="144780"/>
                  </a:lnTo>
                  <a:lnTo>
                    <a:pt x="12700" y="139700"/>
                  </a:lnTo>
                  <a:lnTo>
                    <a:pt x="8890" y="135890"/>
                  </a:lnTo>
                  <a:lnTo>
                    <a:pt x="7620" y="134620"/>
                  </a:lnTo>
                  <a:lnTo>
                    <a:pt x="5080" y="134620"/>
                  </a:lnTo>
                  <a:lnTo>
                    <a:pt x="5080" y="140970"/>
                  </a:lnTo>
                  <a:lnTo>
                    <a:pt x="0" y="146050"/>
                  </a:lnTo>
                  <a:lnTo>
                    <a:pt x="5080" y="149860"/>
                  </a:lnTo>
                  <a:lnTo>
                    <a:pt x="11430" y="154940"/>
                  </a:lnTo>
                  <a:lnTo>
                    <a:pt x="17780" y="158750"/>
                  </a:lnTo>
                  <a:lnTo>
                    <a:pt x="24130" y="162560"/>
                  </a:lnTo>
                  <a:lnTo>
                    <a:pt x="31750" y="166370"/>
                  </a:lnTo>
                  <a:lnTo>
                    <a:pt x="31750" y="167640"/>
                  </a:lnTo>
                  <a:lnTo>
                    <a:pt x="39370" y="170180"/>
                  </a:lnTo>
                  <a:lnTo>
                    <a:pt x="46990" y="173990"/>
                  </a:lnTo>
                  <a:lnTo>
                    <a:pt x="55880" y="177800"/>
                  </a:lnTo>
                  <a:lnTo>
                    <a:pt x="68580" y="180340"/>
                  </a:lnTo>
                  <a:lnTo>
                    <a:pt x="69850" y="180340"/>
                  </a:lnTo>
                  <a:lnTo>
                    <a:pt x="82550" y="184150"/>
                  </a:lnTo>
                  <a:lnTo>
                    <a:pt x="93980" y="185420"/>
                  </a:lnTo>
                  <a:lnTo>
                    <a:pt x="95250" y="185420"/>
                  </a:lnTo>
                  <a:lnTo>
                    <a:pt x="100330" y="186690"/>
                  </a:lnTo>
                  <a:lnTo>
                    <a:pt x="106680" y="186690"/>
                  </a:lnTo>
                  <a:lnTo>
                    <a:pt x="127000" y="185420"/>
                  </a:lnTo>
                  <a:lnTo>
                    <a:pt x="128270" y="185420"/>
                  </a:lnTo>
                  <a:lnTo>
                    <a:pt x="148590" y="182880"/>
                  </a:lnTo>
                  <a:lnTo>
                    <a:pt x="166370" y="179070"/>
                  </a:lnTo>
                  <a:lnTo>
                    <a:pt x="167640" y="179070"/>
                  </a:lnTo>
                  <a:lnTo>
                    <a:pt x="185420" y="173990"/>
                  </a:lnTo>
                  <a:lnTo>
                    <a:pt x="186690" y="173990"/>
                  </a:lnTo>
                  <a:lnTo>
                    <a:pt x="203200" y="167640"/>
                  </a:lnTo>
                  <a:lnTo>
                    <a:pt x="218440" y="158750"/>
                  </a:lnTo>
                  <a:lnTo>
                    <a:pt x="232410" y="148590"/>
                  </a:lnTo>
                  <a:lnTo>
                    <a:pt x="233680" y="148590"/>
                  </a:lnTo>
                  <a:lnTo>
                    <a:pt x="246380" y="137160"/>
                  </a:lnTo>
                  <a:lnTo>
                    <a:pt x="256540" y="125730"/>
                  </a:lnTo>
                  <a:lnTo>
                    <a:pt x="256540" y="124460"/>
                  </a:lnTo>
                  <a:lnTo>
                    <a:pt x="266700" y="113030"/>
                  </a:lnTo>
                  <a:lnTo>
                    <a:pt x="267970" y="113030"/>
                  </a:lnTo>
                  <a:lnTo>
                    <a:pt x="276860" y="100330"/>
                  </a:lnTo>
                  <a:lnTo>
                    <a:pt x="285750" y="86360"/>
                  </a:lnTo>
                  <a:lnTo>
                    <a:pt x="285750" y="85090"/>
                  </a:lnTo>
                  <a:lnTo>
                    <a:pt x="293370" y="71120"/>
                  </a:lnTo>
                  <a:lnTo>
                    <a:pt x="294640" y="71120"/>
                  </a:lnTo>
                  <a:lnTo>
                    <a:pt x="302260" y="55880"/>
                  </a:lnTo>
                  <a:lnTo>
                    <a:pt x="302260" y="54610"/>
                  </a:lnTo>
                  <a:lnTo>
                    <a:pt x="308610" y="39370"/>
                  </a:lnTo>
                  <a:lnTo>
                    <a:pt x="308610" y="38100"/>
                  </a:lnTo>
                  <a:lnTo>
                    <a:pt x="314960" y="21590"/>
                  </a:lnTo>
                  <a:lnTo>
                    <a:pt x="321310" y="38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3168710" y="2818190"/>
            <a:ext cx="1134110" cy="758190"/>
            <a:chOff x="3168710" y="2818190"/>
            <a:chExt cx="1134110" cy="758190"/>
          </a:xfrm>
        </p:grpSpPr>
        <p:sp>
          <p:nvSpPr>
            <p:cNvPr id="106" name="object 106"/>
            <p:cNvSpPr/>
            <p:nvPr/>
          </p:nvSpPr>
          <p:spPr>
            <a:xfrm>
              <a:off x="3174999" y="2824480"/>
              <a:ext cx="320040" cy="745490"/>
            </a:xfrm>
            <a:custGeom>
              <a:avLst/>
              <a:gdLst/>
              <a:ahLst/>
              <a:cxnLst/>
              <a:rect l="l" t="t" r="r" b="b"/>
              <a:pathLst>
                <a:path w="320039" h="745489">
                  <a:moveTo>
                    <a:pt x="173989" y="0"/>
                  </a:moveTo>
                  <a:lnTo>
                    <a:pt x="161289" y="0"/>
                  </a:lnTo>
                  <a:lnTo>
                    <a:pt x="123189" y="3810"/>
                  </a:lnTo>
                  <a:lnTo>
                    <a:pt x="107950" y="6350"/>
                  </a:lnTo>
                  <a:lnTo>
                    <a:pt x="60960" y="17780"/>
                  </a:lnTo>
                  <a:lnTo>
                    <a:pt x="58419" y="16510"/>
                  </a:lnTo>
                  <a:lnTo>
                    <a:pt x="57150" y="15240"/>
                  </a:lnTo>
                  <a:lnTo>
                    <a:pt x="49530" y="11430"/>
                  </a:lnTo>
                  <a:lnTo>
                    <a:pt x="33019" y="11430"/>
                  </a:lnTo>
                  <a:lnTo>
                    <a:pt x="29210" y="12700"/>
                  </a:lnTo>
                  <a:lnTo>
                    <a:pt x="26669" y="13970"/>
                  </a:lnTo>
                  <a:lnTo>
                    <a:pt x="25400" y="15240"/>
                  </a:lnTo>
                  <a:lnTo>
                    <a:pt x="22860" y="16510"/>
                  </a:lnTo>
                  <a:lnTo>
                    <a:pt x="19050" y="20320"/>
                  </a:lnTo>
                  <a:lnTo>
                    <a:pt x="16510" y="21590"/>
                  </a:lnTo>
                  <a:lnTo>
                    <a:pt x="15239" y="24130"/>
                  </a:lnTo>
                  <a:lnTo>
                    <a:pt x="13969" y="25400"/>
                  </a:lnTo>
                  <a:lnTo>
                    <a:pt x="10160" y="33020"/>
                  </a:lnTo>
                  <a:lnTo>
                    <a:pt x="8889" y="34290"/>
                  </a:lnTo>
                  <a:lnTo>
                    <a:pt x="5080" y="41910"/>
                  </a:lnTo>
                  <a:lnTo>
                    <a:pt x="5080" y="44450"/>
                  </a:lnTo>
                  <a:lnTo>
                    <a:pt x="2539" y="49530"/>
                  </a:lnTo>
                  <a:lnTo>
                    <a:pt x="2539" y="53340"/>
                  </a:lnTo>
                  <a:lnTo>
                    <a:pt x="1269" y="58420"/>
                  </a:lnTo>
                  <a:lnTo>
                    <a:pt x="1269" y="71120"/>
                  </a:lnTo>
                  <a:lnTo>
                    <a:pt x="0" y="124460"/>
                  </a:lnTo>
                  <a:lnTo>
                    <a:pt x="0" y="692150"/>
                  </a:lnTo>
                  <a:lnTo>
                    <a:pt x="1269" y="698500"/>
                  </a:lnTo>
                  <a:lnTo>
                    <a:pt x="1269" y="704850"/>
                  </a:lnTo>
                  <a:lnTo>
                    <a:pt x="3810" y="715010"/>
                  </a:lnTo>
                  <a:lnTo>
                    <a:pt x="6350" y="720090"/>
                  </a:lnTo>
                  <a:lnTo>
                    <a:pt x="7619" y="725170"/>
                  </a:lnTo>
                  <a:lnTo>
                    <a:pt x="12700" y="732790"/>
                  </a:lnTo>
                  <a:lnTo>
                    <a:pt x="13969" y="735330"/>
                  </a:lnTo>
                  <a:lnTo>
                    <a:pt x="16510" y="736600"/>
                  </a:lnTo>
                  <a:lnTo>
                    <a:pt x="19050" y="739140"/>
                  </a:lnTo>
                  <a:lnTo>
                    <a:pt x="21589" y="740410"/>
                  </a:lnTo>
                  <a:lnTo>
                    <a:pt x="24130" y="742950"/>
                  </a:lnTo>
                  <a:lnTo>
                    <a:pt x="26669" y="742950"/>
                  </a:lnTo>
                  <a:lnTo>
                    <a:pt x="29210" y="745490"/>
                  </a:lnTo>
                  <a:lnTo>
                    <a:pt x="45719" y="745490"/>
                  </a:lnTo>
                  <a:lnTo>
                    <a:pt x="50800" y="742950"/>
                  </a:lnTo>
                  <a:lnTo>
                    <a:pt x="54610" y="741680"/>
                  </a:lnTo>
                  <a:lnTo>
                    <a:pt x="57150" y="739140"/>
                  </a:lnTo>
                  <a:lnTo>
                    <a:pt x="60960" y="736600"/>
                  </a:lnTo>
                  <a:lnTo>
                    <a:pt x="68580" y="728980"/>
                  </a:lnTo>
                  <a:lnTo>
                    <a:pt x="71119" y="725170"/>
                  </a:lnTo>
                  <a:lnTo>
                    <a:pt x="72389" y="721360"/>
                  </a:lnTo>
                  <a:lnTo>
                    <a:pt x="73660" y="720090"/>
                  </a:lnTo>
                  <a:lnTo>
                    <a:pt x="74930" y="717550"/>
                  </a:lnTo>
                  <a:lnTo>
                    <a:pt x="76200" y="713740"/>
                  </a:lnTo>
                  <a:lnTo>
                    <a:pt x="77470" y="712470"/>
                  </a:lnTo>
                  <a:lnTo>
                    <a:pt x="77470" y="709930"/>
                  </a:lnTo>
                  <a:lnTo>
                    <a:pt x="80010" y="704850"/>
                  </a:lnTo>
                  <a:lnTo>
                    <a:pt x="80010" y="698500"/>
                  </a:lnTo>
                  <a:lnTo>
                    <a:pt x="81279" y="694690"/>
                  </a:lnTo>
                  <a:lnTo>
                    <a:pt x="81279" y="407670"/>
                  </a:lnTo>
                  <a:lnTo>
                    <a:pt x="105410" y="400050"/>
                  </a:lnTo>
                  <a:lnTo>
                    <a:pt x="125729" y="394970"/>
                  </a:lnTo>
                  <a:lnTo>
                    <a:pt x="142239" y="391160"/>
                  </a:lnTo>
                  <a:lnTo>
                    <a:pt x="148589" y="389890"/>
                  </a:lnTo>
                  <a:lnTo>
                    <a:pt x="248920" y="389890"/>
                  </a:lnTo>
                  <a:lnTo>
                    <a:pt x="254000" y="388620"/>
                  </a:lnTo>
                  <a:lnTo>
                    <a:pt x="261620" y="386080"/>
                  </a:lnTo>
                  <a:lnTo>
                    <a:pt x="264160" y="383540"/>
                  </a:lnTo>
                  <a:lnTo>
                    <a:pt x="267970" y="381000"/>
                  </a:lnTo>
                  <a:lnTo>
                    <a:pt x="271779" y="377190"/>
                  </a:lnTo>
                  <a:lnTo>
                    <a:pt x="274320" y="373380"/>
                  </a:lnTo>
                  <a:lnTo>
                    <a:pt x="276860" y="368300"/>
                  </a:lnTo>
                  <a:lnTo>
                    <a:pt x="278129" y="367030"/>
                  </a:lnTo>
                  <a:lnTo>
                    <a:pt x="281939" y="359410"/>
                  </a:lnTo>
                  <a:lnTo>
                    <a:pt x="281939" y="356870"/>
                  </a:lnTo>
                  <a:lnTo>
                    <a:pt x="284479" y="351790"/>
                  </a:lnTo>
                  <a:lnTo>
                    <a:pt x="284479" y="349250"/>
                  </a:lnTo>
                  <a:lnTo>
                    <a:pt x="285750" y="346710"/>
                  </a:lnTo>
                  <a:lnTo>
                    <a:pt x="285750" y="337820"/>
                  </a:lnTo>
                  <a:lnTo>
                    <a:pt x="287020" y="331470"/>
                  </a:lnTo>
                  <a:lnTo>
                    <a:pt x="287020" y="325120"/>
                  </a:lnTo>
                  <a:lnTo>
                    <a:pt x="285750" y="318770"/>
                  </a:lnTo>
                  <a:lnTo>
                    <a:pt x="284479" y="313690"/>
                  </a:lnTo>
                  <a:lnTo>
                    <a:pt x="284479" y="308610"/>
                  </a:lnTo>
                  <a:lnTo>
                    <a:pt x="281939" y="303530"/>
                  </a:lnTo>
                  <a:lnTo>
                    <a:pt x="280670" y="298450"/>
                  </a:lnTo>
                  <a:lnTo>
                    <a:pt x="279400" y="294640"/>
                  </a:lnTo>
                  <a:lnTo>
                    <a:pt x="274320" y="287020"/>
                  </a:lnTo>
                  <a:lnTo>
                    <a:pt x="271779" y="284480"/>
                  </a:lnTo>
                  <a:lnTo>
                    <a:pt x="267970" y="281940"/>
                  </a:lnTo>
                  <a:lnTo>
                    <a:pt x="265429" y="278130"/>
                  </a:lnTo>
                  <a:lnTo>
                    <a:pt x="257810" y="275590"/>
                  </a:lnTo>
                  <a:lnTo>
                    <a:pt x="252729" y="274320"/>
                  </a:lnTo>
                  <a:lnTo>
                    <a:pt x="248920" y="273050"/>
                  </a:lnTo>
                  <a:lnTo>
                    <a:pt x="228600" y="269240"/>
                  </a:lnTo>
                  <a:lnTo>
                    <a:pt x="204470" y="267970"/>
                  </a:lnTo>
                  <a:lnTo>
                    <a:pt x="180339" y="265430"/>
                  </a:lnTo>
                  <a:lnTo>
                    <a:pt x="147320" y="265430"/>
                  </a:lnTo>
                  <a:lnTo>
                    <a:pt x="121920" y="269240"/>
                  </a:lnTo>
                  <a:lnTo>
                    <a:pt x="102870" y="274320"/>
                  </a:lnTo>
                  <a:lnTo>
                    <a:pt x="81279" y="281940"/>
                  </a:lnTo>
                  <a:lnTo>
                    <a:pt x="81279" y="134620"/>
                  </a:lnTo>
                  <a:lnTo>
                    <a:pt x="120650" y="127000"/>
                  </a:lnTo>
                  <a:lnTo>
                    <a:pt x="132079" y="124460"/>
                  </a:lnTo>
                  <a:lnTo>
                    <a:pt x="154939" y="121920"/>
                  </a:lnTo>
                  <a:lnTo>
                    <a:pt x="163829" y="120650"/>
                  </a:lnTo>
                  <a:lnTo>
                    <a:pt x="173989" y="120650"/>
                  </a:lnTo>
                  <a:lnTo>
                    <a:pt x="186689" y="121920"/>
                  </a:lnTo>
                  <a:lnTo>
                    <a:pt x="199389" y="121920"/>
                  </a:lnTo>
                  <a:lnTo>
                    <a:pt x="212089" y="123190"/>
                  </a:lnTo>
                  <a:lnTo>
                    <a:pt x="234950" y="128270"/>
                  </a:lnTo>
                  <a:lnTo>
                    <a:pt x="265429" y="139700"/>
                  </a:lnTo>
                  <a:lnTo>
                    <a:pt x="266700" y="140970"/>
                  </a:lnTo>
                  <a:lnTo>
                    <a:pt x="269239" y="140970"/>
                  </a:lnTo>
                  <a:lnTo>
                    <a:pt x="270510" y="142240"/>
                  </a:lnTo>
                  <a:lnTo>
                    <a:pt x="273050" y="142240"/>
                  </a:lnTo>
                  <a:lnTo>
                    <a:pt x="274320" y="143510"/>
                  </a:lnTo>
                  <a:lnTo>
                    <a:pt x="284479" y="143510"/>
                  </a:lnTo>
                  <a:lnTo>
                    <a:pt x="288289" y="142240"/>
                  </a:lnTo>
                  <a:lnTo>
                    <a:pt x="289560" y="142240"/>
                  </a:lnTo>
                  <a:lnTo>
                    <a:pt x="292100" y="140970"/>
                  </a:lnTo>
                  <a:lnTo>
                    <a:pt x="293370" y="139700"/>
                  </a:lnTo>
                  <a:lnTo>
                    <a:pt x="295910" y="138430"/>
                  </a:lnTo>
                  <a:lnTo>
                    <a:pt x="299720" y="134620"/>
                  </a:lnTo>
                  <a:lnTo>
                    <a:pt x="302260" y="133350"/>
                  </a:lnTo>
                  <a:lnTo>
                    <a:pt x="304800" y="129540"/>
                  </a:lnTo>
                  <a:lnTo>
                    <a:pt x="308610" y="124460"/>
                  </a:lnTo>
                  <a:lnTo>
                    <a:pt x="311150" y="120650"/>
                  </a:lnTo>
                  <a:lnTo>
                    <a:pt x="313689" y="115570"/>
                  </a:lnTo>
                  <a:lnTo>
                    <a:pt x="313689" y="113030"/>
                  </a:lnTo>
                  <a:lnTo>
                    <a:pt x="317500" y="105410"/>
                  </a:lnTo>
                  <a:lnTo>
                    <a:pt x="317500" y="100330"/>
                  </a:lnTo>
                  <a:lnTo>
                    <a:pt x="320039" y="87630"/>
                  </a:lnTo>
                  <a:lnTo>
                    <a:pt x="320039" y="77470"/>
                  </a:lnTo>
                  <a:lnTo>
                    <a:pt x="318770" y="74930"/>
                  </a:lnTo>
                  <a:lnTo>
                    <a:pt x="318770" y="72390"/>
                  </a:lnTo>
                  <a:lnTo>
                    <a:pt x="316229" y="64770"/>
                  </a:lnTo>
                  <a:lnTo>
                    <a:pt x="308610" y="53340"/>
                  </a:lnTo>
                  <a:lnTo>
                    <a:pt x="304800" y="49530"/>
                  </a:lnTo>
                  <a:lnTo>
                    <a:pt x="299720" y="45720"/>
                  </a:lnTo>
                  <a:lnTo>
                    <a:pt x="295910" y="41910"/>
                  </a:lnTo>
                  <a:lnTo>
                    <a:pt x="232410" y="11430"/>
                  </a:lnTo>
                  <a:lnTo>
                    <a:pt x="191770" y="1270"/>
                  </a:lnTo>
                  <a:lnTo>
                    <a:pt x="181610" y="127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74999" y="2824480"/>
              <a:ext cx="320040" cy="745490"/>
            </a:xfrm>
            <a:custGeom>
              <a:avLst/>
              <a:gdLst/>
              <a:ahLst/>
              <a:cxnLst/>
              <a:rect l="l" t="t" r="r" b="b"/>
              <a:pathLst>
                <a:path w="320039" h="745489">
                  <a:moveTo>
                    <a:pt x="279400" y="143510"/>
                  </a:moveTo>
                  <a:lnTo>
                    <a:pt x="278129" y="143510"/>
                  </a:lnTo>
                  <a:lnTo>
                    <a:pt x="276860" y="143510"/>
                  </a:lnTo>
                  <a:lnTo>
                    <a:pt x="274320" y="143510"/>
                  </a:lnTo>
                  <a:lnTo>
                    <a:pt x="273050" y="142240"/>
                  </a:lnTo>
                  <a:lnTo>
                    <a:pt x="270510" y="142240"/>
                  </a:lnTo>
                  <a:lnTo>
                    <a:pt x="269239" y="140970"/>
                  </a:lnTo>
                  <a:lnTo>
                    <a:pt x="266700" y="140970"/>
                  </a:lnTo>
                  <a:lnTo>
                    <a:pt x="265429" y="139700"/>
                  </a:lnTo>
                  <a:lnTo>
                    <a:pt x="255270" y="135890"/>
                  </a:lnTo>
                  <a:lnTo>
                    <a:pt x="245110" y="132080"/>
                  </a:lnTo>
                  <a:lnTo>
                    <a:pt x="234950" y="128270"/>
                  </a:lnTo>
                  <a:lnTo>
                    <a:pt x="223520" y="125730"/>
                  </a:lnTo>
                  <a:lnTo>
                    <a:pt x="212089" y="123190"/>
                  </a:lnTo>
                  <a:lnTo>
                    <a:pt x="199389" y="121920"/>
                  </a:lnTo>
                  <a:lnTo>
                    <a:pt x="186689" y="121920"/>
                  </a:lnTo>
                  <a:lnTo>
                    <a:pt x="173989" y="120650"/>
                  </a:lnTo>
                  <a:lnTo>
                    <a:pt x="163829" y="120650"/>
                  </a:lnTo>
                  <a:lnTo>
                    <a:pt x="154939" y="121920"/>
                  </a:lnTo>
                  <a:lnTo>
                    <a:pt x="143510" y="123190"/>
                  </a:lnTo>
                  <a:lnTo>
                    <a:pt x="132079" y="124460"/>
                  </a:lnTo>
                  <a:lnTo>
                    <a:pt x="120650" y="127000"/>
                  </a:lnTo>
                  <a:lnTo>
                    <a:pt x="107950" y="129540"/>
                  </a:lnTo>
                  <a:lnTo>
                    <a:pt x="81279" y="134620"/>
                  </a:lnTo>
                  <a:lnTo>
                    <a:pt x="81279" y="281940"/>
                  </a:lnTo>
                  <a:lnTo>
                    <a:pt x="102870" y="274320"/>
                  </a:lnTo>
                  <a:lnTo>
                    <a:pt x="121920" y="269240"/>
                  </a:lnTo>
                  <a:lnTo>
                    <a:pt x="130810" y="267970"/>
                  </a:lnTo>
                  <a:lnTo>
                    <a:pt x="139700" y="266700"/>
                  </a:lnTo>
                  <a:lnTo>
                    <a:pt x="147320" y="265430"/>
                  </a:lnTo>
                  <a:lnTo>
                    <a:pt x="154939" y="265430"/>
                  </a:lnTo>
                  <a:lnTo>
                    <a:pt x="180339" y="265430"/>
                  </a:lnTo>
                  <a:lnTo>
                    <a:pt x="204470" y="267970"/>
                  </a:lnTo>
                  <a:lnTo>
                    <a:pt x="228600" y="269240"/>
                  </a:lnTo>
                  <a:lnTo>
                    <a:pt x="248920" y="273050"/>
                  </a:lnTo>
                  <a:lnTo>
                    <a:pt x="252729" y="274320"/>
                  </a:lnTo>
                  <a:lnTo>
                    <a:pt x="257810" y="275590"/>
                  </a:lnTo>
                  <a:lnTo>
                    <a:pt x="261620" y="276860"/>
                  </a:lnTo>
                  <a:lnTo>
                    <a:pt x="265429" y="278130"/>
                  </a:lnTo>
                  <a:lnTo>
                    <a:pt x="267970" y="281940"/>
                  </a:lnTo>
                  <a:lnTo>
                    <a:pt x="271779" y="284480"/>
                  </a:lnTo>
                  <a:lnTo>
                    <a:pt x="274320" y="287020"/>
                  </a:lnTo>
                  <a:lnTo>
                    <a:pt x="276860" y="290830"/>
                  </a:lnTo>
                  <a:lnTo>
                    <a:pt x="279400" y="294640"/>
                  </a:lnTo>
                  <a:lnTo>
                    <a:pt x="280670" y="298450"/>
                  </a:lnTo>
                  <a:lnTo>
                    <a:pt x="281939" y="303530"/>
                  </a:lnTo>
                  <a:lnTo>
                    <a:pt x="284479" y="308610"/>
                  </a:lnTo>
                  <a:lnTo>
                    <a:pt x="284479" y="313690"/>
                  </a:lnTo>
                  <a:lnTo>
                    <a:pt x="285750" y="318770"/>
                  </a:lnTo>
                  <a:lnTo>
                    <a:pt x="287020" y="325120"/>
                  </a:lnTo>
                  <a:lnTo>
                    <a:pt x="287020" y="331470"/>
                  </a:lnTo>
                  <a:lnTo>
                    <a:pt x="285750" y="337820"/>
                  </a:lnTo>
                  <a:lnTo>
                    <a:pt x="285750" y="340360"/>
                  </a:lnTo>
                  <a:lnTo>
                    <a:pt x="285750" y="342900"/>
                  </a:lnTo>
                  <a:lnTo>
                    <a:pt x="285750" y="346710"/>
                  </a:lnTo>
                  <a:lnTo>
                    <a:pt x="284479" y="349250"/>
                  </a:lnTo>
                  <a:lnTo>
                    <a:pt x="284479" y="351790"/>
                  </a:lnTo>
                  <a:lnTo>
                    <a:pt x="283210" y="354330"/>
                  </a:lnTo>
                  <a:lnTo>
                    <a:pt x="281939" y="356870"/>
                  </a:lnTo>
                  <a:lnTo>
                    <a:pt x="281939" y="359410"/>
                  </a:lnTo>
                  <a:lnTo>
                    <a:pt x="280670" y="361950"/>
                  </a:lnTo>
                  <a:lnTo>
                    <a:pt x="279400" y="364490"/>
                  </a:lnTo>
                  <a:lnTo>
                    <a:pt x="278129" y="367030"/>
                  </a:lnTo>
                  <a:lnTo>
                    <a:pt x="276860" y="368300"/>
                  </a:lnTo>
                  <a:lnTo>
                    <a:pt x="274320" y="373380"/>
                  </a:lnTo>
                  <a:lnTo>
                    <a:pt x="271779" y="377190"/>
                  </a:lnTo>
                  <a:lnTo>
                    <a:pt x="267970" y="381000"/>
                  </a:lnTo>
                  <a:lnTo>
                    <a:pt x="264160" y="383540"/>
                  </a:lnTo>
                  <a:lnTo>
                    <a:pt x="261620" y="386080"/>
                  </a:lnTo>
                  <a:lnTo>
                    <a:pt x="257810" y="387350"/>
                  </a:lnTo>
                  <a:lnTo>
                    <a:pt x="254000" y="388620"/>
                  </a:lnTo>
                  <a:lnTo>
                    <a:pt x="248920" y="389890"/>
                  </a:lnTo>
                  <a:lnTo>
                    <a:pt x="245110" y="389890"/>
                  </a:lnTo>
                  <a:lnTo>
                    <a:pt x="199389" y="389890"/>
                  </a:lnTo>
                  <a:lnTo>
                    <a:pt x="154939" y="389890"/>
                  </a:lnTo>
                  <a:lnTo>
                    <a:pt x="148589" y="389890"/>
                  </a:lnTo>
                  <a:lnTo>
                    <a:pt x="142239" y="391160"/>
                  </a:lnTo>
                  <a:lnTo>
                    <a:pt x="125729" y="394970"/>
                  </a:lnTo>
                  <a:lnTo>
                    <a:pt x="105410" y="400050"/>
                  </a:lnTo>
                  <a:lnTo>
                    <a:pt x="81279" y="407670"/>
                  </a:lnTo>
                  <a:lnTo>
                    <a:pt x="81279" y="685800"/>
                  </a:lnTo>
                  <a:lnTo>
                    <a:pt x="81279" y="692150"/>
                  </a:lnTo>
                  <a:lnTo>
                    <a:pt x="81279" y="694690"/>
                  </a:lnTo>
                  <a:lnTo>
                    <a:pt x="80010" y="698500"/>
                  </a:lnTo>
                  <a:lnTo>
                    <a:pt x="80010" y="701040"/>
                  </a:lnTo>
                  <a:lnTo>
                    <a:pt x="80010" y="704850"/>
                  </a:lnTo>
                  <a:lnTo>
                    <a:pt x="78739" y="707390"/>
                  </a:lnTo>
                  <a:lnTo>
                    <a:pt x="77470" y="709930"/>
                  </a:lnTo>
                  <a:lnTo>
                    <a:pt x="77470" y="712470"/>
                  </a:lnTo>
                  <a:lnTo>
                    <a:pt x="76200" y="713740"/>
                  </a:lnTo>
                  <a:lnTo>
                    <a:pt x="74930" y="717550"/>
                  </a:lnTo>
                  <a:lnTo>
                    <a:pt x="73660" y="720090"/>
                  </a:lnTo>
                  <a:lnTo>
                    <a:pt x="72389" y="721360"/>
                  </a:lnTo>
                  <a:lnTo>
                    <a:pt x="71119" y="725170"/>
                  </a:lnTo>
                  <a:lnTo>
                    <a:pt x="68580" y="728980"/>
                  </a:lnTo>
                  <a:lnTo>
                    <a:pt x="64769" y="732790"/>
                  </a:lnTo>
                  <a:lnTo>
                    <a:pt x="60960" y="736600"/>
                  </a:lnTo>
                  <a:lnTo>
                    <a:pt x="57150" y="739140"/>
                  </a:lnTo>
                  <a:lnTo>
                    <a:pt x="54610" y="741680"/>
                  </a:lnTo>
                  <a:lnTo>
                    <a:pt x="50800" y="742950"/>
                  </a:lnTo>
                  <a:lnTo>
                    <a:pt x="45719" y="745490"/>
                  </a:lnTo>
                  <a:lnTo>
                    <a:pt x="41910" y="745490"/>
                  </a:lnTo>
                  <a:lnTo>
                    <a:pt x="38100" y="745490"/>
                  </a:lnTo>
                  <a:lnTo>
                    <a:pt x="34289" y="745490"/>
                  </a:lnTo>
                  <a:lnTo>
                    <a:pt x="29210" y="745490"/>
                  </a:lnTo>
                  <a:lnTo>
                    <a:pt x="27939" y="744220"/>
                  </a:lnTo>
                  <a:lnTo>
                    <a:pt x="26669" y="742950"/>
                  </a:lnTo>
                  <a:lnTo>
                    <a:pt x="24130" y="742950"/>
                  </a:lnTo>
                  <a:lnTo>
                    <a:pt x="22860" y="741680"/>
                  </a:lnTo>
                  <a:lnTo>
                    <a:pt x="21589" y="740410"/>
                  </a:lnTo>
                  <a:lnTo>
                    <a:pt x="19050" y="739140"/>
                  </a:lnTo>
                  <a:lnTo>
                    <a:pt x="17780" y="737870"/>
                  </a:lnTo>
                  <a:lnTo>
                    <a:pt x="16510" y="736600"/>
                  </a:lnTo>
                  <a:lnTo>
                    <a:pt x="13969" y="735330"/>
                  </a:lnTo>
                  <a:lnTo>
                    <a:pt x="12700" y="732790"/>
                  </a:lnTo>
                  <a:lnTo>
                    <a:pt x="10160" y="728980"/>
                  </a:lnTo>
                  <a:lnTo>
                    <a:pt x="7619" y="725170"/>
                  </a:lnTo>
                  <a:lnTo>
                    <a:pt x="6350" y="720090"/>
                  </a:lnTo>
                  <a:lnTo>
                    <a:pt x="3810" y="715010"/>
                  </a:lnTo>
                  <a:lnTo>
                    <a:pt x="2539" y="709930"/>
                  </a:lnTo>
                  <a:lnTo>
                    <a:pt x="1269" y="704850"/>
                  </a:lnTo>
                  <a:lnTo>
                    <a:pt x="1269" y="698500"/>
                  </a:lnTo>
                  <a:lnTo>
                    <a:pt x="0" y="692150"/>
                  </a:lnTo>
                  <a:lnTo>
                    <a:pt x="0" y="685800"/>
                  </a:lnTo>
                  <a:lnTo>
                    <a:pt x="0" y="176530"/>
                  </a:lnTo>
                  <a:lnTo>
                    <a:pt x="0" y="124460"/>
                  </a:lnTo>
                  <a:lnTo>
                    <a:pt x="1269" y="71120"/>
                  </a:lnTo>
                  <a:lnTo>
                    <a:pt x="1269" y="64770"/>
                  </a:lnTo>
                  <a:lnTo>
                    <a:pt x="1269" y="58420"/>
                  </a:lnTo>
                  <a:lnTo>
                    <a:pt x="2539" y="53340"/>
                  </a:lnTo>
                  <a:lnTo>
                    <a:pt x="2539" y="49530"/>
                  </a:lnTo>
                  <a:lnTo>
                    <a:pt x="3810" y="46990"/>
                  </a:lnTo>
                  <a:lnTo>
                    <a:pt x="5080" y="44450"/>
                  </a:lnTo>
                  <a:lnTo>
                    <a:pt x="5080" y="41910"/>
                  </a:lnTo>
                  <a:lnTo>
                    <a:pt x="6350" y="39370"/>
                  </a:lnTo>
                  <a:lnTo>
                    <a:pt x="7619" y="36830"/>
                  </a:lnTo>
                  <a:lnTo>
                    <a:pt x="8889" y="34290"/>
                  </a:lnTo>
                  <a:lnTo>
                    <a:pt x="10160" y="33020"/>
                  </a:lnTo>
                  <a:lnTo>
                    <a:pt x="11430" y="30480"/>
                  </a:lnTo>
                  <a:lnTo>
                    <a:pt x="12700" y="27940"/>
                  </a:lnTo>
                  <a:lnTo>
                    <a:pt x="13969" y="25400"/>
                  </a:lnTo>
                  <a:lnTo>
                    <a:pt x="15239" y="24130"/>
                  </a:lnTo>
                  <a:lnTo>
                    <a:pt x="16510" y="21590"/>
                  </a:lnTo>
                  <a:lnTo>
                    <a:pt x="19050" y="20320"/>
                  </a:lnTo>
                  <a:lnTo>
                    <a:pt x="20319" y="19050"/>
                  </a:lnTo>
                  <a:lnTo>
                    <a:pt x="21589" y="17780"/>
                  </a:lnTo>
                  <a:lnTo>
                    <a:pt x="22860" y="16510"/>
                  </a:lnTo>
                  <a:lnTo>
                    <a:pt x="25400" y="15240"/>
                  </a:lnTo>
                  <a:lnTo>
                    <a:pt x="26669" y="13970"/>
                  </a:lnTo>
                  <a:lnTo>
                    <a:pt x="29210" y="12700"/>
                  </a:lnTo>
                  <a:lnTo>
                    <a:pt x="33019" y="11430"/>
                  </a:lnTo>
                  <a:lnTo>
                    <a:pt x="36830" y="11430"/>
                  </a:lnTo>
                  <a:lnTo>
                    <a:pt x="40639" y="11430"/>
                  </a:lnTo>
                  <a:lnTo>
                    <a:pt x="44450" y="11430"/>
                  </a:lnTo>
                  <a:lnTo>
                    <a:pt x="46989" y="11430"/>
                  </a:lnTo>
                  <a:lnTo>
                    <a:pt x="49530" y="11430"/>
                  </a:lnTo>
                  <a:lnTo>
                    <a:pt x="52069" y="12700"/>
                  </a:lnTo>
                  <a:lnTo>
                    <a:pt x="54610" y="13970"/>
                  </a:lnTo>
                  <a:lnTo>
                    <a:pt x="57150" y="15240"/>
                  </a:lnTo>
                  <a:lnTo>
                    <a:pt x="58419" y="16510"/>
                  </a:lnTo>
                  <a:lnTo>
                    <a:pt x="60960" y="17780"/>
                  </a:lnTo>
                  <a:lnTo>
                    <a:pt x="92710" y="10160"/>
                  </a:lnTo>
                  <a:lnTo>
                    <a:pt x="107950" y="6350"/>
                  </a:lnTo>
                  <a:lnTo>
                    <a:pt x="123189" y="3810"/>
                  </a:lnTo>
                  <a:lnTo>
                    <a:pt x="135889" y="2540"/>
                  </a:lnTo>
                  <a:lnTo>
                    <a:pt x="149860" y="1270"/>
                  </a:lnTo>
                  <a:lnTo>
                    <a:pt x="161289" y="0"/>
                  </a:lnTo>
                  <a:lnTo>
                    <a:pt x="173989" y="0"/>
                  </a:lnTo>
                  <a:lnTo>
                    <a:pt x="181610" y="1270"/>
                  </a:lnTo>
                  <a:lnTo>
                    <a:pt x="191770" y="1270"/>
                  </a:lnTo>
                  <a:lnTo>
                    <a:pt x="200660" y="2540"/>
                  </a:lnTo>
                  <a:lnTo>
                    <a:pt x="210820" y="5080"/>
                  </a:lnTo>
                  <a:lnTo>
                    <a:pt x="232410" y="11430"/>
                  </a:lnTo>
                  <a:lnTo>
                    <a:pt x="256539" y="21590"/>
                  </a:lnTo>
                  <a:lnTo>
                    <a:pt x="271779" y="27940"/>
                  </a:lnTo>
                  <a:lnTo>
                    <a:pt x="284479" y="34290"/>
                  </a:lnTo>
                  <a:lnTo>
                    <a:pt x="295910" y="41910"/>
                  </a:lnTo>
                  <a:lnTo>
                    <a:pt x="299720" y="45720"/>
                  </a:lnTo>
                  <a:lnTo>
                    <a:pt x="304800" y="49530"/>
                  </a:lnTo>
                  <a:lnTo>
                    <a:pt x="308610" y="53340"/>
                  </a:lnTo>
                  <a:lnTo>
                    <a:pt x="311150" y="57150"/>
                  </a:lnTo>
                  <a:lnTo>
                    <a:pt x="313689" y="60960"/>
                  </a:lnTo>
                  <a:lnTo>
                    <a:pt x="316229" y="64770"/>
                  </a:lnTo>
                  <a:lnTo>
                    <a:pt x="317500" y="68580"/>
                  </a:lnTo>
                  <a:lnTo>
                    <a:pt x="318770" y="72390"/>
                  </a:lnTo>
                  <a:lnTo>
                    <a:pt x="318770" y="74930"/>
                  </a:lnTo>
                  <a:lnTo>
                    <a:pt x="320039" y="77470"/>
                  </a:lnTo>
                  <a:lnTo>
                    <a:pt x="320039" y="78740"/>
                  </a:lnTo>
                  <a:lnTo>
                    <a:pt x="320039" y="81280"/>
                  </a:lnTo>
                  <a:lnTo>
                    <a:pt x="320039" y="87630"/>
                  </a:lnTo>
                  <a:lnTo>
                    <a:pt x="318770" y="93980"/>
                  </a:lnTo>
                  <a:lnTo>
                    <a:pt x="317500" y="100330"/>
                  </a:lnTo>
                  <a:lnTo>
                    <a:pt x="317500" y="102870"/>
                  </a:lnTo>
                  <a:lnTo>
                    <a:pt x="317500" y="105410"/>
                  </a:lnTo>
                  <a:lnTo>
                    <a:pt x="316229" y="107950"/>
                  </a:lnTo>
                  <a:lnTo>
                    <a:pt x="314960" y="110490"/>
                  </a:lnTo>
                  <a:lnTo>
                    <a:pt x="313689" y="113030"/>
                  </a:lnTo>
                  <a:lnTo>
                    <a:pt x="313689" y="115570"/>
                  </a:lnTo>
                  <a:lnTo>
                    <a:pt x="311150" y="120650"/>
                  </a:lnTo>
                  <a:lnTo>
                    <a:pt x="308610" y="124460"/>
                  </a:lnTo>
                  <a:lnTo>
                    <a:pt x="304800" y="129540"/>
                  </a:lnTo>
                  <a:lnTo>
                    <a:pt x="302260" y="133350"/>
                  </a:lnTo>
                  <a:lnTo>
                    <a:pt x="299720" y="134620"/>
                  </a:lnTo>
                  <a:lnTo>
                    <a:pt x="298450" y="135890"/>
                  </a:lnTo>
                  <a:lnTo>
                    <a:pt x="297179" y="137160"/>
                  </a:lnTo>
                  <a:lnTo>
                    <a:pt x="295910" y="138430"/>
                  </a:lnTo>
                  <a:lnTo>
                    <a:pt x="293370" y="139700"/>
                  </a:lnTo>
                  <a:lnTo>
                    <a:pt x="292100" y="140970"/>
                  </a:lnTo>
                  <a:lnTo>
                    <a:pt x="289560" y="142240"/>
                  </a:lnTo>
                  <a:lnTo>
                    <a:pt x="288289" y="142240"/>
                  </a:lnTo>
                  <a:lnTo>
                    <a:pt x="284479" y="143510"/>
                  </a:lnTo>
                  <a:lnTo>
                    <a:pt x="279400" y="14351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19169" y="2860040"/>
              <a:ext cx="309880" cy="679450"/>
            </a:xfrm>
            <a:custGeom>
              <a:avLst/>
              <a:gdLst/>
              <a:ahLst/>
              <a:cxnLst/>
              <a:rect l="l" t="t" r="r" b="b"/>
              <a:pathLst>
                <a:path w="309879" h="679450">
                  <a:moveTo>
                    <a:pt x="157479" y="0"/>
                  </a:moveTo>
                  <a:lnTo>
                    <a:pt x="73659" y="0"/>
                  </a:lnTo>
                  <a:lnTo>
                    <a:pt x="53339" y="1270"/>
                  </a:lnTo>
                  <a:lnTo>
                    <a:pt x="38100" y="3810"/>
                  </a:lnTo>
                  <a:lnTo>
                    <a:pt x="34289" y="3810"/>
                  </a:lnTo>
                  <a:lnTo>
                    <a:pt x="26669" y="6350"/>
                  </a:lnTo>
                  <a:lnTo>
                    <a:pt x="24129" y="8889"/>
                  </a:lnTo>
                  <a:lnTo>
                    <a:pt x="20319" y="11430"/>
                  </a:lnTo>
                  <a:lnTo>
                    <a:pt x="15239" y="16510"/>
                  </a:lnTo>
                  <a:lnTo>
                    <a:pt x="12700" y="20320"/>
                  </a:lnTo>
                  <a:lnTo>
                    <a:pt x="10159" y="22860"/>
                  </a:lnTo>
                  <a:lnTo>
                    <a:pt x="8889" y="25400"/>
                  </a:lnTo>
                  <a:lnTo>
                    <a:pt x="7619" y="26670"/>
                  </a:lnTo>
                  <a:lnTo>
                    <a:pt x="7619" y="29210"/>
                  </a:lnTo>
                  <a:lnTo>
                    <a:pt x="3809" y="36830"/>
                  </a:lnTo>
                  <a:lnTo>
                    <a:pt x="3809" y="39370"/>
                  </a:lnTo>
                  <a:lnTo>
                    <a:pt x="2539" y="41910"/>
                  </a:lnTo>
                  <a:lnTo>
                    <a:pt x="2539" y="44450"/>
                  </a:lnTo>
                  <a:lnTo>
                    <a:pt x="1269" y="48260"/>
                  </a:lnTo>
                  <a:lnTo>
                    <a:pt x="1269" y="55880"/>
                  </a:lnTo>
                  <a:lnTo>
                    <a:pt x="0" y="62230"/>
                  </a:lnTo>
                  <a:lnTo>
                    <a:pt x="1269" y="69850"/>
                  </a:lnTo>
                  <a:lnTo>
                    <a:pt x="1269" y="77470"/>
                  </a:lnTo>
                  <a:lnTo>
                    <a:pt x="2539" y="81280"/>
                  </a:lnTo>
                  <a:lnTo>
                    <a:pt x="2539" y="83820"/>
                  </a:lnTo>
                  <a:lnTo>
                    <a:pt x="3809" y="86360"/>
                  </a:lnTo>
                  <a:lnTo>
                    <a:pt x="3809" y="88900"/>
                  </a:lnTo>
                  <a:lnTo>
                    <a:pt x="7619" y="96520"/>
                  </a:lnTo>
                  <a:lnTo>
                    <a:pt x="7619" y="99060"/>
                  </a:lnTo>
                  <a:lnTo>
                    <a:pt x="8889" y="100330"/>
                  </a:lnTo>
                  <a:lnTo>
                    <a:pt x="12700" y="105410"/>
                  </a:lnTo>
                  <a:lnTo>
                    <a:pt x="15239" y="109220"/>
                  </a:lnTo>
                  <a:lnTo>
                    <a:pt x="21589" y="115570"/>
                  </a:lnTo>
                  <a:lnTo>
                    <a:pt x="25400" y="118110"/>
                  </a:lnTo>
                  <a:lnTo>
                    <a:pt x="29209" y="119380"/>
                  </a:lnTo>
                  <a:lnTo>
                    <a:pt x="33019" y="121920"/>
                  </a:lnTo>
                  <a:lnTo>
                    <a:pt x="36829" y="121920"/>
                  </a:lnTo>
                  <a:lnTo>
                    <a:pt x="40639" y="123189"/>
                  </a:lnTo>
                  <a:lnTo>
                    <a:pt x="104139" y="123189"/>
                  </a:lnTo>
                  <a:lnTo>
                    <a:pt x="101600" y="177800"/>
                  </a:lnTo>
                  <a:lnTo>
                    <a:pt x="99059" y="292100"/>
                  </a:lnTo>
                  <a:lnTo>
                    <a:pt x="99059" y="552450"/>
                  </a:lnTo>
                  <a:lnTo>
                    <a:pt x="69850" y="557530"/>
                  </a:lnTo>
                  <a:lnTo>
                    <a:pt x="46989" y="560070"/>
                  </a:lnTo>
                  <a:lnTo>
                    <a:pt x="38100" y="560070"/>
                  </a:lnTo>
                  <a:lnTo>
                    <a:pt x="35559" y="562610"/>
                  </a:lnTo>
                  <a:lnTo>
                    <a:pt x="33019" y="562610"/>
                  </a:lnTo>
                  <a:lnTo>
                    <a:pt x="31750" y="563880"/>
                  </a:lnTo>
                  <a:lnTo>
                    <a:pt x="29209" y="565150"/>
                  </a:lnTo>
                  <a:lnTo>
                    <a:pt x="21589" y="572770"/>
                  </a:lnTo>
                  <a:lnTo>
                    <a:pt x="19050" y="577850"/>
                  </a:lnTo>
                  <a:lnTo>
                    <a:pt x="15239" y="581660"/>
                  </a:lnTo>
                  <a:lnTo>
                    <a:pt x="13969" y="586739"/>
                  </a:lnTo>
                  <a:lnTo>
                    <a:pt x="10159" y="594360"/>
                  </a:lnTo>
                  <a:lnTo>
                    <a:pt x="10159" y="596900"/>
                  </a:lnTo>
                  <a:lnTo>
                    <a:pt x="8889" y="599439"/>
                  </a:lnTo>
                  <a:lnTo>
                    <a:pt x="8889" y="601980"/>
                  </a:lnTo>
                  <a:lnTo>
                    <a:pt x="7619" y="604520"/>
                  </a:lnTo>
                  <a:lnTo>
                    <a:pt x="7619" y="613410"/>
                  </a:lnTo>
                  <a:lnTo>
                    <a:pt x="6350" y="619760"/>
                  </a:lnTo>
                  <a:lnTo>
                    <a:pt x="7619" y="626110"/>
                  </a:lnTo>
                  <a:lnTo>
                    <a:pt x="7619" y="635000"/>
                  </a:lnTo>
                  <a:lnTo>
                    <a:pt x="8889" y="637539"/>
                  </a:lnTo>
                  <a:lnTo>
                    <a:pt x="8889" y="640080"/>
                  </a:lnTo>
                  <a:lnTo>
                    <a:pt x="10159" y="642620"/>
                  </a:lnTo>
                  <a:lnTo>
                    <a:pt x="10159" y="645160"/>
                  </a:lnTo>
                  <a:lnTo>
                    <a:pt x="13969" y="652780"/>
                  </a:lnTo>
                  <a:lnTo>
                    <a:pt x="13969" y="655320"/>
                  </a:lnTo>
                  <a:lnTo>
                    <a:pt x="15239" y="657860"/>
                  </a:lnTo>
                  <a:lnTo>
                    <a:pt x="19050" y="661670"/>
                  </a:lnTo>
                  <a:lnTo>
                    <a:pt x="21589" y="666750"/>
                  </a:lnTo>
                  <a:lnTo>
                    <a:pt x="29209" y="674370"/>
                  </a:lnTo>
                  <a:lnTo>
                    <a:pt x="31750" y="675639"/>
                  </a:lnTo>
                  <a:lnTo>
                    <a:pt x="33019" y="676910"/>
                  </a:lnTo>
                  <a:lnTo>
                    <a:pt x="35559" y="676910"/>
                  </a:lnTo>
                  <a:lnTo>
                    <a:pt x="38100" y="678180"/>
                  </a:lnTo>
                  <a:lnTo>
                    <a:pt x="43179" y="679450"/>
                  </a:lnTo>
                  <a:lnTo>
                    <a:pt x="58419" y="679450"/>
                  </a:lnTo>
                  <a:lnTo>
                    <a:pt x="71119" y="678180"/>
                  </a:lnTo>
                  <a:lnTo>
                    <a:pt x="86359" y="675639"/>
                  </a:lnTo>
                  <a:lnTo>
                    <a:pt x="105409" y="671830"/>
                  </a:lnTo>
                  <a:lnTo>
                    <a:pt x="123189" y="668020"/>
                  </a:lnTo>
                  <a:lnTo>
                    <a:pt x="138429" y="665480"/>
                  </a:lnTo>
                  <a:lnTo>
                    <a:pt x="162559" y="662939"/>
                  </a:lnTo>
                  <a:lnTo>
                    <a:pt x="264159" y="662939"/>
                  </a:lnTo>
                  <a:lnTo>
                    <a:pt x="275589" y="659130"/>
                  </a:lnTo>
                  <a:lnTo>
                    <a:pt x="276859" y="657860"/>
                  </a:lnTo>
                  <a:lnTo>
                    <a:pt x="279400" y="656589"/>
                  </a:lnTo>
                  <a:lnTo>
                    <a:pt x="283209" y="654050"/>
                  </a:lnTo>
                  <a:lnTo>
                    <a:pt x="285750" y="648970"/>
                  </a:lnTo>
                  <a:lnTo>
                    <a:pt x="288289" y="646430"/>
                  </a:lnTo>
                  <a:lnTo>
                    <a:pt x="292100" y="641350"/>
                  </a:lnTo>
                  <a:lnTo>
                    <a:pt x="293369" y="638810"/>
                  </a:lnTo>
                  <a:lnTo>
                    <a:pt x="293369" y="636270"/>
                  </a:lnTo>
                  <a:lnTo>
                    <a:pt x="295909" y="631189"/>
                  </a:lnTo>
                  <a:lnTo>
                    <a:pt x="295909" y="628650"/>
                  </a:lnTo>
                  <a:lnTo>
                    <a:pt x="298450" y="623570"/>
                  </a:lnTo>
                  <a:lnTo>
                    <a:pt x="298450" y="621030"/>
                  </a:lnTo>
                  <a:lnTo>
                    <a:pt x="299719" y="614680"/>
                  </a:lnTo>
                  <a:lnTo>
                    <a:pt x="299719" y="591820"/>
                  </a:lnTo>
                  <a:lnTo>
                    <a:pt x="298450" y="585470"/>
                  </a:lnTo>
                  <a:lnTo>
                    <a:pt x="298450" y="582930"/>
                  </a:lnTo>
                  <a:lnTo>
                    <a:pt x="295909" y="577850"/>
                  </a:lnTo>
                  <a:lnTo>
                    <a:pt x="295909" y="575310"/>
                  </a:lnTo>
                  <a:lnTo>
                    <a:pt x="294639" y="572770"/>
                  </a:lnTo>
                  <a:lnTo>
                    <a:pt x="293369" y="568960"/>
                  </a:lnTo>
                  <a:lnTo>
                    <a:pt x="293369" y="567689"/>
                  </a:lnTo>
                  <a:lnTo>
                    <a:pt x="292100" y="565150"/>
                  </a:lnTo>
                  <a:lnTo>
                    <a:pt x="288289" y="560070"/>
                  </a:lnTo>
                  <a:lnTo>
                    <a:pt x="283209" y="552450"/>
                  </a:lnTo>
                  <a:lnTo>
                    <a:pt x="280669" y="551180"/>
                  </a:lnTo>
                  <a:lnTo>
                    <a:pt x="275589" y="546100"/>
                  </a:lnTo>
                  <a:lnTo>
                    <a:pt x="274319" y="546100"/>
                  </a:lnTo>
                  <a:lnTo>
                    <a:pt x="271779" y="544830"/>
                  </a:lnTo>
                  <a:lnTo>
                    <a:pt x="267969" y="543560"/>
                  </a:lnTo>
                  <a:lnTo>
                    <a:pt x="264159" y="543560"/>
                  </a:lnTo>
                  <a:lnTo>
                    <a:pt x="260350" y="542289"/>
                  </a:lnTo>
                  <a:lnTo>
                    <a:pt x="181609" y="542289"/>
                  </a:lnTo>
                  <a:lnTo>
                    <a:pt x="181609" y="342900"/>
                  </a:lnTo>
                  <a:lnTo>
                    <a:pt x="182879" y="220980"/>
                  </a:lnTo>
                  <a:lnTo>
                    <a:pt x="185419" y="125730"/>
                  </a:lnTo>
                  <a:lnTo>
                    <a:pt x="240029" y="135889"/>
                  </a:lnTo>
                  <a:lnTo>
                    <a:pt x="257809" y="138430"/>
                  </a:lnTo>
                  <a:lnTo>
                    <a:pt x="271779" y="138430"/>
                  </a:lnTo>
                  <a:lnTo>
                    <a:pt x="275589" y="137160"/>
                  </a:lnTo>
                  <a:lnTo>
                    <a:pt x="279400" y="137160"/>
                  </a:lnTo>
                  <a:lnTo>
                    <a:pt x="281939" y="134620"/>
                  </a:lnTo>
                  <a:lnTo>
                    <a:pt x="285750" y="133350"/>
                  </a:lnTo>
                  <a:lnTo>
                    <a:pt x="289559" y="130810"/>
                  </a:lnTo>
                  <a:lnTo>
                    <a:pt x="292100" y="128270"/>
                  </a:lnTo>
                  <a:lnTo>
                    <a:pt x="294639" y="124460"/>
                  </a:lnTo>
                  <a:lnTo>
                    <a:pt x="297179" y="123189"/>
                  </a:lnTo>
                  <a:lnTo>
                    <a:pt x="300989" y="115570"/>
                  </a:lnTo>
                  <a:lnTo>
                    <a:pt x="303529" y="113030"/>
                  </a:lnTo>
                  <a:lnTo>
                    <a:pt x="306069" y="107950"/>
                  </a:lnTo>
                  <a:lnTo>
                    <a:pt x="306069" y="105410"/>
                  </a:lnTo>
                  <a:lnTo>
                    <a:pt x="307339" y="102870"/>
                  </a:lnTo>
                  <a:lnTo>
                    <a:pt x="308609" y="99060"/>
                  </a:lnTo>
                  <a:lnTo>
                    <a:pt x="308609" y="93980"/>
                  </a:lnTo>
                  <a:lnTo>
                    <a:pt x="309879" y="90170"/>
                  </a:lnTo>
                  <a:lnTo>
                    <a:pt x="309879" y="67310"/>
                  </a:lnTo>
                  <a:lnTo>
                    <a:pt x="308609" y="60960"/>
                  </a:lnTo>
                  <a:lnTo>
                    <a:pt x="308609" y="55880"/>
                  </a:lnTo>
                  <a:lnTo>
                    <a:pt x="306069" y="50800"/>
                  </a:lnTo>
                  <a:lnTo>
                    <a:pt x="289559" y="25400"/>
                  </a:lnTo>
                  <a:lnTo>
                    <a:pt x="287019" y="22860"/>
                  </a:lnTo>
                  <a:lnTo>
                    <a:pt x="281939" y="21589"/>
                  </a:lnTo>
                  <a:lnTo>
                    <a:pt x="278129" y="19050"/>
                  </a:lnTo>
                  <a:lnTo>
                    <a:pt x="274319" y="19050"/>
                  </a:lnTo>
                  <a:lnTo>
                    <a:pt x="231139" y="10160"/>
                  </a:lnTo>
                  <a:lnTo>
                    <a:pt x="193039" y="508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19169" y="2860040"/>
              <a:ext cx="309880" cy="679450"/>
            </a:xfrm>
            <a:custGeom>
              <a:avLst/>
              <a:gdLst/>
              <a:ahLst/>
              <a:cxnLst/>
              <a:rect l="l" t="t" r="r" b="b"/>
              <a:pathLst>
                <a:path w="309879" h="679450">
                  <a:moveTo>
                    <a:pt x="267969" y="138430"/>
                  </a:moveTo>
                  <a:lnTo>
                    <a:pt x="264159" y="138430"/>
                  </a:lnTo>
                  <a:lnTo>
                    <a:pt x="257809" y="138430"/>
                  </a:lnTo>
                  <a:lnTo>
                    <a:pt x="240029" y="135889"/>
                  </a:lnTo>
                  <a:lnTo>
                    <a:pt x="185419" y="125730"/>
                  </a:lnTo>
                  <a:lnTo>
                    <a:pt x="184150" y="170180"/>
                  </a:lnTo>
                  <a:lnTo>
                    <a:pt x="182879" y="220980"/>
                  </a:lnTo>
                  <a:lnTo>
                    <a:pt x="181609" y="342900"/>
                  </a:lnTo>
                  <a:lnTo>
                    <a:pt x="181609" y="542289"/>
                  </a:lnTo>
                  <a:lnTo>
                    <a:pt x="260350" y="542289"/>
                  </a:lnTo>
                  <a:lnTo>
                    <a:pt x="264159" y="543560"/>
                  </a:lnTo>
                  <a:lnTo>
                    <a:pt x="267969" y="543560"/>
                  </a:lnTo>
                  <a:lnTo>
                    <a:pt x="271779" y="544830"/>
                  </a:lnTo>
                  <a:lnTo>
                    <a:pt x="274319" y="546100"/>
                  </a:lnTo>
                  <a:lnTo>
                    <a:pt x="275589" y="546100"/>
                  </a:lnTo>
                  <a:lnTo>
                    <a:pt x="276859" y="547370"/>
                  </a:lnTo>
                  <a:lnTo>
                    <a:pt x="279400" y="549910"/>
                  </a:lnTo>
                  <a:lnTo>
                    <a:pt x="280669" y="551180"/>
                  </a:lnTo>
                  <a:lnTo>
                    <a:pt x="283209" y="552450"/>
                  </a:lnTo>
                  <a:lnTo>
                    <a:pt x="285750" y="556260"/>
                  </a:lnTo>
                  <a:lnTo>
                    <a:pt x="288289" y="560070"/>
                  </a:lnTo>
                  <a:lnTo>
                    <a:pt x="292100" y="565150"/>
                  </a:lnTo>
                  <a:lnTo>
                    <a:pt x="293369" y="567689"/>
                  </a:lnTo>
                  <a:lnTo>
                    <a:pt x="293369" y="568960"/>
                  </a:lnTo>
                  <a:lnTo>
                    <a:pt x="294639" y="572770"/>
                  </a:lnTo>
                  <a:lnTo>
                    <a:pt x="295909" y="575310"/>
                  </a:lnTo>
                  <a:lnTo>
                    <a:pt x="295909" y="577850"/>
                  </a:lnTo>
                  <a:lnTo>
                    <a:pt x="297179" y="580389"/>
                  </a:lnTo>
                  <a:lnTo>
                    <a:pt x="298450" y="582930"/>
                  </a:lnTo>
                  <a:lnTo>
                    <a:pt x="298450" y="585470"/>
                  </a:lnTo>
                  <a:lnTo>
                    <a:pt x="299719" y="591820"/>
                  </a:lnTo>
                  <a:lnTo>
                    <a:pt x="299719" y="596900"/>
                  </a:lnTo>
                  <a:lnTo>
                    <a:pt x="299719" y="603250"/>
                  </a:lnTo>
                  <a:lnTo>
                    <a:pt x="299719" y="609600"/>
                  </a:lnTo>
                  <a:lnTo>
                    <a:pt x="299719" y="614680"/>
                  </a:lnTo>
                  <a:lnTo>
                    <a:pt x="298450" y="621030"/>
                  </a:lnTo>
                  <a:lnTo>
                    <a:pt x="298450" y="623570"/>
                  </a:lnTo>
                  <a:lnTo>
                    <a:pt x="297179" y="626110"/>
                  </a:lnTo>
                  <a:lnTo>
                    <a:pt x="295909" y="628650"/>
                  </a:lnTo>
                  <a:lnTo>
                    <a:pt x="295909" y="631189"/>
                  </a:lnTo>
                  <a:lnTo>
                    <a:pt x="294639" y="633730"/>
                  </a:lnTo>
                  <a:lnTo>
                    <a:pt x="293369" y="636270"/>
                  </a:lnTo>
                  <a:lnTo>
                    <a:pt x="293369" y="638810"/>
                  </a:lnTo>
                  <a:lnTo>
                    <a:pt x="292100" y="641350"/>
                  </a:lnTo>
                  <a:lnTo>
                    <a:pt x="288289" y="646430"/>
                  </a:lnTo>
                  <a:lnTo>
                    <a:pt x="285750" y="648970"/>
                  </a:lnTo>
                  <a:lnTo>
                    <a:pt x="283209" y="654050"/>
                  </a:lnTo>
                  <a:lnTo>
                    <a:pt x="279400" y="656589"/>
                  </a:lnTo>
                  <a:lnTo>
                    <a:pt x="276859" y="657860"/>
                  </a:lnTo>
                  <a:lnTo>
                    <a:pt x="275589" y="659130"/>
                  </a:lnTo>
                  <a:lnTo>
                    <a:pt x="271779" y="660400"/>
                  </a:lnTo>
                  <a:lnTo>
                    <a:pt x="267969" y="661670"/>
                  </a:lnTo>
                  <a:lnTo>
                    <a:pt x="264159" y="662939"/>
                  </a:lnTo>
                  <a:lnTo>
                    <a:pt x="260350" y="662939"/>
                  </a:lnTo>
                  <a:lnTo>
                    <a:pt x="210819" y="662939"/>
                  </a:lnTo>
                  <a:lnTo>
                    <a:pt x="162559" y="662939"/>
                  </a:lnTo>
                  <a:lnTo>
                    <a:pt x="151129" y="664210"/>
                  </a:lnTo>
                  <a:lnTo>
                    <a:pt x="138429" y="665480"/>
                  </a:lnTo>
                  <a:lnTo>
                    <a:pt x="123189" y="668020"/>
                  </a:lnTo>
                  <a:lnTo>
                    <a:pt x="105409" y="671830"/>
                  </a:lnTo>
                  <a:lnTo>
                    <a:pt x="86359" y="675639"/>
                  </a:lnTo>
                  <a:lnTo>
                    <a:pt x="71119" y="678180"/>
                  </a:lnTo>
                  <a:lnTo>
                    <a:pt x="58419" y="679450"/>
                  </a:lnTo>
                  <a:lnTo>
                    <a:pt x="46989" y="679450"/>
                  </a:lnTo>
                  <a:lnTo>
                    <a:pt x="43179" y="679450"/>
                  </a:lnTo>
                  <a:lnTo>
                    <a:pt x="38100" y="678180"/>
                  </a:lnTo>
                  <a:lnTo>
                    <a:pt x="35559" y="676910"/>
                  </a:lnTo>
                  <a:lnTo>
                    <a:pt x="33019" y="676910"/>
                  </a:lnTo>
                  <a:lnTo>
                    <a:pt x="31750" y="675639"/>
                  </a:lnTo>
                  <a:lnTo>
                    <a:pt x="29209" y="674370"/>
                  </a:lnTo>
                  <a:lnTo>
                    <a:pt x="27939" y="673100"/>
                  </a:lnTo>
                  <a:lnTo>
                    <a:pt x="26669" y="671830"/>
                  </a:lnTo>
                  <a:lnTo>
                    <a:pt x="24129" y="669289"/>
                  </a:lnTo>
                  <a:lnTo>
                    <a:pt x="22859" y="668020"/>
                  </a:lnTo>
                  <a:lnTo>
                    <a:pt x="21589" y="666750"/>
                  </a:lnTo>
                  <a:lnTo>
                    <a:pt x="20319" y="664210"/>
                  </a:lnTo>
                  <a:lnTo>
                    <a:pt x="19050" y="661670"/>
                  </a:lnTo>
                  <a:lnTo>
                    <a:pt x="15239" y="657860"/>
                  </a:lnTo>
                  <a:lnTo>
                    <a:pt x="13969" y="655320"/>
                  </a:lnTo>
                  <a:lnTo>
                    <a:pt x="13969" y="652780"/>
                  </a:lnTo>
                  <a:lnTo>
                    <a:pt x="12700" y="650239"/>
                  </a:lnTo>
                  <a:lnTo>
                    <a:pt x="11429" y="647700"/>
                  </a:lnTo>
                  <a:lnTo>
                    <a:pt x="10159" y="645160"/>
                  </a:lnTo>
                  <a:lnTo>
                    <a:pt x="10159" y="642620"/>
                  </a:lnTo>
                  <a:lnTo>
                    <a:pt x="8889" y="640080"/>
                  </a:lnTo>
                  <a:lnTo>
                    <a:pt x="8889" y="637539"/>
                  </a:lnTo>
                  <a:lnTo>
                    <a:pt x="7619" y="635000"/>
                  </a:lnTo>
                  <a:lnTo>
                    <a:pt x="7619" y="632460"/>
                  </a:lnTo>
                  <a:lnTo>
                    <a:pt x="7619" y="626110"/>
                  </a:lnTo>
                  <a:lnTo>
                    <a:pt x="6350" y="619760"/>
                  </a:lnTo>
                  <a:lnTo>
                    <a:pt x="7619" y="613410"/>
                  </a:lnTo>
                  <a:lnTo>
                    <a:pt x="7619" y="608330"/>
                  </a:lnTo>
                  <a:lnTo>
                    <a:pt x="7619" y="604520"/>
                  </a:lnTo>
                  <a:lnTo>
                    <a:pt x="8889" y="601980"/>
                  </a:lnTo>
                  <a:lnTo>
                    <a:pt x="8889" y="599439"/>
                  </a:lnTo>
                  <a:lnTo>
                    <a:pt x="10159" y="596900"/>
                  </a:lnTo>
                  <a:lnTo>
                    <a:pt x="10159" y="594360"/>
                  </a:lnTo>
                  <a:lnTo>
                    <a:pt x="11429" y="591820"/>
                  </a:lnTo>
                  <a:lnTo>
                    <a:pt x="12700" y="589280"/>
                  </a:lnTo>
                  <a:lnTo>
                    <a:pt x="13969" y="586739"/>
                  </a:lnTo>
                  <a:lnTo>
                    <a:pt x="15239" y="581660"/>
                  </a:lnTo>
                  <a:lnTo>
                    <a:pt x="19050" y="577850"/>
                  </a:lnTo>
                  <a:lnTo>
                    <a:pt x="20319" y="575310"/>
                  </a:lnTo>
                  <a:lnTo>
                    <a:pt x="21589" y="572770"/>
                  </a:lnTo>
                  <a:lnTo>
                    <a:pt x="22859" y="571500"/>
                  </a:lnTo>
                  <a:lnTo>
                    <a:pt x="24129" y="570230"/>
                  </a:lnTo>
                  <a:lnTo>
                    <a:pt x="26669" y="567689"/>
                  </a:lnTo>
                  <a:lnTo>
                    <a:pt x="27939" y="566420"/>
                  </a:lnTo>
                  <a:lnTo>
                    <a:pt x="29209" y="565150"/>
                  </a:lnTo>
                  <a:lnTo>
                    <a:pt x="31750" y="563880"/>
                  </a:lnTo>
                  <a:lnTo>
                    <a:pt x="33019" y="562610"/>
                  </a:lnTo>
                  <a:lnTo>
                    <a:pt x="35559" y="562610"/>
                  </a:lnTo>
                  <a:lnTo>
                    <a:pt x="38100" y="560070"/>
                  </a:lnTo>
                  <a:lnTo>
                    <a:pt x="43179" y="560070"/>
                  </a:lnTo>
                  <a:lnTo>
                    <a:pt x="46989" y="560070"/>
                  </a:lnTo>
                  <a:lnTo>
                    <a:pt x="58419" y="558800"/>
                  </a:lnTo>
                  <a:lnTo>
                    <a:pt x="69850" y="557530"/>
                  </a:lnTo>
                  <a:lnTo>
                    <a:pt x="99059" y="552450"/>
                  </a:lnTo>
                  <a:lnTo>
                    <a:pt x="99059" y="351789"/>
                  </a:lnTo>
                  <a:lnTo>
                    <a:pt x="99059" y="292100"/>
                  </a:lnTo>
                  <a:lnTo>
                    <a:pt x="100329" y="233680"/>
                  </a:lnTo>
                  <a:lnTo>
                    <a:pt x="101600" y="177800"/>
                  </a:lnTo>
                  <a:lnTo>
                    <a:pt x="104139" y="123189"/>
                  </a:lnTo>
                  <a:lnTo>
                    <a:pt x="40639" y="123189"/>
                  </a:lnTo>
                  <a:lnTo>
                    <a:pt x="36829" y="121920"/>
                  </a:lnTo>
                  <a:lnTo>
                    <a:pt x="33019" y="121920"/>
                  </a:lnTo>
                  <a:lnTo>
                    <a:pt x="29209" y="119380"/>
                  </a:lnTo>
                  <a:lnTo>
                    <a:pt x="25400" y="118110"/>
                  </a:lnTo>
                  <a:lnTo>
                    <a:pt x="21589" y="115570"/>
                  </a:lnTo>
                  <a:lnTo>
                    <a:pt x="19050" y="113030"/>
                  </a:lnTo>
                  <a:lnTo>
                    <a:pt x="15239" y="109220"/>
                  </a:lnTo>
                  <a:lnTo>
                    <a:pt x="12700" y="105410"/>
                  </a:lnTo>
                  <a:lnTo>
                    <a:pt x="8889" y="100330"/>
                  </a:lnTo>
                  <a:lnTo>
                    <a:pt x="7619" y="99060"/>
                  </a:lnTo>
                  <a:lnTo>
                    <a:pt x="7619" y="96520"/>
                  </a:lnTo>
                  <a:lnTo>
                    <a:pt x="6350" y="93980"/>
                  </a:lnTo>
                  <a:lnTo>
                    <a:pt x="5079" y="91439"/>
                  </a:lnTo>
                  <a:lnTo>
                    <a:pt x="3809" y="88900"/>
                  </a:lnTo>
                  <a:lnTo>
                    <a:pt x="3809" y="86360"/>
                  </a:lnTo>
                  <a:lnTo>
                    <a:pt x="2539" y="83820"/>
                  </a:lnTo>
                  <a:lnTo>
                    <a:pt x="2539" y="81280"/>
                  </a:lnTo>
                  <a:lnTo>
                    <a:pt x="1269" y="77470"/>
                  </a:lnTo>
                  <a:lnTo>
                    <a:pt x="1269" y="74930"/>
                  </a:lnTo>
                  <a:lnTo>
                    <a:pt x="1269" y="69850"/>
                  </a:lnTo>
                  <a:lnTo>
                    <a:pt x="0" y="62230"/>
                  </a:lnTo>
                  <a:lnTo>
                    <a:pt x="1269" y="55880"/>
                  </a:lnTo>
                  <a:lnTo>
                    <a:pt x="1269" y="50800"/>
                  </a:lnTo>
                  <a:lnTo>
                    <a:pt x="1269" y="48260"/>
                  </a:lnTo>
                  <a:lnTo>
                    <a:pt x="2539" y="44450"/>
                  </a:lnTo>
                  <a:lnTo>
                    <a:pt x="2539" y="41910"/>
                  </a:lnTo>
                  <a:lnTo>
                    <a:pt x="3809" y="39370"/>
                  </a:lnTo>
                  <a:lnTo>
                    <a:pt x="3809" y="36830"/>
                  </a:lnTo>
                  <a:lnTo>
                    <a:pt x="5079" y="34289"/>
                  </a:lnTo>
                  <a:lnTo>
                    <a:pt x="6350" y="31750"/>
                  </a:lnTo>
                  <a:lnTo>
                    <a:pt x="7619" y="29210"/>
                  </a:lnTo>
                  <a:lnTo>
                    <a:pt x="7619" y="26670"/>
                  </a:lnTo>
                  <a:lnTo>
                    <a:pt x="8889" y="25400"/>
                  </a:lnTo>
                  <a:lnTo>
                    <a:pt x="10159" y="22860"/>
                  </a:lnTo>
                  <a:lnTo>
                    <a:pt x="12700" y="20320"/>
                  </a:lnTo>
                  <a:lnTo>
                    <a:pt x="15239" y="16510"/>
                  </a:lnTo>
                  <a:lnTo>
                    <a:pt x="17779" y="13970"/>
                  </a:lnTo>
                  <a:lnTo>
                    <a:pt x="20319" y="11430"/>
                  </a:lnTo>
                  <a:lnTo>
                    <a:pt x="24129" y="8889"/>
                  </a:lnTo>
                  <a:lnTo>
                    <a:pt x="26669" y="6350"/>
                  </a:lnTo>
                  <a:lnTo>
                    <a:pt x="30479" y="5080"/>
                  </a:lnTo>
                  <a:lnTo>
                    <a:pt x="34289" y="3810"/>
                  </a:lnTo>
                  <a:lnTo>
                    <a:pt x="38100" y="3810"/>
                  </a:lnTo>
                  <a:lnTo>
                    <a:pt x="53339" y="1270"/>
                  </a:lnTo>
                  <a:lnTo>
                    <a:pt x="73659" y="0"/>
                  </a:lnTo>
                  <a:lnTo>
                    <a:pt x="127000" y="0"/>
                  </a:lnTo>
                  <a:lnTo>
                    <a:pt x="157479" y="0"/>
                  </a:lnTo>
                  <a:lnTo>
                    <a:pt x="193039" y="5080"/>
                  </a:lnTo>
                  <a:lnTo>
                    <a:pt x="231139" y="10160"/>
                  </a:lnTo>
                  <a:lnTo>
                    <a:pt x="274319" y="19050"/>
                  </a:lnTo>
                  <a:lnTo>
                    <a:pt x="278129" y="19050"/>
                  </a:lnTo>
                  <a:lnTo>
                    <a:pt x="281939" y="21589"/>
                  </a:lnTo>
                  <a:lnTo>
                    <a:pt x="287019" y="22860"/>
                  </a:lnTo>
                  <a:lnTo>
                    <a:pt x="289559" y="25400"/>
                  </a:lnTo>
                  <a:lnTo>
                    <a:pt x="293369" y="27939"/>
                  </a:lnTo>
                  <a:lnTo>
                    <a:pt x="295909" y="30480"/>
                  </a:lnTo>
                  <a:lnTo>
                    <a:pt x="306069" y="50800"/>
                  </a:lnTo>
                  <a:lnTo>
                    <a:pt x="308609" y="55880"/>
                  </a:lnTo>
                  <a:lnTo>
                    <a:pt x="308609" y="60960"/>
                  </a:lnTo>
                  <a:lnTo>
                    <a:pt x="309879" y="67310"/>
                  </a:lnTo>
                  <a:lnTo>
                    <a:pt x="309879" y="73660"/>
                  </a:lnTo>
                  <a:lnTo>
                    <a:pt x="309879" y="80010"/>
                  </a:lnTo>
                  <a:lnTo>
                    <a:pt x="309879" y="83820"/>
                  </a:lnTo>
                  <a:lnTo>
                    <a:pt x="309879" y="86360"/>
                  </a:lnTo>
                  <a:lnTo>
                    <a:pt x="309879" y="90170"/>
                  </a:lnTo>
                  <a:lnTo>
                    <a:pt x="308609" y="93980"/>
                  </a:lnTo>
                  <a:lnTo>
                    <a:pt x="308609" y="96520"/>
                  </a:lnTo>
                  <a:lnTo>
                    <a:pt x="308609" y="99060"/>
                  </a:lnTo>
                  <a:lnTo>
                    <a:pt x="307339" y="102870"/>
                  </a:lnTo>
                  <a:lnTo>
                    <a:pt x="306069" y="105410"/>
                  </a:lnTo>
                  <a:lnTo>
                    <a:pt x="306069" y="107950"/>
                  </a:lnTo>
                  <a:lnTo>
                    <a:pt x="304800" y="110489"/>
                  </a:lnTo>
                  <a:lnTo>
                    <a:pt x="303529" y="113030"/>
                  </a:lnTo>
                  <a:lnTo>
                    <a:pt x="300989" y="115570"/>
                  </a:lnTo>
                  <a:lnTo>
                    <a:pt x="299719" y="118110"/>
                  </a:lnTo>
                  <a:lnTo>
                    <a:pt x="298450" y="120650"/>
                  </a:lnTo>
                  <a:lnTo>
                    <a:pt x="297179" y="123189"/>
                  </a:lnTo>
                  <a:lnTo>
                    <a:pt x="294639" y="124460"/>
                  </a:lnTo>
                  <a:lnTo>
                    <a:pt x="292100" y="128270"/>
                  </a:lnTo>
                  <a:lnTo>
                    <a:pt x="289559" y="130810"/>
                  </a:lnTo>
                  <a:lnTo>
                    <a:pt x="285750" y="133350"/>
                  </a:lnTo>
                  <a:lnTo>
                    <a:pt x="281939" y="134620"/>
                  </a:lnTo>
                  <a:lnTo>
                    <a:pt x="279400" y="137160"/>
                  </a:lnTo>
                  <a:lnTo>
                    <a:pt x="275589" y="137160"/>
                  </a:lnTo>
                  <a:lnTo>
                    <a:pt x="271779" y="138430"/>
                  </a:lnTo>
                  <a:lnTo>
                    <a:pt x="267969" y="13843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58259" y="2834640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52069" y="0"/>
                  </a:moveTo>
                  <a:lnTo>
                    <a:pt x="44450" y="0"/>
                  </a:lnTo>
                  <a:lnTo>
                    <a:pt x="40639" y="1270"/>
                  </a:lnTo>
                  <a:lnTo>
                    <a:pt x="35560" y="2539"/>
                  </a:lnTo>
                  <a:lnTo>
                    <a:pt x="31750" y="5080"/>
                  </a:lnTo>
                  <a:lnTo>
                    <a:pt x="26669" y="7620"/>
                  </a:lnTo>
                  <a:lnTo>
                    <a:pt x="19050" y="15239"/>
                  </a:lnTo>
                  <a:lnTo>
                    <a:pt x="11429" y="25400"/>
                  </a:lnTo>
                  <a:lnTo>
                    <a:pt x="8889" y="31750"/>
                  </a:lnTo>
                  <a:lnTo>
                    <a:pt x="5079" y="39370"/>
                  </a:lnTo>
                  <a:lnTo>
                    <a:pt x="3810" y="43180"/>
                  </a:lnTo>
                  <a:lnTo>
                    <a:pt x="2539" y="45720"/>
                  </a:lnTo>
                  <a:lnTo>
                    <a:pt x="2539" y="49530"/>
                  </a:lnTo>
                  <a:lnTo>
                    <a:pt x="1269" y="52070"/>
                  </a:lnTo>
                  <a:lnTo>
                    <a:pt x="1269" y="5842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1269" y="101600"/>
                  </a:lnTo>
                  <a:lnTo>
                    <a:pt x="6350" y="194310"/>
                  </a:lnTo>
                  <a:lnTo>
                    <a:pt x="6350" y="212089"/>
                  </a:lnTo>
                  <a:lnTo>
                    <a:pt x="7619" y="227330"/>
                  </a:lnTo>
                  <a:lnTo>
                    <a:pt x="7619" y="311150"/>
                  </a:lnTo>
                  <a:lnTo>
                    <a:pt x="8889" y="396239"/>
                  </a:lnTo>
                  <a:lnTo>
                    <a:pt x="6350" y="553720"/>
                  </a:lnTo>
                  <a:lnTo>
                    <a:pt x="6350" y="576580"/>
                  </a:lnTo>
                  <a:lnTo>
                    <a:pt x="3810" y="638810"/>
                  </a:lnTo>
                  <a:lnTo>
                    <a:pt x="2539" y="651510"/>
                  </a:lnTo>
                  <a:lnTo>
                    <a:pt x="2539" y="660400"/>
                  </a:lnTo>
                  <a:lnTo>
                    <a:pt x="3810" y="666750"/>
                  </a:lnTo>
                  <a:lnTo>
                    <a:pt x="3810" y="673100"/>
                  </a:lnTo>
                  <a:lnTo>
                    <a:pt x="5079" y="679450"/>
                  </a:lnTo>
                  <a:lnTo>
                    <a:pt x="8889" y="694689"/>
                  </a:lnTo>
                  <a:lnTo>
                    <a:pt x="11429" y="699770"/>
                  </a:lnTo>
                  <a:lnTo>
                    <a:pt x="16510" y="707389"/>
                  </a:lnTo>
                  <a:lnTo>
                    <a:pt x="17779" y="708660"/>
                  </a:lnTo>
                  <a:lnTo>
                    <a:pt x="19050" y="711200"/>
                  </a:lnTo>
                  <a:lnTo>
                    <a:pt x="21589" y="712470"/>
                  </a:lnTo>
                  <a:lnTo>
                    <a:pt x="22860" y="715010"/>
                  </a:lnTo>
                  <a:lnTo>
                    <a:pt x="24129" y="716280"/>
                  </a:lnTo>
                  <a:lnTo>
                    <a:pt x="31750" y="720089"/>
                  </a:lnTo>
                  <a:lnTo>
                    <a:pt x="33019" y="721360"/>
                  </a:lnTo>
                  <a:lnTo>
                    <a:pt x="43179" y="723900"/>
                  </a:lnTo>
                  <a:lnTo>
                    <a:pt x="53339" y="723900"/>
                  </a:lnTo>
                  <a:lnTo>
                    <a:pt x="58419" y="722630"/>
                  </a:lnTo>
                  <a:lnTo>
                    <a:pt x="62229" y="718820"/>
                  </a:lnTo>
                  <a:lnTo>
                    <a:pt x="66039" y="716280"/>
                  </a:lnTo>
                  <a:lnTo>
                    <a:pt x="83819" y="673100"/>
                  </a:lnTo>
                  <a:lnTo>
                    <a:pt x="86360" y="661670"/>
                  </a:lnTo>
                  <a:lnTo>
                    <a:pt x="87629" y="650239"/>
                  </a:lnTo>
                  <a:lnTo>
                    <a:pt x="90169" y="593089"/>
                  </a:lnTo>
                  <a:lnTo>
                    <a:pt x="87629" y="381000"/>
                  </a:lnTo>
                  <a:lnTo>
                    <a:pt x="90169" y="240030"/>
                  </a:lnTo>
                  <a:lnTo>
                    <a:pt x="158750" y="370839"/>
                  </a:lnTo>
                  <a:lnTo>
                    <a:pt x="223519" y="487680"/>
                  </a:lnTo>
                  <a:lnTo>
                    <a:pt x="284479" y="586739"/>
                  </a:lnTo>
                  <a:lnTo>
                    <a:pt x="342900" y="671830"/>
                  </a:lnTo>
                  <a:lnTo>
                    <a:pt x="349250" y="679450"/>
                  </a:lnTo>
                  <a:lnTo>
                    <a:pt x="354329" y="687070"/>
                  </a:lnTo>
                  <a:lnTo>
                    <a:pt x="365760" y="698500"/>
                  </a:lnTo>
                  <a:lnTo>
                    <a:pt x="372110" y="702310"/>
                  </a:lnTo>
                  <a:lnTo>
                    <a:pt x="374650" y="703580"/>
                  </a:lnTo>
                  <a:lnTo>
                    <a:pt x="378460" y="704850"/>
                  </a:lnTo>
                  <a:lnTo>
                    <a:pt x="381000" y="706120"/>
                  </a:lnTo>
                  <a:lnTo>
                    <a:pt x="382269" y="707389"/>
                  </a:lnTo>
                  <a:lnTo>
                    <a:pt x="392429" y="707389"/>
                  </a:lnTo>
                  <a:lnTo>
                    <a:pt x="397510" y="706120"/>
                  </a:lnTo>
                  <a:lnTo>
                    <a:pt x="405129" y="703580"/>
                  </a:lnTo>
                  <a:lnTo>
                    <a:pt x="407669" y="701039"/>
                  </a:lnTo>
                  <a:lnTo>
                    <a:pt x="411479" y="699770"/>
                  </a:lnTo>
                  <a:lnTo>
                    <a:pt x="414019" y="695960"/>
                  </a:lnTo>
                  <a:lnTo>
                    <a:pt x="416560" y="693420"/>
                  </a:lnTo>
                  <a:lnTo>
                    <a:pt x="419100" y="689610"/>
                  </a:lnTo>
                  <a:lnTo>
                    <a:pt x="424179" y="679450"/>
                  </a:lnTo>
                  <a:lnTo>
                    <a:pt x="425450" y="674370"/>
                  </a:lnTo>
                  <a:lnTo>
                    <a:pt x="427989" y="669289"/>
                  </a:lnTo>
                  <a:lnTo>
                    <a:pt x="430529" y="656589"/>
                  </a:lnTo>
                  <a:lnTo>
                    <a:pt x="430529" y="650239"/>
                  </a:lnTo>
                  <a:lnTo>
                    <a:pt x="433069" y="627380"/>
                  </a:lnTo>
                  <a:lnTo>
                    <a:pt x="435610" y="591820"/>
                  </a:lnTo>
                  <a:lnTo>
                    <a:pt x="436879" y="298450"/>
                  </a:lnTo>
                  <a:lnTo>
                    <a:pt x="438150" y="228600"/>
                  </a:lnTo>
                  <a:lnTo>
                    <a:pt x="435610" y="130810"/>
                  </a:lnTo>
                  <a:lnTo>
                    <a:pt x="431800" y="92710"/>
                  </a:lnTo>
                  <a:lnTo>
                    <a:pt x="422910" y="46989"/>
                  </a:lnTo>
                  <a:lnTo>
                    <a:pt x="403860" y="10160"/>
                  </a:lnTo>
                  <a:lnTo>
                    <a:pt x="393700" y="5080"/>
                  </a:lnTo>
                  <a:lnTo>
                    <a:pt x="384810" y="5080"/>
                  </a:lnTo>
                  <a:lnTo>
                    <a:pt x="381000" y="6350"/>
                  </a:lnTo>
                  <a:lnTo>
                    <a:pt x="375919" y="7620"/>
                  </a:lnTo>
                  <a:lnTo>
                    <a:pt x="350519" y="39370"/>
                  </a:lnTo>
                  <a:lnTo>
                    <a:pt x="349250" y="45720"/>
                  </a:lnTo>
                  <a:lnTo>
                    <a:pt x="349250" y="52070"/>
                  </a:lnTo>
                  <a:lnTo>
                    <a:pt x="347979" y="58420"/>
                  </a:lnTo>
                  <a:lnTo>
                    <a:pt x="347979" y="76200"/>
                  </a:lnTo>
                  <a:lnTo>
                    <a:pt x="349250" y="87630"/>
                  </a:lnTo>
                  <a:lnTo>
                    <a:pt x="349250" y="100330"/>
                  </a:lnTo>
                  <a:lnTo>
                    <a:pt x="353060" y="144780"/>
                  </a:lnTo>
                  <a:lnTo>
                    <a:pt x="354329" y="154939"/>
                  </a:lnTo>
                  <a:lnTo>
                    <a:pt x="358139" y="458470"/>
                  </a:lnTo>
                  <a:lnTo>
                    <a:pt x="358139" y="516889"/>
                  </a:lnTo>
                  <a:lnTo>
                    <a:pt x="356869" y="525780"/>
                  </a:lnTo>
                  <a:lnTo>
                    <a:pt x="293369" y="429260"/>
                  </a:lnTo>
                  <a:lnTo>
                    <a:pt x="228600" y="318770"/>
                  </a:lnTo>
                  <a:lnTo>
                    <a:pt x="162560" y="194310"/>
                  </a:lnTo>
                  <a:lnTo>
                    <a:pt x="96519" y="57150"/>
                  </a:lnTo>
                  <a:lnTo>
                    <a:pt x="90169" y="43180"/>
                  </a:lnTo>
                  <a:lnTo>
                    <a:pt x="83819" y="31750"/>
                  </a:lnTo>
                  <a:lnTo>
                    <a:pt x="77469" y="21589"/>
                  </a:lnTo>
                  <a:lnTo>
                    <a:pt x="72389" y="13970"/>
                  </a:lnTo>
                  <a:lnTo>
                    <a:pt x="63500" y="5080"/>
                  </a:lnTo>
                  <a:lnTo>
                    <a:pt x="60960" y="3810"/>
                  </a:lnTo>
                  <a:lnTo>
                    <a:pt x="57150" y="1270"/>
                  </a:lnTo>
                  <a:lnTo>
                    <a:pt x="54610" y="127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58259" y="2834640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435610" y="579120"/>
                  </a:moveTo>
                  <a:lnTo>
                    <a:pt x="435610" y="585470"/>
                  </a:lnTo>
                  <a:lnTo>
                    <a:pt x="435610" y="591820"/>
                  </a:lnTo>
                  <a:lnTo>
                    <a:pt x="434339" y="608330"/>
                  </a:lnTo>
                  <a:lnTo>
                    <a:pt x="433069" y="627380"/>
                  </a:lnTo>
                  <a:lnTo>
                    <a:pt x="430529" y="650239"/>
                  </a:lnTo>
                  <a:lnTo>
                    <a:pt x="430529" y="656589"/>
                  </a:lnTo>
                  <a:lnTo>
                    <a:pt x="429260" y="662939"/>
                  </a:lnTo>
                  <a:lnTo>
                    <a:pt x="427989" y="669289"/>
                  </a:lnTo>
                  <a:lnTo>
                    <a:pt x="425450" y="674370"/>
                  </a:lnTo>
                  <a:lnTo>
                    <a:pt x="424179" y="679450"/>
                  </a:lnTo>
                  <a:lnTo>
                    <a:pt x="421639" y="684530"/>
                  </a:lnTo>
                  <a:lnTo>
                    <a:pt x="419100" y="689610"/>
                  </a:lnTo>
                  <a:lnTo>
                    <a:pt x="416560" y="693420"/>
                  </a:lnTo>
                  <a:lnTo>
                    <a:pt x="414019" y="695960"/>
                  </a:lnTo>
                  <a:lnTo>
                    <a:pt x="411479" y="699770"/>
                  </a:lnTo>
                  <a:lnTo>
                    <a:pt x="407669" y="701039"/>
                  </a:lnTo>
                  <a:lnTo>
                    <a:pt x="405129" y="703580"/>
                  </a:lnTo>
                  <a:lnTo>
                    <a:pt x="401319" y="704850"/>
                  </a:lnTo>
                  <a:lnTo>
                    <a:pt x="397510" y="706120"/>
                  </a:lnTo>
                  <a:lnTo>
                    <a:pt x="392429" y="707389"/>
                  </a:lnTo>
                  <a:lnTo>
                    <a:pt x="388619" y="707389"/>
                  </a:lnTo>
                  <a:lnTo>
                    <a:pt x="386079" y="707389"/>
                  </a:lnTo>
                  <a:lnTo>
                    <a:pt x="382269" y="707389"/>
                  </a:lnTo>
                  <a:lnTo>
                    <a:pt x="381000" y="706120"/>
                  </a:lnTo>
                  <a:lnTo>
                    <a:pt x="378460" y="704850"/>
                  </a:lnTo>
                  <a:lnTo>
                    <a:pt x="349250" y="679450"/>
                  </a:lnTo>
                  <a:lnTo>
                    <a:pt x="342900" y="671830"/>
                  </a:lnTo>
                  <a:lnTo>
                    <a:pt x="284479" y="586739"/>
                  </a:lnTo>
                  <a:lnTo>
                    <a:pt x="223519" y="487680"/>
                  </a:lnTo>
                  <a:lnTo>
                    <a:pt x="158750" y="370839"/>
                  </a:lnTo>
                  <a:lnTo>
                    <a:pt x="90169" y="240030"/>
                  </a:lnTo>
                  <a:lnTo>
                    <a:pt x="87629" y="381000"/>
                  </a:lnTo>
                  <a:lnTo>
                    <a:pt x="88900" y="487680"/>
                  </a:lnTo>
                  <a:lnTo>
                    <a:pt x="90169" y="593089"/>
                  </a:lnTo>
                  <a:lnTo>
                    <a:pt x="88900" y="623570"/>
                  </a:lnTo>
                  <a:lnTo>
                    <a:pt x="87629" y="650239"/>
                  </a:lnTo>
                  <a:lnTo>
                    <a:pt x="86360" y="661670"/>
                  </a:lnTo>
                  <a:lnTo>
                    <a:pt x="83819" y="673100"/>
                  </a:lnTo>
                  <a:lnTo>
                    <a:pt x="82550" y="681989"/>
                  </a:lnTo>
                  <a:lnTo>
                    <a:pt x="80010" y="690880"/>
                  </a:lnTo>
                  <a:lnTo>
                    <a:pt x="77469" y="698500"/>
                  </a:lnTo>
                  <a:lnTo>
                    <a:pt x="73660" y="706120"/>
                  </a:lnTo>
                  <a:lnTo>
                    <a:pt x="69850" y="711200"/>
                  </a:lnTo>
                  <a:lnTo>
                    <a:pt x="66039" y="716280"/>
                  </a:lnTo>
                  <a:lnTo>
                    <a:pt x="62229" y="718820"/>
                  </a:lnTo>
                  <a:lnTo>
                    <a:pt x="58419" y="722630"/>
                  </a:lnTo>
                  <a:lnTo>
                    <a:pt x="53339" y="723900"/>
                  </a:lnTo>
                  <a:lnTo>
                    <a:pt x="48260" y="723900"/>
                  </a:lnTo>
                  <a:lnTo>
                    <a:pt x="43179" y="723900"/>
                  </a:lnTo>
                  <a:lnTo>
                    <a:pt x="38100" y="722630"/>
                  </a:lnTo>
                  <a:lnTo>
                    <a:pt x="33019" y="721360"/>
                  </a:lnTo>
                  <a:lnTo>
                    <a:pt x="31750" y="720089"/>
                  </a:lnTo>
                  <a:lnTo>
                    <a:pt x="29210" y="718820"/>
                  </a:lnTo>
                  <a:lnTo>
                    <a:pt x="26669" y="717550"/>
                  </a:lnTo>
                  <a:lnTo>
                    <a:pt x="24129" y="716280"/>
                  </a:lnTo>
                  <a:lnTo>
                    <a:pt x="22860" y="715010"/>
                  </a:lnTo>
                  <a:lnTo>
                    <a:pt x="21589" y="712470"/>
                  </a:lnTo>
                  <a:lnTo>
                    <a:pt x="19050" y="711200"/>
                  </a:lnTo>
                  <a:lnTo>
                    <a:pt x="17779" y="708660"/>
                  </a:lnTo>
                  <a:lnTo>
                    <a:pt x="6350" y="684530"/>
                  </a:lnTo>
                  <a:lnTo>
                    <a:pt x="5079" y="679450"/>
                  </a:lnTo>
                  <a:lnTo>
                    <a:pt x="3810" y="673100"/>
                  </a:lnTo>
                  <a:lnTo>
                    <a:pt x="3810" y="666750"/>
                  </a:lnTo>
                  <a:lnTo>
                    <a:pt x="2539" y="660400"/>
                  </a:lnTo>
                  <a:lnTo>
                    <a:pt x="2539" y="651510"/>
                  </a:lnTo>
                  <a:lnTo>
                    <a:pt x="3810" y="638810"/>
                  </a:lnTo>
                  <a:lnTo>
                    <a:pt x="5079" y="607060"/>
                  </a:lnTo>
                  <a:lnTo>
                    <a:pt x="6350" y="576580"/>
                  </a:lnTo>
                  <a:lnTo>
                    <a:pt x="6350" y="563880"/>
                  </a:lnTo>
                  <a:lnTo>
                    <a:pt x="6350" y="553720"/>
                  </a:lnTo>
                  <a:lnTo>
                    <a:pt x="7619" y="474980"/>
                  </a:lnTo>
                  <a:lnTo>
                    <a:pt x="8889" y="396239"/>
                  </a:lnTo>
                  <a:lnTo>
                    <a:pt x="7619" y="311150"/>
                  </a:lnTo>
                  <a:lnTo>
                    <a:pt x="7619" y="227330"/>
                  </a:lnTo>
                  <a:lnTo>
                    <a:pt x="6350" y="212089"/>
                  </a:lnTo>
                  <a:lnTo>
                    <a:pt x="6350" y="194310"/>
                  </a:lnTo>
                  <a:lnTo>
                    <a:pt x="5079" y="172720"/>
                  </a:lnTo>
                  <a:lnTo>
                    <a:pt x="3810" y="148589"/>
                  </a:lnTo>
                  <a:lnTo>
                    <a:pt x="1269" y="101600"/>
                  </a:lnTo>
                  <a:lnTo>
                    <a:pt x="0" y="82550"/>
                  </a:lnTo>
                  <a:lnTo>
                    <a:pt x="0" y="68580"/>
                  </a:lnTo>
                  <a:lnTo>
                    <a:pt x="0" y="64770"/>
                  </a:lnTo>
                  <a:lnTo>
                    <a:pt x="0" y="60960"/>
                  </a:lnTo>
                  <a:lnTo>
                    <a:pt x="1269" y="58420"/>
                  </a:lnTo>
                  <a:lnTo>
                    <a:pt x="1269" y="54610"/>
                  </a:lnTo>
                  <a:lnTo>
                    <a:pt x="1269" y="52070"/>
                  </a:lnTo>
                  <a:lnTo>
                    <a:pt x="2539" y="49530"/>
                  </a:lnTo>
                  <a:lnTo>
                    <a:pt x="2539" y="45720"/>
                  </a:lnTo>
                  <a:lnTo>
                    <a:pt x="3810" y="43180"/>
                  </a:lnTo>
                  <a:lnTo>
                    <a:pt x="5079" y="39370"/>
                  </a:lnTo>
                  <a:lnTo>
                    <a:pt x="6350" y="36830"/>
                  </a:lnTo>
                  <a:lnTo>
                    <a:pt x="8889" y="31750"/>
                  </a:lnTo>
                  <a:lnTo>
                    <a:pt x="11429" y="25400"/>
                  </a:lnTo>
                  <a:lnTo>
                    <a:pt x="15239" y="20320"/>
                  </a:lnTo>
                  <a:lnTo>
                    <a:pt x="19050" y="15239"/>
                  </a:lnTo>
                  <a:lnTo>
                    <a:pt x="22860" y="11430"/>
                  </a:lnTo>
                  <a:lnTo>
                    <a:pt x="26669" y="7620"/>
                  </a:lnTo>
                  <a:lnTo>
                    <a:pt x="31750" y="5080"/>
                  </a:lnTo>
                  <a:lnTo>
                    <a:pt x="35560" y="2539"/>
                  </a:lnTo>
                  <a:lnTo>
                    <a:pt x="40639" y="1270"/>
                  </a:lnTo>
                  <a:lnTo>
                    <a:pt x="44450" y="0"/>
                  </a:lnTo>
                  <a:lnTo>
                    <a:pt x="49529" y="0"/>
                  </a:lnTo>
                  <a:lnTo>
                    <a:pt x="52069" y="0"/>
                  </a:lnTo>
                  <a:lnTo>
                    <a:pt x="54610" y="1270"/>
                  </a:lnTo>
                  <a:lnTo>
                    <a:pt x="57150" y="1270"/>
                  </a:lnTo>
                  <a:lnTo>
                    <a:pt x="60960" y="3810"/>
                  </a:lnTo>
                  <a:lnTo>
                    <a:pt x="63500" y="5080"/>
                  </a:lnTo>
                  <a:lnTo>
                    <a:pt x="66039" y="7620"/>
                  </a:lnTo>
                  <a:lnTo>
                    <a:pt x="68579" y="10160"/>
                  </a:lnTo>
                  <a:lnTo>
                    <a:pt x="90169" y="43180"/>
                  </a:lnTo>
                  <a:lnTo>
                    <a:pt x="96519" y="57150"/>
                  </a:lnTo>
                  <a:lnTo>
                    <a:pt x="162560" y="194310"/>
                  </a:lnTo>
                  <a:lnTo>
                    <a:pt x="228600" y="318770"/>
                  </a:lnTo>
                  <a:lnTo>
                    <a:pt x="293369" y="429260"/>
                  </a:lnTo>
                  <a:lnTo>
                    <a:pt x="356869" y="525780"/>
                  </a:lnTo>
                  <a:lnTo>
                    <a:pt x="358139" y="516889"/>
                  </a:lnTo>
                  <a:lnTo>
                    <a:pt x="358139" y="502920"/>
                  </a:lnTo>
                  <a:lnTo>
                    <a:pt x="358139" y="458470"/>
                  </a:lnTo>
                  <a:lnTo>
                    <a:pt x="354329" y="163830"/>
                  </a:lnTo>
                  <a:lnTo>
                    <a:pt x="354329" y="154939"/>
                  </a:lnTo>
                  <a:lnTo>
                    <a:pt x="353060" y="144780"/>
                  </a:lnTo>
                  <a:lnTo>
                    <a:pt x="350519" y="114300"/>
                  </a:lnTo>
                  <a:lnTo>
                    <a:pt x="349250" y="100330"/>
                  </a:lnTo>
                  <a:lnTo>
                    <a:pt x="349250" y="87630"/>
                  </a:lnTo>
                  <a:lnTo>
                    <a:pt x="347979" y="76200"/>
                  </a:lnTo>
                  <a:lnTo>
                    <a:pt x="347979" y="66039"/>
                  </a:lnTo>
                  <a:lnTo>
                    <a:pt x="347979" y="58420"/>
                  </a:lnTo>
                  <a:lnTo>
                    <a:pt x="349250" y="52070"/>
                  </a:lnTo>
                  <a:lnTo>
                    <a:pt x="349250" y="45720"/>
                  </a:lnTo>
                  <a:lnTo>
                    <a:pt x="350519" y="39370"/>
                  </a:lnTo>
                  <a:lnTo>
                    <a:pt x="351789" y="34289"/>
                  </a:lnTo>
                  <a:lnTo>
                    <a:pt x="354329" y="29210"/>
                  </a:lnTo>
                  <a:lnTo>
                    <a:pt x="356869" y="24130"/>
                  </a:lnTo>
                  <a:lnTo>
                    <a:pt x="359410" y="20320"/>
                  </a:lnTo>
                  <a:lnTo>
                    <a:pt x="361950" y="16510"/>
                  </a:lnTo>
                  <a:lnTo>
                    <a:pt x="364489" y="13970"/>
                  </a:lnTo>
                  <a:lnTo>
                    <a:pt x="368300" y="11430"/>
                  </a:lnTo>
                  <a:lnTo>
                    <a:pt x="372110" y="8889"/>
                  </a:lnTo>
                  <a:lnTo>
                    <a:pt x="375919" y="7620"/>
                  </a:lnTo>
                  <a:lnTo>
                    <a:pt x="381000" y="6350"/>
                  </a:lnTo>
                  <a:lnTo>
                    <a:pt x="384810" y="5080"/>
                  </a:lnTo>
                  <a:lnTo>
                    <a:pt x="389889" y="5080"/>
                  </a:lnTo>
                  <a:lnTo>
                    <a:pt x="393700" y="5080"/>
                  </a:lnTo>
                  <a:lnTo>
                    <a:pt x="396239" y="6350"/>
                  </a:lnTo>
                  <a:lnTo>
                    <a:pt x="398779" y="7620"/>
                  </a:lnTo>
                  <a:lnTo>
                    <a:pt x="401319" y="8889"/>
                  </a:lnTo>
                  <a:lnTo>
                    <a:pt x="403860" y="10160"/>
                  </a:lnTo>
                  <a:lnTo>
                    <a:pt x="406400" y="12700"/>
                  </a:lnTo>
                  <a:lnTo>
                    <a:pt x="408939" y="15239"/>
                  </a:lnTo>
                  <a:lnTo>
                    <a:pt x="411479" y="19050"/>
                  </a:lnTo>
                  <a:lnTo>
                    <a:pt x="415289" y="26670"/>
                  </a:lnTo>
                  <a:lnTo>
                    <a:pt x="419100" y="36830"/>
                  </a:lnTo>
                  <a:lnTo>
                    <a:pt x="422910" y="46989"/>
                  </a:lnTo>
                  <a:lnTo>
                    <a:pt x="431800" y="92710"/>
                  </a:lnTo>
                  <a:lnTo>
                    <a:pt x="435610" y="130810"/>
                  </a:lnTo>
                  <a:lnTo>
                    <a:pt x="436879" y="176530"/>
                  </a:lnTo>
                  <a:lnTo>
                    <a:pt x="438150" y="228600"/>
                  </a:lnTo>
                  <a:lnTo>
                    <a:pt x="436879" y="298450"/>
                  </a:lnTo>
                  <a:lnTo>
                    <a:pt x="435610" y="57912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4353559" y="2819460"/>
            <a:ext cx="1614170" cy="755650"/>
            <a:chOff x="4353559" y="2819460"/>
            <a:chExt cx="1614170" cy="755650"/>
          </a:xfrm>
        </p:grpSpPr>
        <p:sp>
          <p:nvSpPr>
            <p:cNvPr id="113" name="object 113"/>
            <p:cNvSpPr/>
            <p:nvPr/>
          </p:nvSpPr>
          <p:spPr>
            <a:xfrm>
              <a:off x="4359909" y="2833369"/>
              <a:ext cx="369570" cy="734060"/>
            </a:xfrm>
            <a:custGeom>
              <a:avLst/>
              <a:gdLst/>
              <a:ahLst/>
              <a:cxnLst/>
              <a:rect l="l" t="t" r="r" b="b"/>
              <a:pathLst>
                <a:path w="369570" h="734060">
                  <a:moveTo>
                    <a:pt x="53339" y="0"/>
                  </a:moveTo>
                  <a:lnTo>
                    <a:pt x="44450" y="0"/>
                  </a:lnTo>
                  <a:lnTo>
                    <a:pt x="41910" y="1269"/>
                  </a:lnTo>
                  <a:lnTo>
                    <a:pt x="40639" y="1269"/>
                  </a:lnTo>
                  <a:lnTo>
                    <a:pt x="35560" y="3809"/>
                  </a:lnTo>
                  <a:lnTo>
                    <a:pt x="30479" y="8889"/>
                  </a:lnTo>
                  <a:lnTo>
                    <a:pt x="25400" y="12700"/>
                  </a:lnTo>
                  <a:lnTo>
                    <a:pt x="21589" y="17779"/>
                  </a:lnTo>
                  <a:lnTo>
                    <a:pt x="17779" y="24129"/>
                  </a:lnTo>
                  <a:lnTo>
                    <a:pt x="15239" y="29209"/>
                  </a:lnTo>
                  <a:lnTo>
                    <a:pt x="11429" y="35559"/>
                  </a:lnTo>
                  <a:lnTo>
                    <a:pt x="6350" y="48259"/>
                  </a:lnTo>
                  <a:lnTo>
                    <a:pt x="6350" y="50800"/>
                  </a:lnTo>
                  <a:lnTo>
                    <a:pt x="5079" y="53339"/>
                  </a:lnTo>
                  <a:lnTo>
                    <a:pt x="3810" y="57150"/>
                  </a:lnTo>
                  <a:lnTo>
                    <a:pt x="3810" y="62229"/>
                  </a:lnTo>
                  <a:lnTo>
                    <a:pt x="2539" y="66039"/>
                  </a:lnTo>
                  <a:lnTo>
                    <a:pt x="2561" y="74929"/>
                  </a:lnTo>
                  <a:lnTo>
                    <a:pt x="5079" y="368300"/>
                  </a:lnTo>
                  <a:lnTo>
                    <a:pt x="0" y="635000"/>
                  </a:lnTo>
                  <a:lnTo>
                    <a:pt x="0" y="646429"/>
                  </a:lnTo>
                  <a:lnTo>
                    <a:pt x="1269" y="650239"/>
                  </a:lnTo>
                  <a:lnTo>
                    <a:pt x="1269" y="655319"/>
                  </a:lnTo>
                  <a:lnTo>
                    <a:pt x="3810" y="660400"/>
                  </a:lnTo>
                  <a:lnTo>
                    <a:pt x="3810" y="662939"/>
                  </a:lnTo>
                  <a:lnTo>
                    <a:pt x="8889" y="673100"/>
                  </a:lnTo>
                  <a:lnTo>
                    <a:pt x="11429" y="676909"/>
                  </a:lnTo>
                  <a:lnTo>
                    <a:pt x="13969" y="681989"/>
                  </a:lnTo>
                  <a:lnTo>
                    <a:pt x="17779" y="684529"/>
                  </a:lnTo>
                  <a:lnTo>
                    <a:pt x="19050" y="687069"/>
                  </a:lnTo>
                  <a:lnTo>
                    <a:pt x="20319" y="688339"/>
                  </a:lnTo>
                  <a:lnTo>
                    <a:pt x="22860" y="689609"/>
                  </a:lnTo>
                  <a:lnTo>
                    <a:pt x="24129" y="690879"/>
                  </a:lnTo>
                  <a:lnTo>
                    <a:pt x="26669" y="692150"/>
                  </a:lnTo>
                  <a:lnTo>
                    <a:pt x="27939" y="692150"/>
                  </a:lnTo>
                  <a:lnTo>
                    <a:pt x="31750" y="694689"/>
                  </a:lnTo>
                  <a:lnTo>
                    <a:pt x="35560" y="694689"/>
                  </a:lnTo>
                  <a:lnTo>
                    <a:pt x="40639" y="695959"/>
                  </a:lnTo>
                  <a:lnTo>
                    <a:pt x="44450" y="699769"/>
                  </a:lnTo>
                  <a:lnTo>
                    <a:pt x="50800" y="703579"/>
                  </a:lnTo>
                  <a:lnTo>
                    <a:pt x="92710" y="725169"/>
                  </a:lnTo>
                  <a:lnTo>
                    <a:pt x="106679" y="728979"/>
                  </a:lnTo>
                  <a:lnTo>
                    <a:pt x="119379" y="732789"/>
                  </a:lnTo>
                  <a:lnTo>
                    <a:pt x="130810" y="734059"/>
                  </a:lnTo>
                  <a:lnTo>
                    <a:pt x="162560" y="734059"/>
                  </a:lnTo>
                  <a:lnTo>
                    <a:pt x="201929" y="727709"/>
                  </a:lnTo>
                  <a:lnTo>
                    <a:pt x="251460" y="707389"/>
                  </a:lnTo>
                  <a:lnTo>
                    <a:pt x="288289" y="675639"/>
                  </a:lnTo>
                  <a:lnTo>
                    <a:pt x="297179" y="662939"/>
                  </a:lnTo>
                  <a:lnTo>
                    <a:pt x="307339" y="650239"/>
                  </a:lnTo>
                  <a:lnTo>
                    <a:pt x="316229" y="637539"/>
                  </a:lnTo>
                  <a:lnTo>
                    <a:pt x="327659" y="614679"/>
                  </a:lnTo>
                  <a:lnTo>
                    <a:pt x="132079" y="614679"/>
                  </a:lnTo>
                  <a:lnTo>
                    <a:pt x="124460" y="613409"/>
                  </a:lnTo>
                  <a:lnTo>
                    <a:pt x="119379" y="613409"/>
                  </a:lnTo>
                  <a:lnTo>
                    <a:pt x="116839" y="612139"/>
                  </a:lnTo>
                  <a:lnTo>
                    <a:pt x="111760" y="610869"/>
                  </a:lnTo>
                  <a:lnTo>
                    <a:pt x="109219" y="609600"/>
                  </a:lnTo>
                  <a:lnTo>
                    <a:pt x="101600" y="607059"/>
                  </a:lnTo>
                  <a:lnTo>
                    <a:pt x="97789" y="604519"/>
                  </a:lnTo>
                  <a:lnTo>
                    <a:pt x="95250" y="601979"/>
                  </a:lnTo>
                  <a:lnTo>
                    <a:pt x="91439" y="600709"/>
                  </a:lnTo>
                  <a:lnTo>
                    <a:pt x="87629" y="598169"/>
                  </a:lnTo>
                  <a:lnTo>
                    <a:pt x="82550" y="593089"/>
                  </a:lnTo>
                  <a:lnTo>
                    <a:pt x="82550" y="152400"/>
                  </a:lnTo>
                  <a:lnTo>
                    <a:pt x="266700" y="152400"/>
                  </a:lnTo>
                  <a:lnTo>
                    <a:pt x="231139" y="116839"/>
                  </a:lnTo>
                  <a:lnTo>
                    <a:pt x="193039" y="87629"/>
                  </a:lnTo>
                  <a:lnTo>
                    <a:pt x="152400" y="63500"/>
                  </a:lnTo>
                  <a:lnTo>
                    <a:pt x="149860" y="62229"/>
                  </a:lnTo>
                  <a:lnTo>
                    <a:pt x="146050" y="59689"/>
                  </a:lnTo>
                  <a:lnTo>
                    <a:pt x="134619" y="53339"/>
                  </a:lnTo>
                  <a:lnTo>
                    <a:pt x="99060" y="26669"/>
                  </a:lnTo>
                  <a:lnTo>
                    <a:pt x="67310" y="6350"/>
                  </a:lnTo>
                  <a:lnTo>
                    <a:pt x="62229" y="2539"/>
                  </a:lnTo>
                  <a:lnTo>
                    <a:pt x="57150" y="1269"/>
                  </a:lnTo>
                  <a:lnTo>
                    <a:pt x="53339" y="0"/>
                  </a:lnTo>
                  <a:close/>
                </a:path>
                <a:path w="369570" h="734060">
                  <a:moveTo>
                    <a:pt x="266700" y="152400"/>
                  </a:moveTo>
                  <a:lnTo>
                    <a:pt x="82550" y="152400"/>
                  </a:lnTo>
                  <a:lnTo>
                    <a:pt x="158750" y="203200"/>
                  </a:lnTo>
                  <a:lnTo>
                    <a:pt x="185419" y="223519"/>
                  </a:lnTo>
                  <a:lnTo>
                    <a:pt x="223519" y="259079"/>
                  </a:lnTo>
                  <a:lnTo>
                    <a:pt x="247650" y="290829"/>
                  </a:lnTo>
                  <a:lnTo>
                    <a:pt x="271779" y="337819"/>
                  </a:lnTo>
                  <a:lnTo>
                    <a:pt x="283210" y="375919"/>
                  </a:lnTo>
                  <a:lnTo>
                    <a:pt x="288289" y="415289"/>
                  </a:lnTo>
                  <a:lnTo>
                    <a:pt x="288289" y="440689"/>
                  </a:lnTo>
                  <a:lnTo>
                    <a:pt x="284479" y="474979"/>
                  </a:lnTo>
                  <a:lnTo>
                    <a:pt x="279400" y="497839"/>
                  </a:lnTo>
                  <a:lnTo>
                    <a:pt x="275589" y="509269"/>
                  </a:lnTo>
                  <a:lnTo>
                    <a:pt x="273050" y="519429"/>
                  </a:lnTo>
                  <a:lnTo>
                    <a:pt x="269239" y="529589"/>
                  </a:lnTo>
                  <a:lnTo>
                    <a:pt x="259079" y="549909"/>
                  </a:lnTo>
                  <a:lnTo>
                    <a:pt x="255269" y="558800"/>
                  </a:lnTo>
                  <a:lnTo>
                    <a:pt x="248919" y="566419"/>
                  </a:lnTo>
                  <a:lnTo>
                    <a:pt x="243839" y="574039"/>
                  </a:lnTo>
                  <a:lnTo>
                    <a:pt x="237489" y="581659"/>
                  </a:lnTo>
                  <a:lnTo>
                    <a:pt x="227329" y="591819"/>
                  </a:lnTo>
                  <a:lnTo>
                    <a:pt x="223519" y="594359"/>
                  </a:lnTo>
                  <a:lnTo>
                    <a:pt x="219710" y="598169"/>
                  </a:lnTo>
                  <a:lnTo>
                    <a:pt x="170179" y="613409"/>
                  </a:lnTo>
                  <a:lnTo>
                    <a:pt x="156210" y="614679"/>
                  </a:lnTo>
                  <a:lnTo>
                    <a:pt x="327659" y="614679"/>
                  </a:lnTo>
                  <a:lnTo>
                    <a:pt x="345439" y="572769"/>
                  </a:lnTo>
                  <a:lnTo>
                    <a:pt x="360679" y="520700"/>
                  </a:lnTo>
                  <a:lnTo>
                    <a:pt x="368300" y="464819"/>
                  </a:lnTo>
                  <a:lnTo>
                    <a:pt x="369569" y="445769"/>
                  </a:lnTo>
                  <a:lnTo>
                    <a:pt x="369569" y="411479"/>
                  </a:lnTo>
                  <a:lnTo>
                    <a:pt x="359410" y="334009"/>
                  </a:lnTo>
                  <a:lnTo>
                    <a:pt x="346710" y="290829"/>
                  </a:lnTo>
                  <a:lnTo>
                    <a:pt x="328929" y="247650"/>
                  </a:lnTo>
                  <a:lnTo>
                    <a:pt x="298450" y="194309"/>
                  </a:lnTo>
                  <a:lnTo>
                    <a:pt x="283210" y="172719"/>
                  </a:lnTo>
                  <a:lnTo>
                    <a:pt x="266700" y="15240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36109" y="2974339"/>
              <a:ext cx="132079" cy="101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36110" y="2985769"/>
              <a:ext cx="214629" cy="468630"/>
            </a:xfrm>
            <a:custGeom>
              <a:avLst/>
              <a:gdLst/>
              <a:ahLst/>
              <a:cxnLst/>
              <a:rect l="l" t="t" r="r" b="b"/>
              <a:pathLst>
                <a:path w="214629" h="468629">
                  <a:moveTo>
                    <a:pt x="214630" y="323850"/>
                  </a:moveTo>
                  <a:lnTo>
                    <a:pt x="208280" y="322580"/>
                  </a:lnTo>
                  <a:lnTo>
                    <a:pt x="201930" y="321310"/>
                  </a:lnTo>
                  <a:lnTo>
                    <a:pt x="199390" y="332740"/>
                  </a:lnTo>
                  <a:lnTo>
                    <a:pt x="196850" y="342900"/>
                  </a:lnTo>
                  <a:lnTo>
                    <a:pt x="193040" y="354330"/>
                  </a:lnTo>
                  <a:lnTo>
                    <a:pt x="190754" y="364604"/>
                  </a:lnTo>
                  <a:lnTo>
                    <a:pt x="190500" y="364490"/>
                  </a:lnTo>
                  <a:lnTo>
                    <a:pt x="187058" y="374802"/>
                  </a:lnTo>
                  <a:lnTo>
                    <a:pt x="186690" y="374650"/>
                  </a:lnTo>
                  <a:lnTo>
                    <a:pt x="182880" y="384810"/>
                  </a:lnTo>
                  <a:lnTo>
                    <a:pt x="177800" y="393700"/>
                  </a:lnTo>
                  <a:lnTo>
                    <a:pt x="172720" y="402590"/>
                  </a:lnTo>
                  <a:lnTo>
                    <a:pt x="167640" y="411480"/>
                  </a:lnTo>
                  <a:lnTo>
                    <a:pt x="167779" y="411556"/>
                  </a:lnTo>
                  <a:lnTo>
                    <a:pt x="162560" y="417830"/>
                  </a:lnTo>
                  <a:lnTo>
                    <a:pt x="156210" y="425450"/>
                  </a:lnTo>
                  <a:lnTo>
                    <a:pt x="156933" y="425996"/>
                  </a:lnTo>
                  <a:lnTo>
                    <a:pt x="151130" y="431800"/>
                  </a:lnTo>
                  <a:lnTo>
                    <a:pt x="147320" y="434340"/>
                  </a:lnTo>
                  <a:lnTo>
                    <a:pt x="143510" y="436880"/>
                  </a:lnTo>
                  <a:lnTo>
                    <a:pt x="143967" y="437502"/>
                  </a:lnTo>
                  <a:lnTo>
                    <a:pt x="141058" y="439674"/>
                  </a:lnTo>
                  <a:lnTo>
                    <a:pt x="140970" y="439420"/>
                  </a:lnTo>
                  <a:lnTo>
                    <a:pt x="135890" y="441960"/>
                  </a:lnTo>
                  <a:lnTo>
                    <a:pt x="136182" y="442455"/>
                  </a:lnTo>
                  <a:lnTo>
                    <a:pt x="127000" y="447040"/>
                  </a:lnTo>
                  <a:lnTo>
                    <a:pt x="118249" y="450329"/>
                  </a:lnTo>
                  <a:lnTo>
                    <a:pt x="118110" y="449580"/>
                  </a:lnTo>
                  <a:lnTo>
                    <a:pt x="105410" y="452120"/>
                  </a:lnTo>
                  <a:lnTo>
                    <a:pt x="105486" y="452335"/>
                  </a:lnTo>
                  <a:lnTo>
                    <a:pt x="92710" y="454660"/>
                  </a:lnTo>
                  <a:lnTo>
                    <a:pt x="80010" y="455930"/>
                  </a:lnTo>
                  <a:lnTo>
                    <a:pt x="64770" y="455930"/>
                  </a:lnTo>
                  <a:lnTo>
                    <a:pt x="57150" y="455930"/>
                  </a:lnTo>
                  <a:lnTo>
                    <a:pt x="49530" y="455930"/>
                  </a:lnTo>
                  <a:lnTo>
                    <a:pt x="45720" y="454660"/>
                  </a:lnTo>
                  <a:lnTo>
                    <a:pt x="44450" y="454660"/>
                  </a:lnTo>
                  <a:lnTo>
                    <a:pt x="40640" y="453390"/>
                  </a:lnTo>
                  <a:lnTo>
                    <a:pt x="40640" y="453821"/>
                  </a:lnTo>
                  <a:lnTo>
                    <a:pt x="38100" y="452120"/>
                  </a:lnTo>
                  <a:lnTo>
                    <a:pt x="34290" y="450850"/>
                  </a:lnTo>
                  <a:lnTo>
                    <a:pt x="34213" y="451231"/>
                  </a:lnTo>
                  <a:lnTo>
                    <a:pt x="31750" y="449580"/>
                  </a:lnTo>
                  <a:lnTo>
                    <a:pt x="28994" y="448665"/>
                  </a:lnTo>
                  <a:lnTo>
                    <a:pt x="29210" y="448310"/>
                  </a:lnTo>
                  <a:lnTo>
                    <a:pt x="25400" y="447040"/>
                  </a:lnTo>
                  <a:lnTo>
                    <a:pt x="21590" y="444500"/>
                  </a:lnTo>
                  <a:lnTo>
                    <a:pt x="19050" y="441960"/>
                  </a:lnTo>
                  <a:lnTo>
                    <a:pt x="16192" y="441007"/>
                  </a:lnTo>
                  <a:lnTo>
                    <a:pt x="16510" y="440690"/>
                  </a:lnTo>
                  <a:lnTo>
                    <a:pt x="13970" y="43815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440690"/>
                  </a:lnTo>
                  <a:lnTo>
                    <a:pt x="0" y="443230"/>
                  </a:lnTo>
                  <a:lnTo>
                    <a:pt x="0" y="447052"/>
                  </a:lnTo>
                  <a:lnTo>
                    <a:pt x="5080" y="447052"/>
                  </a:lnTo>
                  <a:lnTo>
                    <a:pt x="5080" y="448310"/>
                  </a:lnTo>
                  <a:lnTo>
                    <a:pt x="7620" y="450850"/>
                  </a:lnTo>
                  <a:lnTo>
                    <a:pt x="8890" y="450850"/>
                  </a:lnTo>
                  <a:lnTo>
                    <a:pt x="11430" y="453390"/>
                  </a:lnTo>
                  <a:lnTo>
                    <a:pt x="15240" y="455930"/>
                  </a:lnTo>
                  <a:lnTo>
                    <a:pt x="19050" y="457200"/>
                  </a:lnTo>
                  <a:lnTo>
                    <a:pt x="19050" y="458470"/>
                  </a:lnTo>
                  <a:lnTo>
                    <a:pt x="22860" y="459740"/>
                  </a:lnTo>
                  <a:lnTo>
                    <a:pt x="26670" y="461010"/>
                  </a:lnTo>
                  <a:lnTo>
                    <a:pt x="29210" y="463550"/>
                  </a:lnTo>
                  <a:lnTo>
                    <a:pt x="30480" y="463550"/>
                  </a:lnTo>
                  <a:lnTo>
                    <a:pt x="34290" y="464820"/>
                  </a:lnTo>
                  <a:lnTo>
                    <a:pt x="34505" y="463702"/>
                  </a:lnTo>
                  <a:lnTo>
                    <a:pt x="38100" y="466090"/>
                  </a:lnTo>
                  <a:lnTo>
                    <a:pt x="39370" y="466090"/>
                  </a:lnTo>
                  <a:lnTo>
                    <a:pt x="41910" y="466090"/>
                  </a:lnTo>
                  <a:lnTo>
                    <a:pt x="45720" y="467360"/>
                  </a:lnTo>
                  <a:lnTo>
                    <a:pt x="46990" y="467360"/>
                  </a:lnTo>
                  <a:lnTo>
                    <a:pt x="55880" y="468630"/>
                  </a:lnTo>
                  <a:lnTo>
                    <a:pt x="64770" y="468630"/>
                  </a:lnTo>
                  <a:lnTo>
                    <a:pt x="80010" y="468630"/>
                  </a:lnTo>
                  <a:lnTo>
                    <a:pt x="93980" y="467360"/>
                  </a:lnTo>
                  <a:lnTo>
                    <a:pt x="95250" y="467360"/>
                  </a:lnTo>
                  <a:lnTo>
                    <a:pt x="107950" y="464820"/>
                  </a:lnTo>
                  <a:lnTo>
                    <a:pt x="109220" y="464820"/>
                  </a:lnTo>
                  <a:lnTo>
                    <a:pt x="120650" y="462280"/>
                  </a:lnTo>
                  <a:lnTo>
                    <a:pt x="132080" y="458470"/>
                  </a:lnTo>
                  <a:lnTo>
                    <a:pt x="142240" y="453390"/>
                  </a:lnTo>
                  <a:lnTo>
                    <a:pt x="147320" y="450850"/>
                  </a:lnTo>
                  <a:lnTo>
                    <a:pt x="151130" y="447040"/>
                  </a:lnTo>
                  <a:lnTo>
                    <a:pt x="156210" y="444500"/>
                  </a:lnTo>
                  <a:lnTo>
                    <a:pt x="160020" y="440690"/>
                  </a:lnTo>
                  <a:lnTo>
                    <a:pt x="166370" y="434340"/>
                  </a:lnTo>
                  <a:lnTo>
                    <a:pt x="166370" y="433070"/>
                  </a:lnTo>
                  <a:lnTo>
                    <a:pt x="172720" y="425450"/>
                  </a:lnTo>
                  <a:lnTo>
                    <a:pt x="177800" y="417830"/>
                  </a:lnTo>
                  <a:lnTo>
                    <a:pt x="179070" y="417830"/>
                  </a:lnTo>
                  <a:lnTo>
                    <a:pt x="184150" y="408940"/>
                  </a:lnTo>
                  <a:lnTo>
                    <a:pt x="189230" y="400050"/>
                  </a:lnTo>
                  <a:lnTo>
                    <a:pt x="194310" y="389890"/>
                  </a:lnTo>
                  <a:lnTo>
                    <a:pt x="198120" y="379730"/>
                  </a:lnTo>
                  <a:lnTo>
                    <a:pt x="201930" y="369570"/>
                  </a:lnTo>
                  <a:lnTo>
                    <a:pt x="205740" y="358140"/>
                  </a:lnTo>
                  <a:lnTo>
                    <a:pt x="209550" y="346710"/>
                  </a:lnTo>
                  <a:lnTo>
                    <a:pt x="212090" y="335280"/>
                  </a:lnTo>
                  <a:lnTo>
                    <a:pt x="214630" y="3238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56100" y="3067049"/>
              <a:ext cx="298450" cy="467359"/>
            </a:xfrm>
            <a:custGeom>
              <a:avLst/>
              <a:gdLst/>
              <a:ahLst/>
              <a:cxnLst/>
              <a:rect l="l" t="t" r="r" b="b"/>
              <a:pathLst>
                <a:path w="298450" h="467360">
                  <a:moveTo>
                    <a:pt x="44450" y="455930"/>
                  </a:moveTo>
                  <a:lnTo>
                    <a:pt x="40640" y="454660"/>
                  </a:lnTo>
                  <a:lnTo>
                    <a:pt x="38100" y="454660"/>
                  </a:lnTo>
                  <a:lnTo>
                    <a:pt x="34290" y="453390"/>
                  </a:lnTo>
                  <a:lnTo>
                    <a:pt x="34290" y="452120"/>
                  </a:lnTo>
                  <a:lnTo>
                    <a:pt x="33020" y="452120"/>
                  </a:lnTo>
                  <a:lnTo>
                    <a:pt x="31750" y="452120"/>
                  </a:lnTo>
                  <a:lnTo>
                    <a:pt x="30048" y="451281"/>
                  </a:lnTo>
                  <a:lnTo>
                    <a:pt x="29210" y="449580"/>
                  </a:lnTo>
                  <a:lnTo>
                    <a:pt x="26670" y="448310"/>
                  </a:lnTo>
                  <a:lnTo>
                    <a:pt x="25400" y="447040"/>
                  </a:lnTo>
                  <a:lnTo>
                    <a:pt x="23825" y="444690"/>
                  </a:lnTo>
                  <a:lnTo>
                    <a:pt x="24130" y="444500"/>
                  </a:lnTo>
                  <a:lnTo>
                    <a:pt x="22860" y="443230"/>
                  </a:lnTo>
                  <a:lnTo>
                    <a:pt x="20320" y="440690"/>
                  </a:lnTo>
                  <a:lnTo>
                    <a:pt x="17780" y="435610"/>
                  </a:lnTo>
                  <a:lnTo>
                    <a:pt x="17500" y="435813"/>
                  </a:lnTo>
                  <a:lnTo>
                    <a:pt x="16510" y="431800"/>
                  </a:lnTo>
                  <a:lnTo>
                    <a:pt x="16129" y="431952"/>
                  </a:lnTo>
                  <a:lnTo>
                    <a:pt x="15240" y="429260"/>
                  </a:lnTo>
                  <a:lnTo>
                    <a:pt x="13970" y="426720"/>
                  </a:lnTo>
                  <a:lnTo>
                    <a:pt x="12700" y="424180"/>
                  </a:lnTo>
                  <a:lnTo>
                    <a:pt x="12700" y="422910"/>
                  </a:lnTo>
                  <a:lnTo>
                    <a:pt x="11430" y="420370"/>
                  </a:lnTo>
                  <a:lnTo>
                    <a:pt x="5080" y="421640"/>
                  </a:lnTo>
                  <a:lnTo>
                    <a:pt x="0" y="422910"/>
                  </a:lnTo>
                  <a:lnTo>
                    <a:pt x="0" y="425450"/>
                  </a:lnTo>
                  <a:lnTo>
                    <a:pt x="1270" y="427990"/>
                  </a:lnTo>
                  <a:lnTo>
                    <a:pt x="1270" y="429260"/>
                  </a:lnTo>
                  <a:lnTo>
                    <a:pt x="2540" y="431800"/>
                  </a:lnTo>
                  <a:lnTo>
                    <a:pt x="2540" y="433070"/>
                  </a:lnTo>
                  <a:lnTo>
                    <a:pt x="3810" y="434340"/>
                  </a:lnTo>
                  <a:lnTo>
                    <a:pt x="5080" y="436880"/>
                  </a:lnTo>
                  <a:lnTo>
                    <a:pt x="6350" y="441960"/>
                  </a:lnTo>
                  <a:lnTo>
                    <a:pt x="7620" y="441960"/>
                  </a:lnTo>
                  <a:lnTo>
                    <a:pt x="7620" y="443230"/>
                  </a:lnTo>
                  <a:lnTo>
                    <a:pt x="10160" y="447040"/>
                  </a:lnTo>
                  <a:lnTo>
                    <a:pt x="12700" y="452120"/>
                  </a:lnTo>
                  <a:lnTo>
                    <a:pt x="13970" y="452120"/>
                  </a:lnTo>
                  <a:lnTo>
                    <a:pt x="16510" y="455930"/>
                  </a:lnTo>
                  <a:lnTo>
                    <a:pt x="19050" y="457200"/>
                  </a:lnTo>
                  <a:lnTo>
                    <a:pt x="19050" y="458470"/>
                  </a:lnTo>
                  <a:lnTo>
                    <a:pt x="20320" y="459740"/>
                  </a:lnTo>
                  <a:lnTo>
                    <a:pt x="20701" y="459232"/>
                  </a:lnTo>
                  <a:lnTo>
                    <a:pt x="21590" y="461010"/>
                  </a:lnTo>
                  <a:lnTo>
                    <a:pt x="22860" y="461010"/>
                  </a:lnTo>
                  <a:lnTo>
                    <a:pt x="22860" y="462280"/>
                  </a:lnTo>
                  <a:lnTo>
                    <a:pt x="25400" y="462280"/>
                  </a:lnTo>
                  <a:lnTo>
                    <a:pt x="26670" y="463550"/>
                  </a:lnTo>
                  <a:lnTo>
                    <a:pt x="27940" y="464832"/>
                  </a:lnTo>
                  <a:lnTo>
                    <a:pt x="29210" y="464832"/>
                  </a:lnTo>
                  <a:lnTo>
                    <a:pt x="33020" y="466090"/>
                  </a:lnTo>
                  <a:lnTo>
                    <a:pt x="35560" y="466090"/>
                  </a:lnTo>
                  <a:lnTo>
                    <a:pt x="38176" y="466966"/>
                  </a:lnTo>
                  <a:lnTo>
                    <a:pt x="38100" y="467360"/>
                  </a:lnTo>
                  <a:lnTo>
                    <a:pt x="39370" y="467360"/>
                  </a:lnTo>
                  <a:lnTo>
                    <a:pt x="43180" y="467360"/>
                  </a:lnTo>
                  <a:lnTo>
                    <a:pt x="44450" y="462280"/>
                  </a:lnTo>
                  <a:lnTo>
                    <a:pt x="44450" y="455930"/>
                  </a:lnTo>
                  <a:close/>
                </a:path>
                <a:path w="298450" h="467360">
                  <a:moveTo>
                    <a:pt x="298450" y="195580"/>
                  </a:moveTo>
                  <a:lnTo>
                    <a:pt x="297180" y="181610"/>
                  </a:lnTo>
                  <a:lnTo>
                    <a:pt x="295910" y="167640"/>
                  </a:lnTo>
                  <a:lnTo>
                    <a:pt x="294640" y="153670"/>
                  </a:lnTo>
                  <a:lnTo>
                    <a:pt x="292100" y="140970"/>
                  </a:lnTo>
                  <a:lnTo>
                    <a:pt x="289560" y="128270"/>
                  </a:lnTo>
                  <a:lnTo>
                    <a:pt x="289560" y="127000"/>
                  </a:lnTo>
                  <a:lnTo>
                    <a:pt x="285750" y="115570"/>
                  </a:lnTo>
                  <a:lnTo>
                    <a:pt x="281940" y="102870"/>
                  </a:lnTo>
                  <a:lnTo>
                    <a:pt x="281940" y="101600"/>
                  </a:lnTo>
                  <a:lnTo>
                    <a:pt x="276860" y="90170"/>
                  </a:lnTo>
                  <a:lnTo>
                    <a:pt x="270510" y="78740"/>
                  </a:lnTo>
                  <a:lnTo>
                    <a:pt x="264160" y="66040"/>
                  </a:lnTo>
                  <a:lnTo>
                    <a:pt x="257810" y="54610"/>
                  </a:lnTo>
                  <a:lnTo>
                    <a:pt x="256540" y="54610"/>
                  </a:lnTo>
                  <a:lnTo>
                    <a:pt x="248920" y="43180"/>
                  </a:lnTo>
                  <a:lnTo>
                    <a:pt x="232410" y="21590"/>
                  </a:lnTo>
                  <a:lnTo>
                    <a:pt x="231140" y="21590"/>
                  </a:lnTo>
                  <a:lnTo>
                    <a:pt x="231140" y="20320"/>
                  </a:lnTo>
                  <a:lnTo>
                    <a:pt x="212090" y="0"/>
                  </a:lnTo>
                  <a:lnTo>
                    <a:pt x="207010" y="5080"/>
                  </a:lnTo>
                  <a:lnTo>
                    <a:pt x="203200" y="8890"/>
                  </a:lnTo>
                  <a:lnTo>
                    <a:pt x="222250" y="29210"/>
                  </a:lnTo>
                  <a:lnTo>
                    <a:pt x="238760" y="50800"/>
                  </a:lnTo>
                  <a:lnTo>
                    <a:pt x="246380" y="60960"/>
                  </a:lnTo>
                  <a:lnTo>
                    <a:pt x="252730" y="72390"/>
                  </a:lnTo>
                  <a:lnTo>
                    <a:pt x="259080" y="83820"/>
                  </a:lnTo>
                  <a:lnTo>
                    <a:pt x="265430" y="95250"/>
                  </a:lnTo>
                  <a:lnTo>
                    <a:pt x="270306" y="106260"/>
                  </a:lnTo>
                  <a:lnTo>
                    <a:pt x="269240" y="106680"/>
                  </a:lnTo>
                  <a:lnTo>
                    <a:pt x="273050" y="119380"/>
                  </a:lnTo>
                  <a:lnTo>
                    <a:pt x="283210" y="156210"/>
                  </a:lnTo>
                  <a:lnTo>
                    <a:pt x="285750" y="182880"/>
                  </a:lnTo>
                  <a:lnTo>
                    <a:pt x="285750" y="194310"/>
                  </a:lnTo>
                  <a:lnTo>
                    <a:pt x="285750" y="195580"/>
                  </a:lnTo>
                  <a:lnTo>
                    <a:pt x="285750" y="207010"/>
                  </a:lnTo>
                  <a:lnTo>
                    <a:pt x="284607" y="217208"/>
                  </a:lnTo>
                  <a:lnTo>
                    <a:pt x="284480" y="217170"/>
                  </a:lnTo>
                  <a:lnTo>
                    <a:pt x="283210" y="228600"/>
                  </a:lnTo>
                  <a:lnTo>
                    <a:pt x="281940" y="240030"/>
                  </a:lnTo>
                  <a:lnTo>
                    <a:pt x="288290" y="241300"/>
                  </a:lnTo>
                  <a:lnTo>
                    <a:pt x="294640" y="242570"/>
                  </a:lnTo>
                  <a:lnTo>
                    <a:pt x="295910" y="231140"/>
                  </a:lnTo>
                  <a:lnTo>
                    <a:pt x="297180" y="218440"/>
                  </a:lnTo>
                  <a:lnTo>
                    <a:pt x="297180" y="207010"/>
                  </a:lnTo>
                  <a:lnTo>
                    <a:pt x="298450" y="1955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53547" y="2827019"/>
              <a:ext cx="78105" cy="662940"/>
            </a:xfrm>
            <a:custGeom>
              <a:avLst/>
              <a:gdLst/>
              <a:ahLst/>
              <a:cxnLst/>
              <a:rect l="l" t="t" r="r" b="b"/>
              <a:pathLst>
                <a:path w="78104" h="662939">
                  <a:moveTo>
                    <a:pt x="77482" y="7620"/>
                  </a:moveTo>
                  <a:lnTo>
                    <a:pt x="72402" y="3810"/>
                  </a:lnTo>
                  <a:lnTo>
                    <a:pt x="71132" y="3810"/>
                  </a:lnTo>
                  <a:lnTo>
                    <a:pt x="66052" y="1270"/>
                  </a:lnTo>
                  <a:lnTo>
                    <a:pt x="62242" y="0"/>
                  </a:lnTo>
                  <a:lnTo>
                    <a:pt x="60972" y="0"/>
                  </a:lnTo>
                  <a:lnTo>
                    <a:pt x="59702" y="0"/>
                  </a:lnTo>
                  <a:lnTo>
                    <a:pt x="50812" y="0"/>
                  </a:lnTo>
                  <a:lnTo>
                    <a:pt x="48272" y="1270"/>
                  </a:lnTo>
                  <a:lnTo>
                    <a:pt x="47002" y="1270"/>
                  </a:lnTo>
                  <a:lnTo>
                    <a:pt x="44462" y="1270"/>
                  </a:lnTo>
                  <a:lnTo>
                    <a:pt x="44462" y="2540"/>
                  </a:lnTo>
                  <a:lnTo>
                    <a:pt x="41922" y="3810"/>
                  </a:lnTo>
                  <a:lnTo>
                    <a:pt x="40652" y="3810"/>
                  </a:lnTo>
                  <a:lnTo>
                    <a:pt x="39382" y="5080"/>
                  </a:lnTo>
                  <a:lnTo>
                    <a:pt x="36842" y="6350"/>
                  </a:lnTo>
                  <a:lnTo>
                    <a:pt x="35572" y="7620"/>
                  </a:lnTo>
                  <a:lnTo>
                    <a:pt x="34302" y="8890"/>
                  </a:lnTo>
                  <a:lnTo>
                    <a:pt x="31762" y="10160"/>
                  </a:lnTo>
                  <a:lnTo>
                    <a:pt x="31762" y="11430"/>
                  </a:lnTo>
                  <a:lnTo>
                    <a:pt x="27952" y="15240"/>
                  </a:lnTo>
                  <a:lnTo>
                    <a:pt x="24142" y="20320"/>
                  </a:lnTo>
                  <a:lnTo>
                    <a:pt x="22872" y="20320"/>
                  </a:lnTo>
                  <a:lnTo>
                    <a:pt x="19062" y="26670"/>
                  </a:lnTo>
                  <a:lnTo>
                    <a:pt x="15252" y="33020"/>
                  </a:lnTo>
                  <a:lnTo>
                    <a:pt x="12712" y="39370"/>
                  </a:lnTo>
                  <a:lnTo>
                    <a:pt x="8902" y="45720"/>
                  </a:lnTo>
                  <a:lnTo>
                    <a:pt x="7632" y="52070"/>
                  </a:lnTo>
                  <a:lnTo>
                    <a:pt x="6362" y="52070"/>
                  </a:lnTo>
                  <a:lnTo>
                    <a:pt x="6362" y="54610"/>
                  </a:lnTo>
                  <a:lnTo>
                    <a:pt x="5092" y="58420"/>
                  </a:lnTo>
                  <a:lnTo>
                    <a:pt x="2552" y="58420"/>
                  </a:lnTo>
                  <a:lnTo>
                    <a:pt x="2552" y="71120"/>
                  </a:lnTo>
                  <a:lnTo>
                    <a:pt x="2552" y="74930"/>
                  </a:lnTo>
                  <a:lnTo>
                    <a:pt x="2552" y="78740"/>
                  </a:lnTo>
                  <a:lnTo>
                    <a:pt x="2552" y="508000"/>
                  </a:lnTo>
                  <a:lnTo>
                    <a:pt x="0" y="508000"/>
                  </a:lnTo>
                  <a:lnTo>
                    <a:pt x="0" y="654050"/>
                  </a:lnTo>
                  <a:lnTo>
                    <a:pt x="1282" y="654050"/>
                  </a:lnTo>
                  <a:lnTo>
                    <a:pt x="1282" y="656590"/>
                  </a:lnTo>
                  <a:lnTo>
                    <a:pt x="1282" y="657860"/>
                  </a:lnTo>
                  <a:lnTo>
                    <a:pt x="1282" y="659130"/>
                  </a:lnTo>
                  <a:lnTo>
                    <a:pt x="1282" y="660400"/>
                  </a:lnTo>
                  <a:lnTo>
                    <a:pt x="1676" y="660323"/>
                  </a:lnTo>
                  <a:lnTo>
                    <a:pt x="2552" y="662940"/>
                  </a:lnTo>
                  <a:lnTo>
                    <a:pt x="7632" y="661670"/>
                  </a:lnTo>
                  <a:lnTo>
                    <a:pt x="13982" y="660400"/>
                  </a:lnTo>
                  <a:lnTo>
                    <a:pt x="13982" y="657860"/>
                  </a:lnTo>
                  <a:lnTo>
                    <a:pt x="13982" y="656590"/>
                  </a:lnTo>
                  <a:lnTo>
                    <a:pt x="12712" y="654050"/>
                  </a:lnTo>
                  <a:lnTo>
                    <a:pt x="15252" y="654050"/>
                  </a:lnTo>
                  <a:lnTo>
                    <a:pt x="15252" y="508000"/>
                  </a:lnTo>
                  <a:lnTo>
                    <a:pt x="17792" y="508000"/>
                  </a:lnTo>
                  <a:lnTo>
                    <a:pt x="17792" y="374650"/>
                  </a:lnTo>
                  <a:lnTo>
                    <a:pt x="17792" y="59690"/>
                  </a:lnTo>
                  <a:lnTo>
                    <a:pt x="17792" y="58420"/>
                  </a:lnTo>
                  <a:lnTo>
                    <a:pt x="19062" y="55880"/>
                  </a:lnTo>
                  <a:lnTo>
                    <a:pt x="20332" y="50800"/>
                  </a:lnTo>
                  <a:lnTo>
                    <a:pt x="24142" y="44450"/>
                  </a:lnTo>
                  <a:lnTo>
                    <a:pt x="26289" y="39077"/>
                  </a:lnTo>
                  <a:lnTo>
                    <a:pt x="26682" y="39370"/>
                  </a:lnTo>
                  <a:lnTo>
                    <a:pt x="29222" y="33020"/>
                  </a:lnTo>
                  <a:lnTo>
                    <a:pt x="34302" y="27940"/>
                  </a:lnTo>
                  <a:lnTo>
                    <a:pt x="33426" y="27419"/>
                  </a:lnTo>
                  <a:lnTo>
                    <a:pt x="36842" y="22860"/>
                  </a:lnTo>
                  <a:lnTo>
                    <a:pt x="40106" y="19596"/>
                  </a:lnTo>
                  <a:lnTo>
                    <a:pt x="40652" y="20320"/>
                  </a:lnTo>
                  <a:lnTo>
                    <a:pt x="41922" y="17780"/>
                  </a:lnTo>
                  <a:lnTo>
                    <a:pt x="43192" y="17780"/>
                  </a:lnTo>
                  <a:lnTo>
                    <a:pt x="45732" y="16510"/>
                  </a:lnTo>
                  <a:lnTo>
                    <a:pt x="47002" y="15240"/>
                  </a:lnTo>
                  <a:lnTo>
                    <a:pt x="49542" y="13970"/>
                  </a:lnTo>
                  <a:lnTo>
                    <a:pt x="50812" y="13970"/>
                  </a:lnTo>
                  <a:lnTo>
                    <a:pt x="50596" y="13449"/>
                  </a:lnTo>
                  <a:lnTo>
                    <a:pt x="52082" y="12700"/>
                  </a:lnTo>
                  <a:lnTo>
                    <a:pt x="53352" y="12700"/>
                  </a:lnTo>
                  <a:lnTo>
                    <a:pt x="54622" y="12700"/>
                  </a:lnTo>
                  <a:lnTo>
                    <a:pt x="55892" y="12700"/>
                  </a:lnTo>
                  <a:lnTo>
                    <a:pt x="55524" y="11798"/>
                  </a:lnTo>
                  <a:lnTo>
                    <a:pt x="55892" y="11430"/>
                  </a:lnTo>
                  <a:lnTo>
                    <a:pt x="55892" y="12700"/>
                  </a:lnTo>
                  <a:lnTo>
                    <a:pt x="57162" y="12700"/>
                  </a:lnTo>
                  <a:lnTo>
                    <a:pt x="58432" y="12700"/>
                  </a:lnTo>
                  <a:lnTo>
                    <a:pt x="62242" y="13970"/>
                  </a:lnTo>
                  <a:lnTo>
                    <a:pt x="62357" y="13398"/>
                  </a:lnTo>
                  <a:lnTo>
                    <a:pt x="66052" y="15240"/>
                  </a:lnTo>
                  <a:lnTo>
                    <a:pt x="71132" y="17780"/>
                  </a:lnTo>
                  <a:lnTo>
                    <a:pt x="73672" y="12700"/>
                  </a:lnTo>
                  <a:lnTo>
                    <a:pt x="77482" y="762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24680" y="2834639"/>
              <a:ext cx="311150" cy="591820"/>
            </a:xfrm>
            <a:custGeom>
              <a:avLst/>
              <a:gdLst/>
              <a:ahLst/>
              <a:cxnLst/>
              <a:rect l="l" t="t" r="r" b="b"/>
              <a:pathLst>
                <a:path w="311150" h="591820">
                  <a:moveTo>
                    <a:pt x="311150" y="410210"/>
                  </a:moveTo>
                  <a:lnTo>
                    <a:pt x="309880" y="393700"/>
                  </a:lnTo>
                  <a:lnTo>
                    <a:pt x="308610" y="378460"/>
                  </a:lnTo>
                  <a:lnTo>
                    <a:pt x="306070" y="363220"/>
                  </a:lnTo>
                  <a:lnTo>
                    <a:pt x="306070" y="361950"/>
                  </a:lnTo>
                  <a:lnTo>
                    <a:pt x="303530" y="347980"/>
                  </a:lnTo>
                  <a:lnTo>
                    <a:pt x="303530" y="346710"/>
                  </a:lnTo>
                  <a:lnTo>
                    <a:pt x="300990" y="331470"/>
                  </a:lnTo>
                  <a:lnTo>
                    <a:pt x="297180" y="317500"/>
                  </a:lnTo>
                  <a:lnTo>
                    <a:pt x="297180" y="316230"/>
                  </a:lnTo>
                  <a:lnTo>
                    <a:pt x="293370" y="302260"/>
                  </a:lnTo>
                  <a:lnTo>
                    <a:pt x="288290" y="288290"/>
                  </a:lnTo>
                  <a:lnTo>
                    <a:pt x="288290" y="287020"/>
                  </a:lnTo>
                  <a:lnTo>
                    <a:pt x="283210" y="273050"/>
                  </a:lnTo>
                  <a:lnTo>
                    <a:pt x="270510" y="243840"/>
                  </a:lnTo>
                  <a:lnTo>
                    <a:pt x="255270" y="217170"/>
                  </a:lnTo>
                  <a:lnTo>
                    <a:pt x="255270" y="215900"/>
                  </a:lnTo>
                  <a:lnTo>
                    <a:pt x="238760" y="190500"/>
                  </a:lnTo>
                  <a:lnTo>
                    <a:pt x="238760" y="189230"/>
                  </a:lnTo>
                  <a:lnTo>
                    <a:pt x="223520" y="167640"/>
                  </a:lnTo>
                  <a:lnTo>
                    <a:pt x="207010" y="147320"/>
                  </a:lnTo>
                  <a:lnTo>
                    <a:pt x="205740" y="147320"/>
                  </a:lnTo>
                  <a:lnTo>
                    <a:pt x="189230" y="128270"/>
                  </a:lnTo>
                  <a:lnTo>
                    <a:pt x="171450" y="111760"/>
                  </a:lnTo>
                  <a:lnTo>
                    <a:pt x="170180" y="111760"/>
                  </a:lnTo>
                  <a:lnTo>
                    <a:pt x="152400" y="95250"/>
                  </a:lnTo>
                  <a:lnTo>
                    <a:pt x="151130" y="95250"/>
                  </a:lnTo>
                  <a:lnTo>
                    <a:pt x="132080" y="81280"/>
                  </a:lnTo>
                  <a:lnTo>
                    <a:pt x="111760" y="68580"/>
                  </a:lnTo>
                  <a:lnTo>
                    <a:pt x="91071" y="57632"/>
                  </a:lnTo>
                  <a:lnTo>
                    <a:pt x="91440" y="57150"/>
                  </a:lnTo>
                  <a:lnTo>
                    <a:pt x="88900" y="54610"/>
                  </a:lnTo>
                  <a:lnTo>
                    <a:pt x="85090" y="53340"/>
                  </a:lnTo>
                  <a:lnTo>
                    <a:pt x="73660" y="45720"/>
                  </a:lnTo>
                  <a:lnTo>
                    <a:pt x="73126" y="46596"/>
                  </a:lnTo>
                  <a:lnTo>
                    <a:pt x="38100" y="20320"/>
                  </a:lnTo>
                  <a:lnTo>
                    <a:pt x="20320" y="8890"/>
                  </a:lnTo>
                  <a:lnTo>
                    <a:pt x="6350" y="0"/>
                  </a:lnTo>
                  <a:lnTo>
                    <a:pt x="2540" y="5080"/>
                  </a:lnTo>
                  <a:lnTo>
                    <a:pt x="0" y="10160"/>
                  </a:lnTo>
                  <a:lnTo>
                    <a:pt x="13970" y="19050"/>
                  </a:lnTo>
                  <a:lnTo>
                    <a:pt x="30480" y="30480"/>
                  </a:lnTo>
                  <a:lnTo>
                    <a:pt x="67310" y="57150"/>
                  </a:lnTo>
                  <a:lnTo>
                    <a:pt x="78740" y="63500"/>
                  </a:lnTo>
                  <a:lnTo>
                    <a:pt x="81280" y="66040"/>
                  </a:lnTo>
                  <a:lnTo>
                    <a:pt x="85090" y="67310"/>
                  </a:lnTo>
                  <a:lnTo>
                    <a:pt x="105410" y="78740"/>
                  </a:lnTo>
                  <a:lnTo>
                    <a:pt x="124853" y="90906"/>
                  </a:lnTo>
                  <a:lnTo>
                    <a:pt x="124460" y="91440"/>
                  </a:lnTo>
                  <a:lnTo>
                    <a:pt x="144018" y="104902"/>
                  </a:lnTo>
                  <a:lnTo>
                    <a:pt x="143510" y="105410"/>
                  </a:lnTo>
                  <a:lnTo>
                    <a:pt x="162560" y="120650"/>
                  </a:lnTo>
                  <a:lnTo>
                    <a:pt x="180340" y="138430"/>
                  </a:lnTo>
                  <a:lnTo>
                    <a:pt x="180848" y="137756"/>
                  </a:lnTo>
                  <a:lnTo>
                    <a:pt x="196850" y="156210"/>
                  </a:lnTo>
                  <a:lnTo>
                    <a:pt x="197408" y="155651"/>
                  </a:lnTo>
                  <a:lnTo>
                    <a:pt x="213360" y="175260"/>
                  </a:lnTo>
                  <a:lnTo>
                    <a:pt x="228219" y="196316"/>
                  </a:lnTo>
                  <a:lnTo>
                    <a:pt x="227330" y="196850"/>
                  </a:lnTo>
                  <a:lnTo>
                    <a:pt x="245110" y="222250"/>
                  </a:lnTo>
                  <a:lnTo>
                    <a:pt x="259080" y="250190"/>
                  </a:lnTo>
                  <a:lnTo>
                    <a:pt x="259486" y="249885"/>
                  </a:lnTo>
                  <a:lnTo>
                    <a:pt x="271780" y="278130"/>
                  </a:lnTo>
                  <a:lnTo>
                    <a:pt x="272135" y="277952"/>
                  </a:lnTo>
                  <a:lnTo>
                    <a:pt x="276707" y="291655"/>
                  </a:lnTo>
                  <a:lnTo>
                    <a:pt x="275590" y="292100"/>
                  </a:lnTo>
                  <a:lnTo>
                    <a:pt x="280670" y="306070"/>
                  </a:lnTo>
                  <a:lnTo>
                    <a:pt x="285750" y="320040"/>
                  </a:lnTo>
                  <a:lnTo>
                    <a:pt x="288290" y="335280"/>
                  </a:lnTo>
                  <a:lnTo>
                    <a:pt x="292100" y="350520"/>
                  </a:lnTo>
                  <a:lnTo>
                    <a:pt x="292290" y="350431"/>
                  </a:lnTo>
                  <a:lnTo>
                    <a:pt x="294640" y="364490"/>
                  </a:lnTo>
                  <a:lnTo>
                    <a:pt x="295910" y="379730"/>
                  </a:lnTo>
                  <a:lnTo>
                    <a:pt x="297180" y="394970"/>
                  </a:lnTo>
                  <a:lnTo>
                    <a:pt x="298450" y="410210"/>
                  </a:lnTo>
                  <a:lnTo>
                    <a:pt x="298450" y="425450"/>
                  </a:lnTo>
                  <a:lnTo>
                    <a:pt x="298450" y="444500"/>
                  </a:lnTo>
                  <a:lnTo>
                    <a:pt x="297180" y="463550"/>
                  </a:lnTo>
                  <a:lnTo>
                    <a:pt x="295910" y="482600"/>
                  </a:lnTo>
                  <a:lnTo>
                    <a:pt x="293370" y="500380"/>
                  </a:lnTo>
                  <a:lnTo>
                    <a:pt x="289560" y="518160"/>
                  </a:lnTo>
                  <a:lnTo>
                    <a:pt x="285750" y="535940"/>
                  </a:lnTo>
                  <a:lnTo>
                    <a:pt x="280670" y="552450"/>
                  </a:lnTo>
                  <a:lnTo>
                    <a:pt x="274320" y="570230"/>
                  </a:lnTo>
                  <a:lnTo>
                    <a:pt x="267970" y="586740"/>
                  </a:lnTo>
                  <a:lnTo>
                    <a:pt x="274320" y="589280"/>
                  </a:lnTo>
                  <a:lnTo>
                    <a:pt x="279400" y="591820"/>
                  </a:lnTo>
                  <a:lnTo>
                    <a:pt x="285750" y="574040"/>
                  </a:lnTo>
                  <a:lnTo>
                    <a:pt x="292100" y="557530"/>
                  </a:lnTo>
                  <a:lnTo>
                    <a:pt x="292100" y="556260"/>
                  </a:lnTo>
                  <a:lnTo>
                    <a:pt x="297180" y="538480"/>
                  </a:lnTo>
                  <a:lnTo>
                    <a:pt x="300990" y="520700"/>
                  </a:lnTo>
                  <a:lnTo>
                    <a:pt x="304800" y="501650"/>
                  </a:lnTo>
                  <a:lnTo>
                    <a:pt x="307340" y="483870"/>
                  </a:lnTo>
                  <a:lnTo>
                    <a:pt x="309880" y="464820"/>
                  </a:lnTo>
                  <a:lnTo>
                    <a:pt x="309880" y="463550"/>
                  </a:lnTo>
                  <a:lnTo>
                    <a:pt x="311150" y="445770"/>
                  </a:lnTo>
                  <a:lnTo>
                    <a:pt x="311150" y="444500"/>
                  </a:lnTo>
                  <a:lnTo>
                    <a:pt x="311150" y="425450"/>
                  </a:lnTo>
                  <a:lnTo>
                    <a:pt x="311150" y="4102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5470" y="3404869"/>
              <a:ext cx="314960" cy="170180"/>
            </a:xfrm>
            <a:custGeom>
              <a:avLst/>
              <a:gdLst/>
              <a:ahLst/>
              <a:cxnLst/>
              <a:rect l="l" t="t" r="r" b="b"/>
              <a:pathLst>
                <a:path w="314960" h="170179">
                  <a:moveTo>
                    <a:pt x="314960" y="3810"/>
                  </a:moveTo>
                  <a:lnTo>
                    <a:pt x="309880" y="1270"/>
                  </a:lnTo>
                  <a:lnTo>
                    <a:pt x="303530" y="0"/>
                  </a:lnTo>
                  <a:lnTo>
                    <a:pt x="297180" y="16510"/>
                  </a:lnTo>
                  <a:lnTo>
                    <a:pt x="290830" y="33020"/>
                  </a:lnTo>
                  <a:lnTo>
                    <a:pt x="281940" y="48260"/>
                  </a:lnTo>
                  <a:lnTo>
                    <a:pt x="282943" y="48666"/>
                  </a:lnTo>
                  <a:lnTo>
                    <a:pt x="274320" y="62230"/>
                  </a:lnTo>
                  <a:lnTo>
                    <a:pt x="265430" y="74930"/>
                  </a:lnTo>
                  <a:lnTo>
                    <a:pt x="266280" y="75450"/>
                  </a:lnTo>
                  <a:lnTo>
                    <a:pt x="256540" y="87630"/>
                  </a:lnTo>
                  <a:lnTo>
                    <a:pt x="248170" y="99593"/>
                  </a:lnTo>
                  <a:lnTo>
                    <a:pt x="247650" y="99060"/>
                  </a:lnTo>
                  <a:lnTo>
                    <a:pt x="237490" y="110490"/>
                  </a:lnTo>
                  <a:lnTo>
                    <a:pt x="224790" y="121920"/>
                  </a:lnTo>
                  <a:lnTo>
                    <a:pt x="225196" y="122478"/>
                  </a:lnTo>
                  <a:lnTo>
                    <a:pt x="212090" y="130810"/>
                  </a:lnTo>
                  <a:lnTo>
                    <a:pt x="196850" y="138430"/>
                  </a:lnTo>
                  <a:lnTo>
                    <a:pt x="197116" y="138899"/>
                  </a:lnTo>
                  <a:lnTo>
                    <a:pt x="182041" y="145872"/>
                  </a:lnTo>
                  <a:lnTo>
                    <a:pt x="181610" y="144780"/>
                  </a:lnTo>
                  <a:lnTo>
                    <a:pt x="163830" y="149860"/>
                  </a:lnTo>
                  <a:lnTo>
                    <a:pt x="163918" y="150101"/>
                  </a:lnTo>
                  <a:lnTo>
                    <a:pt x="146050" y="153670"/>
                  </a:lnTo>
                  <a:lnTo>
                    <a:pt x="127000" y="156210"/>
                  </a:lnTo>
                  <a:lnTo>
                    <a:pt x="105410" y="157480"/>
                  </a:lnTo>
                  <a:lnTo>
                    <a:pt x="101600" y="157480"/>
                  </a:lnTo>
                  <a:lnTo>
                    <a:pt x="96520" y="156210"/>
                  </a:lnTo>
                  <a:lnTo>
                    <a:pt x="85064" y="155067"/>
                  </a:lnTo>
                  <a:lnTo>
                    <a:pt x="85090" y="154940"/>
                  </a:lnTo>
                  <a:lnTo>
                    <a:pt x="72390" y="151130"/>
                  </a:lnTo>
                  <a:lnTo>
                    <a:pt x="59690" y="148590"/>
                  </a:lnTo>
                  <a:lnTo>
                    <a:pt x="50800" y="144780"/>
                  </a:lnTo>
                  <a:lnTo>
                    <a:pt x="50673" y="145376"/>
                  </a:lnTo>
                  <a:lnTo>
                    <a:pt x="44450" y="142240"/>
                  </a:lnTo>
                  <a:lnTo>
                    <a:pt x="36830" y="138430"/>
                  </a:lnTo>
                  <a:lnTo>
                    <a:pt x="30480" y="134620"/>
                  </a:lnTo>
                  <a:lnTo>
                    <a:pt x="24130" y="130810"/>
                  </a:lnTo>
                  <a:lnTo>
                    <a:pt x="23761" y="131724"/>
                  </a:lnTo>
                  <a:lnTo>
                    <a:pt x="19050" y="127012"/>
                  </a:lnTo>
                  <a:lnTo>
                    <a:pt x="13970" y="123190"/>
                  </a:lnTo>
                  <a:lnTo>
                    <a:pt x="8890" y="119380"/>
                  </a:lnTo>
                  <a:lnTo>
                    <a:pt x="7620" y="118110"/>
                  </a:lnTo>
                  <a:lnTo>
                    <a:pt x="5080" y="118110"/>
                  </a:lnTo>
                  <a:lnTo>
                    <a:pt x="5080" y="124460"/>
                  </a:lnTo>
                  <a:lnTo>
                    <a:pt x="0" y="128270"/>
                  </a:lnTo>
                  <a:lnTo>
                    <a:pt x="5080" y="133362"/>
                  </a:lnTo>
                  <a:lnTo>
                    <a:pt x="11430" y="137160"/>
                  </a:lnTo>
                  <a:lnTo>
                    <a:pt x="17780" y="142240"/>
                  </a:lnTo>
                  <a:lnTo>
                    <a:pt x="24130" y="146062"/>
                  </a:lnTo>
                  <a:lnTo>
                    <a:pt x="30480" y="149860"/>
                  </a:lnTo>
                  <a:lnTo>
                    <a:pt x="38100" y="153670"/>
                  </a:lnTo>
                  <a:lnTo>
                    <a:pt x="39370" y="153670"/>
                  </a:lnTo>
                  <a:lnTo>
                    <a:pt x="46990" y="157480"/>
                  </a:lnTo>
                  <a:lnTo>
                    <a:pt x="54610" y="160020"/>
                  </a:lnTo>
                  <a:lnTo>
                    <a:pt x="55880" y="160020"/>
                  </a:lnTo>
                  <a:lnTo>
                    <a:pt x="68580" y="163830"/>
                  </a:lnTo>
                  <a:lnTo>
                    <a:pt x="69850" y="163830"/>
                  </a:lnTo>
                  <a:lnTo>
                    <a:pt x="81280" y="167640"/>
                  </a:lnTo>
                  <a:lnTo>
                    <a:pt x="82550" y="167640"/>
                  </a:lnTo>
                  <a:lnTo>
                    <a:pt x="93980" y="168910"/>
                  </a:lnTo>
                  <a:lnTo>
                    <a:pt x="100330" y="168910"/>
                  </a:lnTo>
                  <a:lnTo>
                    <a:pt x="100330" y="170180"/>
                  </a:lnTo>
                  <a:lnTo>
                    <a:pt x="105410" y="170180"/>
                  </a:lnTo>
                  <a:lnTo>
                    <a:pt x="106680" y="168910"/>
                  </a:lnTo>
                  <a:lnTo>
                    <a:pt x="127000" y="168910"/>
                  </a:lnTo>
                  <a:lnTo>
                    <a:pt x="128270" y="168910"/>
                  </a:lnTo>
                  <a:lnTo>
                    <a:pt x="148590" y="166370"/>
                  </a:lnTo>
                  <a:lnTo>
                    <a:pt x="167640" y="162560"/>
                  </a:lnTo>
                  <a:lnTo>
                    <a:pt x="185420" y="157480"/>
                  </a:lnTo>
                  <a:lnTo>
                    <a:pt x="186690" y="157480"/>
                  </a:lnTo>
                  <a:lnTo>
                    <a:pt x="203200" y="149860"/>
                  </a:lnTo>
                  <a:lnTo>
                    <a:pt x="218440" y="140970"/>
                  </a:lnTo>
                  <a:lnTo>
                    <a:pt x="232410" y="130810"/>
                  </a:lnTo>
                  <a:lnTo>
                    <a:pt x="233680" y="130810"/>
                  </a:lnTo>
                  <a:lnTo>
                    <a:pt x="246380" y="119380"/>
                  </a:lnTo>
                  <a:lnTo>
                    <a:pt x="256540" y="107950"/>
                  </a:lnTo>
                  <a:lnTo>
                    <a:pt x="257810" y="107950"/>
                  </a:lnTo>
                  <a:lnTo>
                    <a:pt x="266700" y="95250"/>
                  </a:lnTo>
                  <a:lnTo>
                    <a:pt x="276860" y="82550"/>
                  </a:lnTo>
                  <a:lnTo>
                    <a:pt x="285750" y="68580"/>
                  </a:lnTo>
                  <a:lnTo>
                    <a:pt x="293370" y="54610"/>
                  </a:lnTo>
                  <a:lnTo>
                    <a:pt x="302260" y="38100"/>
                  </a:lnTo>
                  <a:lnTo>
                    <a:pt x="308610" y="21590"/>
                  </a:lnTo>
                  <a:lnTo>
                    <a:pt x="314960" y="38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57419" y="2860039"/>
              <a:ext cx="309880" cy="679450"/>
            </a:xfrm>
            <a:custGeom>
              <a:avLst/>
              <a:gdLst/>
              <a:ahLst/>
              <a:cxnLst/>
              <a:rect l="l" t="t" r="r" b="b"/>
              <a:pathLst>
                <a:path w="309879" h="679450">
                  <a:moveTo>
                    <a:pt x="157479" y="0"/>
                  </a:moveTo>
                  <a:lnTo>
                    <a:pt x="73659" y="0"/>
                  </a:lnTo>
                  <a:lnTo>
                    <a:pt x="53339" y="1270"/>
                  </a:lnTo>
                  <a:lnTo>
                    <a:pt x="38100" y="3810"/>
                  </a:lnTo>
                  <a:lnTo>
                    <a:pt x="34289" y="3810"/>
                  </a:lnTo>
                  <a:lnTo>
                    <a:pt x="8889" y="25400"/>
                  </a:lnTo>
                  <a:lnTo>
                    <a:pt x="8889" y="26670"/>
                  </a:lnTo>
                  <a:lnTo>
                    <a:pt x="3809" y="36830"/>
                  </a:lnTo>
                  <a:lnTo>
                    <a:pt x="3809" y="39370"/>
                  </a:lnTo>
                  <a:lnTo>
                    <a:pt x="2539" y="41910"/>
                  </a:lnTo>
                  <a:lnTo>
                    <a:pt x="2539" y="44450"/>
                  </a:lnTo>
                  <a:lnTo>
                    <a:pt x="1269" y="48260"/>
                  </a:lnTo>
                  <a:lnTo>
                    <a:pt x="1269" y="55880"/>
                  </a:lnTo>
                  <a:lnTo>
                    <a:pt x="0" y="62230"/>
                  </a:lnTo>
                  <a:lnTo>
                    <a:pt x="1269" y="69850"/>
                  </a:lnTo>
                  <a:lnTo>
                    <a:pt x="1269" y="77470"/>
                  </a:lnTo>
                  <a:lnTo>
                    <a:pt x="2539" y="81280"/>
                  </a:lnTo>
                  <a:lnTo>
                    <a:pt x="2539" y="83820"/>
                  </a:lnTo>
                  <a:lnTo>
                    <a:pt x="3809" y="86360"/>
                  </a:lnTo>
                  <a:lnTo>
                    <a:pt x="3809" y="88900"/>
                  </a:lnTo>
                  <a:lnTo>
                    <a:pt x="8889" y="99060"/>
                  </a:lnTo>
                  <a:lnTo>
                    <a:pt x="8889" y="100330"/>
                  </a:lnTo>
                  <a:lnTo>
                    <a:pt x="11429" y="105410"/>
                  </a:lnTo>
                  <a:lnTo>
                    <a:pt x="15239" y="109220"/>
                  </a:lnTo>
                  <a:lnTo>
                    <a:pt x="17779" y="113030"/>
                  </a:lnTo>
                  <a:lnTo>
                    <a:pt x="25400" y="118110"/>
                  </a:lnTo>
                  <a:lnTo>
                    <a:pt x="29209" y="119380"/>
                  </a:lnTo>
                  <a:lnTo>
                    <a:pt x="33019" y="121920"/>
                  </a:lnTo>
                  <a:lnTo>
                    <a:pt x="36829" y="121920"/>
                  </a:lnTo>
                  <a:lnTo>
                    <a:pt x="41909" y="123189"/>
                  </a:lnTo>
                  <a:lnTo>
                    <a:pt x="104139" y="123189"/>
                  </a:lnTo>
                  <a:lnTo>
                    <a:pt x="101600" y="177800"/>
                  </a:lnTo>
                  <a:lnTo>
                    <a:pt x="97789" y="351789"/>
                  </a:lnTo>
                  <a:lnTo>
                    <a:pt x="99059" y="552450"/>
                  </a:lnTo>
                  <a:lnTo>
                    <a:pt x="69850" y="557530"/>
                  </a:lnTo>
                  <a:lnTo>
                    <a:pt x="46989" y="560070"/>
                  </a:lnTo>
                  <a:lnTo>
                    <a:pt x="39369" y="560070"/>
                  </a:lnTo>
                  <a:lnTo>
                    <a:pt x="34289" y="562610"/>
                  </a:lnTo>
                  <a:lnTo>
                    <a:pt x="33019" y="562610"/>
                  </a:lnTo>
                  <a:lnTo>
                    <a:pt x="31750" y="563880"/>
                  </a:lnTo>
                  <a:lnTo>
                    <a:pt x="29209" y="565150"/>
                  </a:lnTo>
                  <a:lnTo>
                    <a:pt x="21589" y="572770"/>
                  </a:lnTo>
                  <a:lnTo>
                    <a:pt x="20319" y="575310"/>
                  </a:lnTo>
                  <a:lnTo>
                    <a:pt x="17779" y="577850"/>
                  </a:lnTo>
                  <a:lnTo>
                    <a:pt x="15239" y="581660"/>
                  </a:lnTo>
                  <a:lnTo>
                    <a:pt x="12700" y="586739"/>
                  </a:lnTo>
                  <a:lnTo>
                    <a:pt x="12700" y="589280"/>
                  </a:lnTo>
                  <a:lnTo>
                    <a:pt x="10159" y="594360"/>
                  </a:lnTo>
                  <a:lnTo>
                    <a:pt x="10159" y="596900"/>
                  </a:lnTo>
                  <a:lnTo>
                    <a:pt x="8889" y="599439"/>
                  </a:lnTo>
                  <a:lnTo>
                    <a:pt x="8889" y="601980"/>
                  </a:lnTo>
                  <a:lnTo>
                    <a:pt x="7619" y="604520"/>
                  </a:lnTo>
                  <a:lnTo>
                    <a:pt x="7619" y="613410"/>
                  </a:lnTo>
                  <a:lnTo>
                    <a:pt x="6350" y="619760"/>
                  </a:lnTo>
                  <a:lnTo>
                    <a:pt x="7619" y="626110"/>
                  </a:lnTo>
                  <a:lnTo>
                    <a:pt x="7619" y="635000"/>
                  </a:lnTo>
                  <a:lnTo>
                    <a:pt x="8889" y="637539"/>
                  </a:lnTo>
                  <a:lnTo>
                    <a:pt x="8889" y="640080"/>
                  </a:lnTo>
                  <a:lnTo>
                    <a:pt x="10159" y="642620"/>
                  </a:lnTo>
                  <a:lnTo>
                    <a:pt x="10159" y="645160"/>
                  </a:lnTo>
                  <a:lnTo>
                    <a:pt x="12700" y="650239"/>
                  </a:lnTo>
                  <a:lnTo>
                    <a:pt x="12700" y="652780"/>
                  </a:lnTo>
                  <a:lnTo>
                    <a:pt x="15239" y="657860"/>
                  </a:lnTo>
                  <a:lnTo>
                    <a:pt x="17779" y="661670"/>
                  </a:lnTo>
                  <a:lnTo>
                    <a:pt x="20319" y="664210"/>
                  </a:lnTo>
                  <a:lnTo>
                    <a:pt x="21589" y="666750"/>
                  </a:lnTo>
                  <a:lnTo>
                    <a:pt x="29209" y="674370"/>
                  </a:lnTo>
                  <a:lnTo>
                    <a:pt x="31750" y="675639"/>
                  </a:lnTo>
                  <a:lnTo>
                    <a:pt x="33019" y="676910"/>
                  </a:lnTo>
                  <a:lnTo>
                    <a:pt x="34289" y="676910"/>
                  </a:lnTo>
                  <a:lnTo>
                    <a:pt x="39369" y="678180"/>
                  </a:lnTo>
                  <a:lnTo>
                    <a:pt x="43179" y="679450"/>
                  </a:lnTo>
                  <a:lnTo>
                    <a:pt x="58419" y="679450"/>
                  </a:lnTo>
                  <a:lnTo>
                    <a:pt x="71119" y="678180"/>
                  </a:lnTo>
                  <a:lnTo>
                    <a:pt x="86359" y="675639"/>
                  </a:lnTo>
                  <a:lnTo>
                    <a:pt x="104139" y="671830"/>
                  </a:lnTo>
                  <a:lnTo>
                    <a:pt x="123189" y="668020"/>
                  </a:lnTo>
                  <a:lnTo>
                    <a:pt x="138429" y="665480"/>
                  </a:lnTo>
                  <a:lnTo>
                    <a:pt x="162559" y="662939"/>
                  </a:lnTo>
                  <a:lnTo>
                    <a:pt x="264159" y="662939"/>
                  </a:lnTo>
                  <a:lnTo>
                    <a:pt x="275589" y="659130"/>
                  </a:lnTo>
                  <a:lnTo>
                    <a:pt x="278129" y="657860"/>
                  </a:lnTo>
                  <a:lnTo>
                    <a:pt x="279400" y="656589"/>
                  </a:lnTo>
                  <a:lnTo>
                    <a:pt x="283209" y="654050"/>
                  </a:lnTo>
                  <a:lnTo>
                    <a:pt x="285750" y="648970"/>
                  </a:lnTo>
                  <a:lnTo>
                    <a:pt x="288289" y="646430"/>
                  </a:lnTo>
                  <a:lnTo>
                    <a:pt x="292100" y="641350"/>
                  </a:lnTo>
                  <a:lnTo>
                    <a:pt x="292100" y="638810"/>
                  </a:lnTo>
                  <a:lnTo>
                    <a:pt x="297179" y="628650"/>
                  </a:lnTo>
                  <a:lnTo>
                    <a:pt x="297179" y="626110"/>
                  </a:lnTo>
                  <a:lnTo>
                    <a:pt x="298450" y="623570"/>
                  </a:lnTo>
                  <a:lnTo>
                    <a:pt x="298450" y="621030"/>
                  </a:lnTo>
                  <a:lnTo>
                    <a:pt x="299719" y="614680"/>
                  </a:lnTo>
                  <a:lnTo>
                    <a:pt x="299719" y="591820"/>
                  </a:lnTo>
                  <a:lnTo>
                    <a:pt x="298450" y="585470"/>
                  </a:lnTo>
                  <a:lnTo>
                    <a:pt x="298450" y="582930"/>
                  </a:lnTo>
                  <a:lnTo>
                    <a:pt x="297179" y="580389"/>
                  </a:lnTo>
                  <a:lnTo>
                    <a:pt x="297179" y="577850"/>
                  </a:lnTo>
                  <a:lnTo>
                    <a:pt x="294639" y="572770"/>
                  </a:lnTo>
                  <a:lnTo>
                    <a:pt x="293369" y="568960"/>
                  </a:lnTo>
                  <a:lnTo>
                    <a:pt x="292100" y="567689"/>
                  </a:lnTo>
                  <a:lnTo>
                    <a:pt x="292100" y="565150"/>
                  </a:lnTo>
                  <a:lnTo>
                    <a:pt x="288289" y="560070"/>
                  </a:lnTo>
                  <a:lnTo>
                    <a:pt x="283209" y="552450"/>
                  </a:lnTo>
                  <a:lnTo>
                    <a:pt x="280669" y="551180"/>
                  </a:lnTo>
                  <a:lnTo>
                    <a:pt x="279400" y="549910"/>
                  </a:lnTo>
                  <a:lnTo>
                    <a:pt x="278129" y="547370"/>
                  </a:lnTo>
                  <a:lnTo>
                    <a:pt x="275589" y="546100"/>
                  </a:lnTo>
                  <a:lnTo>
                    <a:pt x="274319" y="546100"/>
                  </a:lnTo>
                  <a:lnTo>
                    <a:pt x="271779" y="544830"/>
                  </a:lnTo>
                  <a:lnTo>
                    <a:pt x="267969" y="543560"/>
                  </a:lnTo>
                  <a:lnTo>
                    <a:pt x="264159" y="543560"/>
                  </a:lnTo>
                  <a:lnTo>
                    <a:pt x="260350" y="542289"/>
                  </a:lnTo>
                  <a:lnTo>
                    <a:pt x="181609" y="542289"/>
                  </a:lnTo>
                  <a:lnTo>
                    <a:pt x="181609" y="220980"/>
                  </a:lnTo>
                  <a:lnTo>
                    <a:pt x="184150" y="170180"/>
                  </a:lnTo>
                  <a:lnTo>
                    <a:pt x="185419" y="125730"/>
                  </a:lnTo>
                  <a:lnTo>
                    <a:pt x="240029" y="135889"/>
                  </a:lnTo>
                  <a:lnTo>
                    <a:pt x="257809" y="138430"/>
                  </a:lnTo>
                  <a:lnTo>
                    <a:pt x="271779" y="138430"/>
                  </a:lnTo>
                  <a:lnTo>
                    <a:pt x="275589" y="137160"/>
                  </a:lnTo>
                  <a:lnTo>
                    <a:pt x="279400" y="137160"/>
                  </a:lnTo>
                  <a:lnTo>
                    <a:pt x="283209" y="134620"/>
                  </a:lnTo>
                  <a:lnTo>
                    <a:pt x="285750" y="133350"/>
                  </a:lnTo>
                  <a:lnTo>
                    <a:pt x="289559" y="130810"/>
                  </a:lnTo>
                  <a:lnTo>
                    <a:pt x="292100" y="128270"/>
                  </a:lnTo>
                  <a:lnTo>
                    <a:pt x="294639" y="124460"/>
                  </a:lnTo>
                  <a:lnTo>
                    <a:pt x="297179" y="123189"/>
                  </a:lnTo>
                  <a:lnTo>
                    <a:pt x="299719" y="118110"/>
                  </a:lnTo>
                  <a:lnTo>
                    <a:pt x="302259" y="115570"/>
                  </a:lnTo>
                  <a:lnTo>
                    <a:pt x="302259" y="113030"/>
                  </a:lnTo>
                  <a:lnTo>
                    <a:pt x="304800" y="110489"/>
                  </a:lnTo>
                  <a:lnTo>
                    <a:pt x="304800" y="107950"/>
                  </a:lnTo>
                  <a:lnTo>
                    <a:pt x="307339" y="102870"/>
                  </a:lnTo>
                  <a:lnTo>
                    <a:pt x="307339" y="99060"/>
                  </a:lnTo>
                  <a:lnTo>
                    <a:pt x="308609" y="96520"/>
                  </a:lnTo>
                  <a:lnTo>
                    <a:pt x="308609" y="93980"/>
                  </a:lnTo>
                  <a:lnTo>
                    <a:pt x="309879" y="90170"/>
                  </a:lnTo>
                  <a:lnTo>
                    <a:pt x="309879" y="73660"/>
                  </a:lnTo>
                  <a:lnTo>
                    <a:pt x="308609" y="67310"/>
                  </a:lnTo>
                  <a:lnTo>
                    <a:pt x="308609" y="60960"/>
                  </a:lnTo>
                  <a:lnTo>
                    <a:pt x="304800" y="45720"/>
                  </a:lnTo>
                  <a:lnTo>
                    <a:pt x="302259" y="41910"/>
                  </a:lnTo>
                  <a:lnTo>
                    <a:pt x="300989" y="36830"/>
                  </a:lnTo>
                  <a:lnTo>
                    <a:pt x="298450" y="33020"/>
                  </a:lnTo>
                  <a:lnTo>
                    <a:pt x="293369" y="27939"/>
                  </a:lnTo>
                  <a:lnTo>
                    <a:pt x="285750" y="22860"/>
                  </a:lnTo>
                  <a:lnTo>
                    <a:pt x="278129" y="19050"/>
                  </a:lnTo>
                  <a:lnTo>
                    <a:pt x="274319" y="19050"/>
                  </a:lnTo>
                  <a:lnTo>
                    <a:pt x="231139" y="10160"/>
                  </a:lnTo>
                  <a:lnTo>
                    <a:pt x="193039" y="508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7419" y="2860039"/>
              <a:ext cx="309880" cy="679450"/>
            </a:xfrm>
            <a:custGeom>
              <a:avLst/>
              <a:gdLst/>
              <a:ahLst/>
              <a:cxnLst/>
              <a:rect l="l" t="t" r="r" b="b"/>
              <a:pathLst>
                <a:path w="309879" h="679450">
                  <a:moveTo>
                    <a:pt x="267969" y="138430"/>
                  </a:moveTo>
                  <a:lnTo>
                    <a:pt x="264159" y="138430"/>
                  </a:lnTo>
                  <a:lnTo>
                    <a:pt x="257809" y="138430"/>
                  </a:lnTo>
                  <a:lnTo>
                    <a:pt x="240029" y="135889"/>
                  </a:lnTo>
                  <a:lnTo>
                    <a:pt x="185419" y="125730"/>
                  </a:lnTo>
                  <a:lnTo>
                    <a:pt x="184150" y="170180"/>
                  </a:lnTo>
                  <a:lnTo>
                    <a:pt x="181609" y="220980"/>
                  </a:lnTo>
                  <a:lnTo>
                    <a:pt x="181609" y="342900"/>
                  </a:lnTo>
                  <a:lnTo>
                    <a:pt x="181609" y="542289"/>
                  </a:lnTo>
                  <a:lnTo>
                    <a:pt x="260350" y="542289"/>
                  </a:lnTo>
                  <a:lnTo>
                    <a:pt x="264159" y="543560"/>
                  </a:lnTo>
                  <a:lnTo>
                    <a:pt x="267969" y="543560"/>
                  </a:lnTo>
                  <a:lnTo>
                    <a:pt x="271779" y="544830"/>
                  </a:lnTo>
                  <a:lnTo>
                    <a:pt x="274319" y="546100"/>
                  </a:lnTo>
                  <a:lnTo>
                    <a:pt x="275589" y="546100"/>
                  </a:lnTo>
                  <a:lnTo>
                    <a:pt x="278129" y="547370"/>
                  </a:lnTo>
                  <a:lnTo>
                    <a:pt x="279400" y="549910"/>
                  </a:lnTo>
                  <a:lnTo>
                    <a:pt x="280669" y="551180"/>
                  </a:lnTo>
                  <a:lnTo>
                    <a:pt x="283209" y="552450"/>
                  </a:lnTo>
                  <a:lnTo>
                    <a:pt x="285750" y="556260"/>
                  </a:lnTo>
                  <a:lnTo>
                    <a:pt x="288289" y="560070"/>
                  </a:lnTo>
                  <a:lnTo>
                    <a:pt x="292100" y="565150"/>
                  </a:lnTo>
                  <a:lnTo>
                    <a:pt x="292100" y="567689"/>
                  </a:lnTo>
                  <a:lnTo>
                    <a:pt x="293369" y="568960"/>
                  </a:lnTo>
                  <a:lnTo>
                    <a:pt x="294639" y="572770"/>
                  </a:lnTo>
                  <a:lnTo>
                    <a:pt x="295909" y="575310"/>
                  </a:lnTo>
                  <a:lnTo>
                    <a:pt x="297179" y="577850"/>
                  </a:lnTo>
                  <a:lnTo>
                    <a:pt x="297179" y="580389"/>
                  </a:lnTo>
                  <a:lnTo>
                    <a:pt x="298450" y="582930"/>
                  </a:lnTo>
                  <a:lnTo>
                    <a:pt x="298450" y="585470"/>
                  </a:lnTo>
                  <a:lnTo>
                    <a:pt x="299719" y="591820"/>
                  </a:lnTo>
                  <a:lnTo>
                    <a:pt x="299719" y="596900"/>
                  </a:lnTo>
                  <a:lnTo>
                    <a:pt x="299719" y="603250"/>
                  </a:lnTo>
                  <a:lnTo>
                    <a:pt x="299719" y="609600"/>
                  </a:lnTo>
                  <a:lnTo>
                    <a:pt x="299719" y="614680"/>
                  </a:lnTo>
                  <a:lnTo>
                    <a:pt x="298450" y="621030"/>
                  </a:lnTo>
                  <a:lnTo>
                    <a:pt x="298450" y="623570"/>
                  </a:lnTo>
                  <a:lnTo>
                    <a:pt x="297179" y="626110"/>
                  </a:lnTo>
                  <a:lnTo>
                    <a:pt x="297179" y="628650"/>
                  </a:lnTo>
                  <a:lnTo>
                    <a:pt x="295909" y="631189"/>
                  </a:lnTo>
                  <a:lnTo>
                    <a:pt x="294639" y="633730"/>
                  </a:lnTo>
                  <a:lnTo>
                    <a:pt x="293369" y="636270"/>
                  </a:lnTo>
                  <a:lnTo>
                    <a:pt x="292100" y="638810"/>
                  </a:lnTo>
                  <a:lnTo>
                    <a:pt x="292100" y="641350"/>
                  </a:lnTo>
                  <a:lnTo>
                    <a:pt x="288289" y="646430"/>
                  </a:lnTo>
                  <a:lnTo>
                    <a:pt x="285750" y="648970"/>
                  </a:lnTo>
                  <a:lnTo>
                    <a:pt x="283209" y="654050"/>
                  </a:lnTo>
                  <a:lnTo>
                    <a:pt x="279400" y="656589"/>
                  </a:lnTo>
                  <a:lnTo>
                    <a:pt x="278129" y="657860"/>
                  </a:lnTo>
                  <a:lnTo>
                    <a:pt x="275589" y="659130"/>
                  </a:lnTo>
                  <a:lnTo>
                    <a:pt x="271779" y="660400"/>
                  </a:lnTo>
                  <a:lnTo>
                    <a:pt x="267969" y="661670"/>
                  </a:lnTo>
                  <a:lnTo>
                    <a:pt x="264159" y="662939"/>
                  </a:lnTo>
                  <a:lnTo>
                    <a:pt x="260350" y="662939"/>
                  </a:lnTo>
                  <a:lnTo>
                    <a:pt x="210819" y="662939"/>
                  </a:lnTo>
                  <a:lnTo>
                    <a:pt x="162559" y="662939"/>
                  </a:lnTo>
                  <a:lnTo>
                    <a:pt x="151129" y="664210"/>
                  </a:lnTo>
                  <a:lnTo>
                    <a:pt x="138429" y="665480"/>
                  </a:lnTo>
                  <a:lnTo>
                    <a:pt x="123189" y="668020"/>
                  </a:lnTo>
                  <a:lnTo>
                    <a:pt x="104139" y="671830"/>
                  </a:lnTo>
                  <a:lnTo>
                    <a:pt x="86359" y="675639"/>
                  </a:lnTo>
                  <a:lnTo>
                    <a:pt x="71119" y="678180"/>
                  </a:lnTo>
                  <a:lnTo>
                    <a:pt x="58419" y="679450"/>
                  </a:lnTo>
                  <a:lnTo>
                    <a:pt x="46989" y="679450"/>
                  </a:lnTo>
                  <a:lnTo>
                    <a:pt x="43179" y="679450"/>
                  </a:lnTo>
                  <a:lnTo>
                    <a:pt x="39369" y="678180"/>
                  </a:lnTo>
                  <a:lnTo>
                    <a:pt x="34289" y="676910"/>
                  </a:lnTo>
                  <a:lnTo>
                    <a:pt x="33019" y="676910"/>
                  </a:lnTo>
                  <a:lnTo>
                    <a:pt x="31750" y="675639"/>
                  </a:lnTo>
                  <a:lnTo>
                    <a:pt x="29209" y="674370"/>
                  </a:lnTo>
                  <a:lnTo>
                    <a:pt x="27939" y="673100"/>
                  </a:lnTo>
                  <a:lnTo>
                    <a:pt x="26669" y="671830"/>
                  </a:lnTo>
                  <a:lnTo>
                    <a:pt x="24129" y="669289"/>
                  </a:lnTo>
                  <a:lnTo>
                    <a:pt x="22859" y="668020"/>
                  </a:lnTo>
                  <a:lnTo>
                    <a:pt x="21589" y="666750"/>
                  </a:lnTo>
                  <a:lnTo>
                    <a:pt x="20319" y="664210"/>
                  </a:lnTo>
                  <a:lnTo>
                    <a:pt x="17779" y="661670"/>
                  </a:lnTo>
                  <a:lnTo>
                    <a:pt x="15239" y="657860"/>
                  </a:lnTo>
                  <a:lnTo>
                    <a:pt x="13969" y="655320"/>
                  </a:lnTo>
                  <a:lnTo>
                    <a:pt x="12700" y="652780"/>
                  </a:lnTo>
                  <a:lnTo>
                    <a:pt x="12700" y="650239"/>
                  </a:lnTo>
                  <a:lnTo>
                    <a:pt x="11429" y="647700"/>
                  </a:lnTo>
                  <a:lnTo>
                    <a:pt x="10159" y="645160"/>
                  </a:lnTo>
                  <a:lnTo>
                    <a:pt x="10159" y="642620"/>
                  </a:lnTo>
                  <a:lnTo>
                    <a:pt x="8889" y="640080"/>
                  </a:lnTo>
                  <a:lnTo>
                    <a:pt x="8889" y="637539"/>
                  </a:lnTo>
                  <a:lnTo>
                    <a:pt x="7619" y="635000"/>
                  </a:lnTo>
                  <a:lnTo>
                    <a:pt x="7619" y="632460"/>
                  </a:lnTo>
                  <a:lnTo>
                    <a:pt x="7619" y="626110"/>
                  </a:lnTo>
                  <a:lnTo>
                    <a:pt x="6350" y="619760"/>
                  </a:lnTo>
                  <a:lnTo>
                    <a:pt x="7619" y="613410"/>
                  </a:lnTo>
                  <a:lnTo>
                    <a:pt x="7619" y="608330"/>
                  </a:lnTo>
                  <a:lnTo>
                    <a:pt x="7619" y="604520"/>
                  </a:lnTo>
                  <a:lnTo>
                    <a:pt x="8889" y="601980"/>
                  </a:lnTo>
                  <a:lnTo>
                    <a:pt x="8889" y="599439"/>
                  </a:lnTo>
                  <a:lnTo>
                    <a:pt x="10159" y="596900"/>
                  </a:lnTo>
                  <a:lnTo>
                    <a:pt x="10159" y="594360"/>
                  </a:lnTo>
                  <a:lnTo>
                    <a:pt x="11429" y="591820"/>
                  </a:lnTo>
                  <a:lnTo>
                    <a:pt x="12700" y="589280"/>
                  </a:lnTo>
                  <a:lnTo>
                    <a:pt x="12700" y="586739"/>
                  </a:lnTo>
                  <a:lnTo>
                    <a:pt x="15239" y="581660"/>
                  </a:lnTo>
                  <a:lnTo>
                    <a:pt x="17779" y="577850"/>
                  </a:lnTo>
                  <a:lnTo>
                    <a:pt x="20319" y="575310"/>
                  </a:lnTo>
                  <a:lnTo>
                    <a:pt x="21589" y="572770"/>
                  </a:lnTo>
                  <a:lnTo>
                    <a:pt x="22859" y="571500"/>
                  </a:lnTo>
                  <a:lnTo>
                    <a:pt x="24129" y="570230"/>
                  </a:lnTo>
                  <a:lnTo>
                    <a:pt x="26669" y="567689"/>
                  </a:lnTo>
                  <a:lnTo>
                    <a:pt x="27939" y="566420"/>
                  </a:lnTo>
                  <a:lnTo>
                    <a:pt x="29209" y="565150"/>
                  </a:lnTo>
                  <a:lnTo>
                    <a:pt x="31750" y="563880"/>
                  </a:lnTo>
                  <a:lnTo>
                    <a:pt x="33019" y="562610"/>
                  </a:lnTo>
                  <a:lnTo>
                    <a:pt x="34289" y="562610"/>
                  </a:lnTo>
                  <a:lnTo>
                    <a:pt x="39369" y="560070"/>
                  </a:lnTo>
                  <a:lnTo>
                    <a:pt x="43179" y="560070"/>
                  </a:lnTo>
                  <a:lnTo>
                    <a:pt x="46989" y="560070"/>
                  </a:lnTo>
                  <a:lnTo>
                    <a:pt x="58419" y="558800"/>
                  </a:lnTo>
                  <a:lnTo>
                    <a:pt x="69850" y="557530"/>
                  </a:lnTo>
                  <a:lnTo>
                    <a:pt x="99059" y="552450"/>
                  </a:lnTo>
                  <a:lnTo>
                    <a:pt x="97789" y="351789"/>
                  </a:lnTo>
                  <a:lnTo>
                    <a:pt x="99059" y="292100"/>
                  </a:lnTo>
                  <a:lnTo>
                    <a:pt x="100329" y="233680"/>
                  </a:lnTo>
                  <a:lnTo>
                    <a:pt x="101600" y="177800"/>
                  </a:lnTo>
                  <a:lnTo>
                    <a:pt x="104139" y="123189"/>
                  </a:lnTo>
                  <a:lnTo>
                    <a:pt x="41909" y="123189"/>
                  </a:lnTo>
                  <a:lnTo>
                    <a:pt x="36829" y="121920"/>
                  </a:lnTo>
                  <a:lnTo>
                    <a:pt x="33019" y="121920"/>
                  </a:lnTo>
                  <a:lnTo>
                    <a:pt x="29209" y="119380"/>
                  </a:lnTo>
                  <a:lnTo>
                    <a:pt x="25400" y="118110"/>
                  </a:lnTo>
                  <a:lnTo>
                    <a:pt x="21589" y="115570"/>
                  </a:lnTo>
                  <a:lnTo>
                    <a:pt x="17779" y="113030"/>
                  </a:lnTo>
                  <a:lnTo>
                    <a:pt x="15239" y="109220"/>
                  </a:lnTo>
                  <a:lnTo>
                    <a:pt x="11429" y="105410"/>
                  </a:lnTo>
                  <a:lnTo>
                    <a:pt x="8889" y="100330"/>
                  </a:lnTo>
                  <a:lnTo>
                    <a:pt x="8889" y="99060"/>
                  </a:lnTo>
                  <a:lnTo>
                    <a:pt x="7619" y="96520"/>
                  </a:lnTo>
                  <a:lnTo>
                    <a:pt x="6350" y="93980"/>
                  </a:lnTo>
                  <a:lnTo>
                    <a:pt x="5079" y="91439"/>
                  </a:lnTo>
                  <a:lnTo>
                    <a:pt x="3809" y="88900"/>
                  </a:lnTo>
                  <a:lnTo>
                    <a:pt x="3809" y="86360"/>
                  </a:lnTo>
                  <a:lnTo>
                    <a:pt x="2539" y="83820"/>
                  </a:lnTo>
                  <a:lnTo>
                    <a:pt x="2539" y="81280"/>
                  </a:lnTo>
                  <a:lnTo>
                    <a:pt x="1269" y="77470"/>
                  </a:lnTo>
                  <a:lnTo>
                    <a:pt x="1269" y="74930"/>
                  </a:lnTo>
                  <a:lnTo>
                    <a:pt x="1269" y="69850"/>
                  </a:lnTo>
                  <a:lnTo>
                    <a:pt x="0" y="62230"/>
                  </a:lnTo>
                  <a:lnTo>
                    <a:pt x="1269" y="55880"/>
                  </a:lnTo>
                  <a:lnTo>
                    <a:pt x="1269" y="50800"/>
                  </a:lnTo>
                  <a:lnTo>
                    <a:pt x="1269" y="48260"/>
                  </a:lnTo>
                  <a:lnTo>
                    <a:pt x="2539" y="44450"/>
                  </a:lnTo>
                  <a:lnTo>
                    <a:pt x="2539" y="41910"/>
                  </a:lnTo>
                  <a:lnTo>
                    <a:pt x="3809" y="39370"/>
                  </a:lnTo>
                  <a:lnTo>
                    <a:pt x="3809" y="36830"/>
                  </a:lnTo>
                  <a:lnTo>
                    <a:pt x="5079" y="34289"/>
                  </a:lnTo>
                  <a:lnTo>
                    <a:pt x="6350" y="31750"/>
                  </a:lnTo>
                  <a:lnTo>
                    <a:pt x="7619" y="29210"/>
                  </a:lnTo>
                  <a:lnTo>
                    <a:pt x="8889" y="26670"/>
                  </a:lnTo>
                  <a:lnTo>
                    <a:pt x="8889" y="25400"/>
                  </a:lnTo>
                  <a:lnTo>
                    <a:pt x="10159" y="22860"/>
                  </a:lnTo>
                  <a:lnTo>
                    <a:pt x="11429" y="20320"/>
                  </a:lnTo>
                  <a:lnTo>
                    <a:pt x="15239" y="16510"/>
                  </a:lnTo>
                  <a:lnTo>
                    <a:pt x="17779" y="13970"/>
                  </a:lnTo>
                  <a:lnTo>
                    <a:pt x="34289" y="3810"/>
                  </a:lnTo>
                  <a:lnTo>
                    <a:pt x="38100" y="3810"/>
                  </a:lnTo>
                  <a:lnTo>
                    <a:pt x="53339" y="1270"/>
                  </a:lnTo>
                  <a:lnTo>
                    <a:pt x="73659" y="0"/>
                  </a:lnTo>
                  <a:lnTo>
                    <a:pt x="127000" y="0"/>
                  </a:lnTo>
                  <a:lnTo>
                    <a:pt x="157479" y="0"/>
                  </a:lnTo>
                  <a:lnTo>
                    <a:pt x="193039" y="5080"/>
                  </a:lnTo>
                  <a:lnTo>
                    <a:pt x="231139" y="10160"/>
                  </a:lnTo>
                  <a:lnTo>
                    <a:pt x="274319" y="19050"/>
                  </a:lnTo>
                  <a:lnTo>
                    <a:pt x="278129" y="19050"/>
                  </a:lnTo>
                  <a:lnTo>
                    <a:pt x="283209" y="21589"/>
                  </a:lnTo>
                  <a:lnTo>
                    <a:pt x="285750" y="22860"/>
                  </a:lnTo>
                  <a:lnTo>
                    <a:pt x="289559" y="25400"/>
                  </a:lnTo>
                  <a:lnTo>
                    <a:pt x="293369" y="27939"/>
                  </a:lnTo>
                  <a:lnTo>
                    <a:pt x="295909" y="30480"/>
                  </a:lnTo>
                  <a:lnTo>
                    <a:pt x="298450" y="33020"/>
                  </a:lnTo>
                  <a:lnTo>
                    <a:pt x="300989" y="36830"/>
                  </a:lnTo>
                  <a:lnTo>
                    <a:pt x="302259" y="41910"/>
                  </a:lnTo>
                  <a:lnTo>
                    <a:pt x="304800" y="45720"/>
                  </a:lnTo>
                  <a:lnTo>
                    <a:pt x="306069" y="50800"/>
                  </a:lnTo>
                  <a:lnTo>
                    <a:pt x="307339" y="55880"/>
                  </a:lnTo>
                  <a:lnTo>
                    <a:pt x="308609" y="60960"/>
                  </a:lnTo>
                  <a:lnTo>
                    <a:pt x="308609" y="67310"/>
                  </a:lnTo>
                  <a:lnTo>
                    <a:pt x="309879" y="73660"/>
                  </a:lnTo>
                  <a:lnTo>
                    <a:pt x="309879" y="80010"/>
                  </a:lnTo>
                  <a:lnTo>
                    <a:pt x="309879" y="83820"/>
                  </a:lnTo>
                  <a:lnTo>
                    <a:pt x="309879" y="86360"/>
                  </a:lnTo>
                  <a:lnTo>
                    <a:pt x="309879" y="90170"/>
                  </a:lnTo>
                  <a:lnTo>
                    <a:pt x="308609" y="93980"/>
                  </a:lnTo>
                  <a:lnTo>
                    <a:pt x="308609" y="96520"/>
                  </a:lnTo>
                  <a:lnTo>
                    <a:pt x="307339" y="99060"/>
                  </a:lnTo>
                  <a:lnTo>
                    <a:pt x="307339" y="102870"/>
                  </a:lnTo>
                  <a:lnTo>
                    <a:pt x="306069" y="105410"/>
                  </a:lnTo>
                  <a:lnTo>
                    <a:pt x="304800" y="107950"/>
                  </a:lnTo>
                  <a:lnTo>
                    <a:pt x="304800" y="110489"/>
                  </a:lnTo>
                  <a:lnTo>
                    <a:pt x="302259" y="113030"/>
                  </a:lnTo>
                  <a:lnTo>
                    <a:pt x="302259" y="115570"/>
                  </a:lnTo>
                  <a:lnTo>
                    <a:pt x="299719" y="118110"/>
                  </a:lnTo>
                  <a:lnTo>
                    <a:pt x="298450" y="120650"/>
                  </a:lnTo>
                  <a:lnTo>
                    <a:pt x="297179" y="123189"/>
                  </a:lnTo>
                  <a:lnTo>
                    <a:pt x="294639" y="124460"/>
                  </a:lnTo>
                  <a:lnTo>
                    <a:pt x="292100" y="128270"/>
                  </a:lnTo>
                  <a:lnTo>
                    <a:pt x="289559" y="130810"/>
                  </a:lnTo>
                  <a:lnTo>
                    <a:pt x="285750" y="133350"/>
                  </a:lnTo>
                  <a:lnTo>
                    <a:pt x="283209" y="134620"/>
                  </a:lnTo>
                  <a:lnTo>
                    <a:pt x="279400" y="137160"/>
                  </a:lnTo>
                  <a:lnTo>
                    <a:pt x="275589" y="137160"/>
                  </a:lnTo>
                  <a:lnTo>
                    <a:pt x="271779" y="138430"/>
                  </a:lnTo>
                  <a:lnTo>
                    <a:pt x="267969" y="13843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6509" y="2834639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52069" y="0"/>
                  </a:moveTo>
                  <a:lnTo>
                    <a:pt x="44450" y="0"/>
                  </a:lnTo>
                  <a:lnTo>
                    <a:pt x="39369" y="1270"/>
                  </a:lnTo>
                  <a:lnTo>
                    <a:pt x="8889" y="31750"/>
                  </a:lnTo>
                  <a:lnTo>
                    <a:pt x="5079" y="39370"/>
                  </a:lnTo>
                  <a:lnTo>
                    <a:pt x="3810" y="43180"/>
                  </a:lnTo>
                  <a:lnTo>
                    <a:pt x="2539" y="45720"/>
                  </a:lnTo>
                  <a:lnTo>
                    <a:pt x="2539" y="49530"/>
                  </a:lnTo>
                  <a:lnTo>
                    <a:pt x="1269" y="52070"/>
                  </a:lnTo>
                  <a:lnTo>
                    <a:pt x="1269" y="58420"/>
                  </a:lnTo>
                  <a:lnTo>
                    <a:pt x="0" y="60960"/>
                  </a:lnTo>
                  <a:lnTo>
                    <a:pt x="0" y="82550"/>
                  </a:lnTo>
                  <a:lnTo>
                    <a:pt x="1269" y="101600"/>
                  </a:lnTo>
                  <a:lnTo>
                    <a:pt x="6350" y="194310"/>
                  </a:lnTo>
                  <a:lnTo>
                    <a:pt x="6350" y="212089"/>
                  </a:lnTo>
                  <a:lnTo>
                    <a:pt x="7619" y="227330"/>
                  </a:lnTo>
                  <a:lnTo>
                    <a:pt x="8889" y="311150"/>
                  </a:lnTo>
                  <a:lnTo>
                    <a:pt x="8889" y="396239"/>
                  </a:lnTo>
                  <a:lnTo>
                    <a:pt x="6350" y="553720"/>
                  </a:lnTo>
                  <a:lnTo>
                    <a:pt x="6350" y="576580"/>
                  </a:lnTo>
                  <a:lnTo>
                    <a:pt x="3810" y="638810"/>
                  </a:lnTo>
                  <a:lnTo>
                    <a:pt x="2539" y="651510"/>
                  </a:lnTo>
                  <a:lnTo>
                    <a:pt x="2539" y="660400"/>
                  </a:lnTo>
                  <a:lnTo>
                    <a:pt x="3810" y="666750"/>
                  </a:lnTo>
                  <a:lnTo>
                    <a:pt x="3810" y="673100"/>
                  </a:lnTo>
                  <a:lnTo>
                    <a:pt x="5079" y="679450"/>
                  </a:lnTo>
                  <a:lnTo>
                    <a:pt x="8889" y="694689"/>
                  </a:lnTo>
                  <a:lnTo>
                    <a:pt x="11429" y="699770"/>
                  </a:lnTo>
                  <a:lnTo>
                    <a:pt x="13969" y="703580"/>
                  </a:lnTo>
                  <a:lnTo>
                    <a:pt x="15239" y="707389"/>
                  </a:lnTo>
                  <a:lnTo>
                    <a:pt x="17779" y="708660"/>
                  </a:lnTo>
                  <a:lnTo>
                    <a:pt x="19050" y="711200"/>
                  </a:lnTo>
                  <a:lnTo>
                    <a:pt x="21589" y="712470"/>
                  </a:lnTo>
                  <a:lnTo>
                    <a:pt x="22860" y="715010"/>
                  </a:lnTo>
                  <a:lnTo>
                    <a:pt x="25400" y="716280"/>
                  </a:lnTo>
                  <a:lnTo>
                    <a:pt x="26669" y="717550"/>
                  </a:lnTo>
                  <a:lnTo>
                    <a:pt x="29210" y="718820"/>
                  </a:lnTo>
                  <a:lnTo>
                    <a:pt x="30479" y="720089"/>
                  </a:lnTo>
                  <a:lnTo>
                    <a:pt x="33019" y="721360"/>
                  </a:lnTo>
                  <a:lnTo>
                    <a:pt x="43179" y="723900"/>
                  </a:lnTo>
                  <a:lnTo>
                    <a:pt x="53339" y="723900"/>
                  </a:lnTo>
                  <a:lnTo>
                    <a:pt x="58419" y="722630"/>
                  </a:lnTo>
                  <a:lnTo>
                    <a:pt x="62229" y="718820"/>
                  </a:lnTo>
                  <a:lnTo>
                    <a:pt x="66039" y="716280"/>
                  </a:lnTo>
                  <a:lnTo>
                    <a:pt x="83819" y="673100"/>
                  </a:lnTo>
                  <a:lnTo>
                    <a:pt x="86360" y="661670"/>
                  </a:lnTo>
                  <a:lnTo>
                    <a:pt x="87629" y="650239"/>
                  </a:lnTo>
                  <a:lnTo>
                    <a:pt x="90169" y="593089"/>
                  </a:lnTo>
                  <a:lnTo>
                    <a:pt x="87629" y="381000"/>
                  </a:lnTo>
                  <a:lnTo>
                    <a:pt x="90169" y="240030"/>
                  </a:lnTo>
                  <a:lnTo>
                    <a:pt x="157479" y="370839"/>
                  </a:lnTo>
                  <a:lnTo>
                    <a:pt x="223519" y="487680"/>
                  </a:lnTo>
                  <a:lnTo>
                    <a:pt x="284479" y="586739"/>
                  </a:lnTo>
                  <a:lnTo>
                    <a:pt x="342900" y="671830"/>
                  </a:lnTo>
                  <a:lnTo>
                    <a:pt x="372110" y="702310"/>
                  </a:lnTo>
                  <a:lnTo>
                    <a:pt x="381000" y="706120"/>
                  </a:lnTo>
                  <a:lnTo>
                    <a:pt x="383539" y="707389"/>
                  </a:lnTo>
                  <a:lnTo>
                    <a:pt x="392429" y="707389"/>
                  </a:lnTo>
                  <a:lnTo>
                    <a:pt x="397510" y="706120"/>
                  </a:lnTo>
                  <a:lnTo>
                    <a:pt x="405129" y="703580"/>
                  </a:lnTo>
                  <a:lnTo>
                    <a:pt x="407669" y="701039"/>
                  </a:lnTo>
                  <a:lnTo>
                    <a:pt x="411479" y="699770"/>
                  </a:lnTo>
                  <a:lnTo>
                    <a:pt x="414019" y="695960"/>
                  </a:lnTo>
                  <a:lnTo>
                    <a:pt x="417829" y="693420"/>
                  </a:lnTo>
                  <a:lnTo>
                    <a:pt x="420369" y="689610"/>
                  </a:lnTo>
                  <a:lnTo>
                    <a:pt x="421639" y="684530"/>
                  </a:lnTo>
                  <a:lnTo>
                    <a:pt x="424179" y="679450"/>
                  </a:lnTo>
                  <a:lnTo>
                    <a:pt x="426719" y="669289"/>
                  </a:lnTo>
                  <a:lnTo>
                    <a:pt x="429260" y="662939"/>
                  </a:lnTo>
                  <a:lnTo>
                    <a:pt x="429260" y="656589"/>
                  </a:lnTo>
                  <a:lnTo>
                    <a:pt x="430529" y="650239"/>
                  </a:lnTo>
                  <a:lnTo>
                    <a:pt x="433069" y="627380"/>
                  </a:lnTo>
                  <a:lnTo>
                    <a:pt x="435610" y="591820"/>
                  </a:lnTo>
                  <a:lnTo>
                    <a:pt x="436879" y="298450"/>
                  </a:lnTo>
                  <a:lnTo>
                    <a:pt x="438150" y="228600"/>
                  </a:lnTo>
                  <a:lnTo>
                    <a:pt x="435610" y="130810"/>
                  </a:lnTo>
                  <a:lnTo>
                    <a:pt x="431800" y="92710"/>
                  </a:lnTo>
                  <a:lnTo>
                    <a:pt x="429260" y="76200"/>
                  </a:lnTo>
                  <a:lnTo>
                    <a:pt x="425450" y="60960"/>
                  </a:lnTo>
                  <a:lnTo>
                    <a:pt x="422910" y="46989"/>
                  </a:lnTo>
                  <a:lnTo>
                    <a:pt x="403860" y="10160"/>
                  </a:lnTo>
                  <a:lnTo>
                    <a:pt x="393700" y="5080"/>
                  </a:lnTo>
                  <a:lnTo>
                    <a:pt x="384810" y="5080"/>
                  </a:lnTo>
                  <a:lnTo>
                    <a:pt x="381000" y="6350"/>
                  </a:lnTo>
                  <a:lnTo>
                    <a:pt x="375919" y="7620"/>
                  </a:lnTo>
                  <a:lnTo>
                    <a:pt x="353060" y="34289"/>
                  </a:lnTo>
                  <a:lnTo>
                    <a:pt x="350519" y="39370"/>
                  </a:lnTo>
                  <a:lnTo>
                    <a:pt x="349250" y="45720"/>
                  </a:lnTo>
                  <a:lnTo>
                    <a:pt x="349250" y="52070"/>
                  </a:lnTo>
                  <a:lnTo>
                    <a:pt x="347979" y="58420"/>
                  </a:lnTo>
                  <a:lnTo>
                    <a:pt x="347979" y="76200"/>
                  </a:lnTo>
                  <a:lnTo>
                    <a:pt x="350519" y="100330"/>
                  </a:lnTo>
                  <a:lnTo>
                    <a:pt x="350519" y="114300"/>
                  </a:lnTo>
                  <a:lnTo>
                    <a:pt x="353060" y="144780"/>
                  </a:lnTo>
                  <a:lnTo>
                    <a:pt x="355600" y="163830"/>
                  </a:lnTo>
                  <a:lnTo>
                    <a:pt x="356869" y="458470"/>
                  </a:lnTo>
                  <a:lnTo>
                    <a:pt x="356869" y="525780"/>
                  </a:lnTo>
                  <a:lnTo>
                    <a:pt x="293369" y="429260"/>
                  </a:lnTo>
                  <a:lnTo>
                    <a:pt x="228600" y="318770"/>
                  </a:lnTo>
                  <a:lnTo>
                    <a:pt x="162560" y="194310"/>
                  </a:lnTo>
                  <a:lnTo>
                    <a:pt x="97789" y="57150"/>
                  </a:lnTo>
                  <a:lnTo>
                    <a:pt x="83819" y="31750"/>
                  </a:lnTo>
                  <a:lnTo>
                    <a:pt x="78739" y="21589"/>
                  </a:lnTo>
                  <a:lnTo>
                    <a:pt x="72389" y="13970"/>
                  </a:lnTo>
                  <a:lnTo>
                    <a:pt x="63500" y="5080"/>
                  </a:lnTo>
                  <a:lnTo>
                    <a:pt x="60960" y="3810"/>
                  </a:lnTo>
                  <a:lnTo>
                    <a:pt x="57150" y="1270"/>
                  </a:lnTo>
                  <a:lnTo>
                    <a:pt x="54610" y="127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96509" y="2834639"/>
              <a:ext cx="438150" cy="723900"/>
            </a:xfrm>
            <a:custGeom>
              <a:avLst/>
              <a:gdLst/>
              <a:ahLst/>
              <a:cxnLst/>
              <a:rect l="l" t="t" r="r" b="b"/>
              <a:pathLst>
                <a:path w="438150" h="723900">
                  <a:moveTo>
                    <a:pt x="435610" y="579120"/>
                  </a:moveTo>
                  <a:lnTo>
                    <a:pt x="435610" y="585470"/>
                  </a:lnTo>
                  <a:lnTo>
                    <a:pt x="435610" y="591820"/>
                  </a:lnTo>
                  <a:lnTo>
                    <a:pt x="434339" y="608330"/>
                  </a:lnTo>
                  <a:lnTo>
                    <a:pt x="433069" y="627380"/>
                  </a:lnTo>
                  <a:lnTo>
                    <a:pt x="430529" y="650239"/>
                  </a:lnTo>
                  <a:lnTo>
                    <a:pt x="429260" y="656589"/>
                  </a:lnTo>
                  <a:lnTo>
                    <a:pt x="429260" y="662939"/>
                  </a:lnTo>
                  <a:lnTo>
                    <a:pt x="426719" y="669289"/>
                  </a:lnTo>
                  <a:lnTo>
                    <a:pt x="425450" y="674370"/>
                  </a:lnTo>
                  <a:lnTo>
                    <a:pt x="424179" y="679450"/>
                  </a:lnTo>
                  <a:lnTo>
                    <a:pt x="421639" y="684530"/>
                  </a:lnTo>
                  <a:lnTo>
                    <a:pt x="420369" y="689610"/>
                  </a:lnTo>
                  <a:lnTo>
                    <a:pt x="417829" y="693420"/>
                  </a:lnTo>
                  <a:lnTo>
                    <a:pt x="414019" y="695960"/>
                  </a:lnTo>
                  <a:lnTo>
                    <a:pt x="411479" y="699770"/>
                  </a:lnTo>
                  <a:lnTo>
                    <a:pt x="407669" y="701039"/>
                  </a:lnTo>
                  <a:lnTo>
                    <a:pt x="405129" y="703580"/>
                  </a:lnTo>
                  <a:lnTo>
                    <a:pt x="401319" y="704850"/>
                  </a:lnTo>
                  <a:lnTo>
                    <a:pt x="397510" y="706120"/>
                  </a:lnTo>
                  <a:lnTo>
                    <a:pt x="392429" y="707389"/>
                  </a:lnTo>
                  <a:lnTo>
                    <a:pt x="388619" y="707389"/>
                  </a:lnTo>
                  <a:lnTo>
                    <a:pt x="386079" y="707389"/>
                  </a:lnTo>
                  <a:lnTo>
                    <a:pt x="383539" y="707389"/>
                  </a:lnTo>
                  <a:lnTo>
                    <a:pt x="381000" y="706120"/>
                  </a:lnTo>
                  <a:lnTo>
                    <a:pt x="377189" y="704850"/>
                  </a:lnTo>
                  <a:lnTo>
                    <a:pt x="355600" y="687070"/>
                  </a:lnTo>
                  <a:lnTo>
                    <a:pt x="349250" y="679450"/>
                  </a:lnTo>
                  <a:lnTo>
                    <a:pt x="284479" y="586739"/>
                  </a:lnTo>
                  <a:lnTo>
                    <a:pt x="223519" y="487680"/>
                  </a:lnTo>
                  <a:lnTo>
                    <a:pt x="157479" y="370839"/>
                  </a:lnTo>
                  <a:lnTo>
                    <a:pt x="90169" y="240030"/>
                  </a:lnTo>
                  <a:lnTo>
                    <a:pt x="87629" y="381000"/>
                  </a:lnTo>
                  <a:lnTo>
                    <a:pt x="88900" y="487680"/>
                  </a:lnTo>
                  <a:lnTo>
                    <a:pt x="90169" y="593089"/>
                  </a:lnTo>
                  <a:lnTo>
                    <a:pt x="88900" y="623570"/>
                  </a:lnTo>
                  <a:lnTo>
                    <a:pt x="87629" y="650239"/>
                  </a:lnTo>
                  <a:lnTo>
                    <a:pt x="86360" y="661670"/>
                  </a:lnTo>
                  <a:lnTo>
                    <a:pt x="83819" y="673100"/>
                  </a:lnTo>
                  <a:lnTo>
                    <a:pt x="82550" y="681989"/>
                  </a:lnTo>
                  <a:lnTo>
                    <a:pt x="80010" y="690880"/>
                  </a:lnTo>
                  <a:lnTo>
                    <a:pt x="77469" y="698500"/>
                  </a:lnTo>
                  <a:lnTo>
                    <a:pt x="73660" y="706120"/>
                  </a:lnTo>
                  <a:lnTo>
                    <a:pt x="69850" y="711200"/>
                  </a:lnTo>
                  <a:lnTo>
                    <a:pt x="66039" y="716280"/>
                  </a:lnTo>
                  <a:lnTo>
                    <a:pt x="62229" y="718820"/>
                  </a:lnTo>
                  <a:lnTo>
                    <a:pt x="58419" y="722630"/>
                  </a:lnTo>
                  <a:lnTo>
                    <a:pt x="53339" y="723900"/>
                  </a:lnTo>
                  <a:lnTo>
                    <a:pt x="48260" y="723900"/>
                  </a:lnTo>
                  <a:lnTo>
                    <a:pt x="43179" y="723900"/>
                  </a:lnTo>
                  <a:lnTo>
                    <a:pt x="38100" y="722630"/>
                  </a:lnTo>
                  <a:lnTo>
                    <a:pt x="33019" y="721360"/>
                  </a:lnTo>
                  <a:lnTo>
                    <a:pt x="30479" y="720089"/>
                  </a:lnTo>
                  <a:lnTo>
                    <a:pt x="29210" y="718820"/>
                  </a:lnTo>
                  <a:lnTo>
                    <a:pt x="26669" y="717550"/>
                  </a:lnTo>
                  <a:lnTo>
                    <a:pt x="25400" y="716280"/>
                  </a:lnTo>
                  <a:lnTo>
                    <a:pt x="22860" y="715010"/>
                  </a:lnTo>
                  <a:lnTo>
                    <a:pt x="21589" y="712470"/>
                  </a:lnTo>
                  <a:lnTo>
                    <a:pt x="19050" y="711200"/>
                  </a:lnTo>
                  <a:lnTo>
                    <a:pt x="17779" y="708660"/>
                  </a:lnTo>
                  <a:lnTo>
                    <a:pt x="15239" y="707389"/>
                  </a:lnTo>
                  <a:lnTo>
                    <a:pt x="13969" y="703580"/>
                  </a:lnTo>
                  <a:lnTo>
                    <a:pt x="11429" y="699770"/>
                  </a:lnTo>
                  <a:lnTo>
                    <a:pt x="8889" y="694689"/>
                  </a:lnTo>
                  <a:lnTo>
                    <a:pt x="7619" y="689610"/>
                  </a:lnTo>
                  <a:lnTo>
                    <a:pt x="6350" y="684530"/>
                  </a:lnTo>
                  <a:lnTo>
                    <a:pt x="5079" y="679450"/>
                  </a:lnTo>
                  <a:lnTo>
                    <a:pt x="3810" y="673100"/>
                  </a:lnTo>
                  <a:lnTo>
                    <a:pt x="3810" y="666750"/>
                  </a:lnTo>
                  <a:lnTo>
                    <a:pt x="2539" y="660400"/>
                  </a:lnTo>
                  <a:lnTo>
                    <a:pt x="2539" y="651510"/>
                  </a:lnTo>
                  <a:lnTo>
                    <a:pt x="3810" y="638810"/>
                  </a:lnTo>
                  <a:lnTo>
                    <a:pt x="5079" y="607060"/>
                  </a:lnTo>
                  <a:lnTo>
                    <a:pt x="6350" y="576580"/>
                  </a:lnTo>
                  <a:lnTo>
                    <a:pt x="6350" y="563880"/>
                  </a:lnTo>
                  <a:lnTo>
                    <a:pt x="6350" y="553720"/>
                  </a:lnTo>
                  <a:lnTo>
                    <a:pt x="7619" y="474980"/>
                  </a:lnTo>
                  <a:lnTo>
                    <a:pt x="8889" y="396239"/>
                  </a:lnTo>
                  <a:lnTo>
                    <a:pt x="8889" y="311150"/>
                  </a:lnTo>
                  <a:lnTo>
                    <a:pt x="7619" y="227330"/>
                  </a:lnTo>
                  <a:lnTo>
                    <a:pt x="6350" y="212089"/>
                  </a:lnTo>
                  <a:lnTo>
                    <a:pt x="6350" y="194310"/>
                  </a:lnTo>
                  <a:lnTo>
                    <a:pt x="5079" y="172720"/>
                  </a:lnTo>
                  <a:lnTo>
                    <a:pt x="3810" y="148589"/>
                  </a:lnTo>
                  <a:lnTo>
                    <a:pt x="1269" y="101600"/>
                  </a:lnTo>
                  <a:lnTo>
                    <a:pt x="0" y="82550"/>
                  </a:lnTo>
                  <a:lnTo>
                    <a:pt x="0" y="68580"/>
                  </a:lnTo>
                  <a:lnTo>
                    <a:pt x="0" y="64770"/>
                  </a:lnTo>
                  <a:lnTo>
                    <a:pt x="0" y="60960"/>
                  </a:lnTo>
                  <a:lnTo>
                    <a:pt x="1269" y="58420"/>
                  </a:lnTo>
                  <a:lnTo>
                    <a:pt x="1269" y="54610"/>
                  </a:lnTo>
                  <a:lnTo>
                    <a:pt x="1269" y="52070"/>
                  </a:lnTo>
                  <a:lnTo>
                    <a:pt x="2539" y="49530"/>
                  </a:lnTo>
                  <a:lnTo>
                    <a:pt x="2539" y="45720"/>
                  </a:lnTo>
                  <a:lnTo>
                    <a:pt x="3810" y="43180"/>
                  </a:lnTo>
                  <a:lnTo>
                    <a:pt x="5079" y="39370"/>
                  </a:lnTo>
                  <a:lnTo>
                    <a:pt x="6350" y="36830"/>
                  </a:lnTo>
                  <a:lnTo>
                    <a:pt x="8889" y="31750"/>
                  </a:lnTo>
                  <a:lnTo>
                    <a:pt x="11429" y="25400"/>
                  </a:lnTo>
                  <a:lnTo>
                    <a:pt x="15239" y="20320"/>
                  </a:lnTo>
                  <a:lnTo>
                    <a:pt x="19050" y="15239"/>
                  </a:lnTo>
                  <a:lnTo>
                    <a:pt x="22860" y="11430"/>
                  </a:lnTo>
                  <a:lnTo>
                    <a:pt x="26669" y="7620"/>
                  </a:lnTo>
                  <a:lnTo>
                    <a:pt x="30479" y="5080"/>
                  </a:lnTo>
                  <a:lnTo>
                    <a:pt x="35560" y="2539"/>
                  </a:lnTo>
                  <a:lnTo>
                    <a:pt x="39369" y="1270"/>
                  </a:lnTo>
                  <a:lnTo>
                    <a:pt x="44450" y="0"/>
                  </a:lnTo>
                  <a:lnTo>
                    <a:pt x="49529" y="0"/>
                  </a:lnTo>
                  <a:lnTo>
                    <a:pt x="52069" y="0"/>
                  </a:lnTo>
                  <a:lnTo>
                    <a:pt x="54610" y="1270"/>
                  </a:lnTo>
                  <a:lnTo>
                    <a:pt x="57150" y="1270"/>
                  </a:lnTo>
                  <a:lnTo>
                    <a:pt x="60960" y="3810"/>
                  </a:lnTo>
                  <a:lnTo>
                    <a:pt x="63500" y="5080"/>
                  </a:lnTo>
                  <a:lnTo>
                    <a:pt x="66039" y="7620"/>
                  </a:lnTo>
                  <a:lnTo>
                    <a:pt x="68579" y="10160"/>
                  </a:lnTo>
                  <a:lnTo>
                    <a:pt x="72389" y="13970"/>
                  </a:lnTo>
                  <a:lnTo>
                    <a:pt x="78739" y="21589"/>
                  </a:lnTo>
                  <a:lnTo>
                    <a:pt x="83819" y="31750"/>
                  </a:lnTo>
                  <a:lnTo>
                    <a:pt x="90169" y="43180"/>
                  </a:lnTo>
                  <a:lnTo>
                    <a:pt x="97789" y="57150"/>
                  </a:lnTo>
                  <a:lnTo>
                    <a:pt x="162560" y="194310"/>
                  </a:lnTo>
                  <a:lnTo>
                    <a:pt x="228600" y="318770"/>
                  </a:lnTo>
                  <a:lnTo>
                    <a:pt x="293369" y="429260"/>
                  </a:lnTo>
                  <a:lnTo>
                    <a:pt x="356869" y="525780"/>
                  </a:lnTo>
                  <a:lnTo>
                    <a:pt x="356869" y="516889"/>
                  </a:lnTo>
                  <a:lnTo>
                    <a:pt x="356869" y="502920"/>
                  </a:lnTo>
                  <a:lnTo>
                    <a:pt x="356869" y="458470"/>
                  </a:lnTo>
                  <a:lnTo>
                    <a:pt x="355600" y="163830"/>
                  </a:lnTo>
                  <a:lnTo>
                    <a:pt x="354329" y="154939"/>
                  </a:lnTo>
                  <a:lnTo>
                    <a:pt x="353060" y="144780"/>
                  </a:lnTo>
                  <a:lnTo>
                    <a:pt x="350519" y="114300"/>
                  </a:lnTo>
                  <a:lnTo>
                    <a:pt x="350519" y="100330"/>
                  </a:lnTo>
                  <a:lnTo>
                    <a:pt x="349250" y="87630"/>
                  </a:lnTo>
                  <a:lnTo>
                    <a:pt x="347979" y="76200"/>
                  </a:lnTo>
                  <a:lnTo>
                    <a:pt x="347979" y="66039"/>
                  </a:lnTo>
                  <a:lnTo>
                    <a:pt x="347979" y="58420"/>
                  </a:lnTo>
                  <a:lnTo>
                    <a:pt x="349250" y="52070"/>
                  </a:lnTo>
                  <a:lnTo>
                    <a:pt x="349250" y="45720"/>
                  </a:lnTo>
                  <a:lnTo>
                    <a:pt x="350519" y="39370"/>
                  </a:lnTo>
                  <a:lnTo>
                    <a:pt x="353060" y="34289"/>
                  </a:lnTo>
                  <a:lnTo>
                    <a:pt x="354329" y="29210"/>
                  </a:lnTo>
                  <a:lnTo>
                    <a:pt x="355600" y="24130"/>
                  </a:lnTo>
                  <a:lnTo>
                    <a:pt x="358139" y="20320"/>
                  </a:lnTo>
                  <a:lnTo>
                    <a:pt x="361950" y="16510"/>
                  </a:lnTo>
                  <a:lnTo>
                    <a:pt x="364489" y="13970"/>
                  </a:lnTo>
                  <a:lnTo>
                    <a:pt x="368300" y="11430"/>
                  </a:lnTo>
                  <a:lnTo>
                    <a:pt x="372110" y="8889"/>
                  </a:lnTo>
                  <a:lnTo>
                    <a:pt x="375919" y="7620"/>
                  </a:lnTo>
                  <a:lnTo>
                    <a:pt x="381000" y="6350"/>
                  </a:lnTo>
                  <a:lnTo>
                    <a:pt x="384810" y="5080"/>
                  </a:lnTo>
                  <a:lnTo>
                    <a:pt x="389889" y="5080"/>
                  </a:lnTo>
                  <a:lnTo>
                    <a:pt x="393700" y="5080"/>
                  </a:lnTo>
                  <a:lnTo>
                    <a:pt x="396239" y="6350"/>
                  </a:lnTo>
                  <a:lnTo>
                    <a:pt x="398779" y="7620"/>
                  </a:lnTo>
                  <a:lnTo>
                    <a:pt x="401319" y="8889"/>
                  </a:lnTo>
                  <a:lnTo>
                    <a:pt x="403860" y="10160"/>
                  </a:lnTo>
                  <a:lnTo>
                    <a:pt x="406400" y="12700"/>
                  </a:lnTo>
                  <a:lnTo>
                    <a:pt x="408939" y="15239"/>
                  </a:lnTo>
                  <a:lnTo>
                    <a:pt x="411479" y="19050"/>
                  </a:lnTo>
                  <a:lnTo>
                    <a:pt x="415289" y="26670"/>
                  </a:lnTo>
                  <a:lnTo>
                    <a:pt x="419100" y="36830"/>
                  </a:lnTo>
                  <a:lnTo>
                    <a:pt x="422910" y="46989"/>
                  </a:lnTo>
                  <a:lnTo>
                    <a:pt x="425450" y="60960"/>
                  </a:lnTo>
                  <a:lnTo>
                    <a:pt x="429260" y="76200"/>
                  </a:lnTo>
                  <a:lnTo>
                    <a:pt x="431800" y="92710"/>
                  </a:lnTo>
                  <a:lnTo>
                    <a:pt x="435610" y="130810"/>
                  </a:lnTo>
                  <a:lnTo>
                    <a:pt x="436879" y="176530"/>
                  </a:lnTo>
                  <a:lnTo>
                    <a:pt x="438150" y="228600"/>
                  </a:lnTo>
                  <a:lnTo>
                    <a:pt x="436879" y="298450"/>
                  </a:lnTo>
                  <a:lnTo>
                    <a:pt x="435610" y="57912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67679" y="2825749"/>
              <a:ext cx="393700" cy="728980"/>
            </a:xfrm>
            <a:custGeom>
              <a:avLst/>
              <a:gdLst/>
              <a:ahLst/>
              <a:cxnLst/>
              <a:rect l="l" t="t" r="r" b="b"/>
              <a:pathLst>
                <a:path w="393700" h="728979">
                  <a:moveTo>
                    <a:pt x="224790" y="0"/>
                  </a:moveTo>
                  <a:lnTo>
                    <a:pt x="217170" y="0"/>
                  </a:lnTo>
                  <a:lnTo>
                    <a:pt x="194310" y="2539"/>
                  </a:lnTo>
                  <a:lnTo>
                    <a:pt x="184150" y="7620"/>
                  </a:lnTo>
                  <a:lnTo>
                    <a:pt x="172720" y="12700"/>
                  </a:lnTo>
                  <a:lnTo>
                    <a:pt x="140970" y="39370"/>
                  </a:lnTo>
                  <a:lnTo>
                    <a:pt x="116840" y="71120"/>
                  </a:lnTo>
                  <a:lnTo>
                    <a:pt x="90170" y="113029"/>
                  </a:lnTo>
                  <a:lnTo>
                    <a:pt x="55880" y="187960"/>
                  </a:lnTo>
                  <a:lnTo>
                    <a:pt x="27940" y="275589"/>
                  </a:lnTo>
                  <a:lnTo>
                    <a:pt x="21590" y="304800"/>
                  </a:lnTo>
                  <a:lnTo>
                    <a:pt x="13970" y="335279"/>
                  </a:lnTo>
                  <a:lnTo>
                    <a:pt x="8890" y="363220"/>
                  </a:lnTo>
                  <a:lnTo>
                    <a:pt x="5080" y="392429"/>
                  </a:lnTo>
                  <a:lnTo>
                    <a:pt x="2540" y="421639"/>
                  </a:lnTo>
                  <a:lnTo>
                    <a:pt x="0" y="478789"/>
                  </a:lnTo>
                  <a:lnTo>
                    <a:pt x="2540" y="537210"/>
                  </a:lnTo>
                  <a:lnTo>
                    <a:pt x="5080" y="563879"/>
                  </a:lnTo>
                  <a:lnTo>
                    <a:pt x="10160" y="588010"/>
                  </a:lnTo>
                  <a:lnTo>
                    <a:pt x="15240" y="610870"/>
                  </a:lnTo>
                  <a:lnTo>
                    <a:pt x="19050" y="621029"/>
                  </a:lnTo>
                  <a:lnTo>
                    <a:pt x="21590" y="631189"/>
                  </a:lnTo>
                  <a:lnTo>
                    <a:pt x="29210" y="648970"/>
                  </a:lnTo>
                  <a:lnTo>
                    <a:pt x="34290" y="657860"/>
                  </a:lnTo>
                  <a:lnTo>
                    <a:pt x="38100" y="666750"/>
                  </a:lnTo>
                  <a:lnTo>
                    <a:pt x="43180" y="674370"/>
                  </a:lnTo>
                  <a:lnTo>
                    <a:pt x="49530" y="680720"/>
                  </a:lnTo>
                  <a:lnTo>
                    <a:pt x="54610" y="687070"/>
                  </a:lnTo>
                  <a:lnTo>
                    <a:pt x="60960" y="693420"/>
                  </a:lnTo>
                  <a:lnTo>
                    <a:pt x="67310" y="698500"/>
                  </a:lnTo>
                  <a:lnTo>
                    <a:pt x="72390" y="704850"/>
                  </a:lnTo>
                  <a:lnTo>
                    <a:pt x="102870" y="720089"/>
                  </a:lnTo>
                  <a:lnTo>
                    <a:pt x="118110" y="725170"/>
                  </a:lnTo>
                  <a:lnTo>
                    <a:pt x="135890" y="727710"/>
                  </a:lnTo>
                  <a:lnTo>
                    <a:pt x="154940" y="728979"/>
                  </a:lnTo>
                  <a:lnTo>
                    <a:pt x="175260" y="727710"/>
                  </a:lnTo>
                  <a:lnTo>
                    <a:pt x="213360" y="717550"/>
                  </a:lnTo>
                  <a:lnTo>
                    <a:pt x="248920" y="697229"/>
                  </a:lnTo>
                  <a:lnTo>
                    <a:pt x="281940" y="668020"/>
                  </a:lnTo>
                  <a:lnTo>
                    <a:pt x="311150" y="628650"/>
                  </a:lnTo>
                  <a:lnTo>
                    <a:pt x="336550" y="581660"/>
                  </a:lnTo>
                  <a:lnTo>
                    <a:pt x="355600" y="528320"/>
                  </a:lnTo>
                  <a:lnTo>
                    <a:pt x="377190" y="436879"/>
                  </a:lnTo>
                  <a:lnTo>
                    <a:pt x="378460" y="434339"/>
                  </a:lnTo>
                  <a:lnTo>
                    <a:pt x="381000" y="431800"/>
                  </a:lnTo>
                  <a:lnTo>
                    <a:pt x="382270" y="429260"/>
                  </a:lnTo>
                  <a:lnTo>
                    <a:pt x="384810" y="426720"/>
                  </a:lnTo>
                  <a:lnTo>
                    <a:pt x="387350" y="421639"/>
                  </a:lnTo>
                  <a:lnTo>
                    <a:pt x="388620" y="417829"/>
                  </a:lnTo>
                  <a:lnTo>
                    <a:pt x="389890" y="415289"/>
                  </a:lnTo>
                  <a:lnTo>
                    <a:pt x="391160" y="411479"/>
                  </a:lnTo>
                  <a:lnTo>
                    <a:pt x="391160" y="408939"/>
                  </a:lnTo>
                  <a:lnTo>
                    <a:pt x="393700" y="401320"/>
                  </a:lnTo>
                  <a:lnTo>
                    <a:pt x="393700" y="370839"/>
                  </a:lnTo>
                  <a:lnTo>
                    <a:pt x="392430" y="368300"/>
                  </a:lnTo>
                  <a:lnTo>
                    <a:pt x="392430" y="365760"/>
                  </a:lnTo>
                  <a:lnTo>
                    <a:pt x="389890" y="360679"/>
                  </a:lnTo>
                  <a:lnTo>
                    <a:pt x="389890" y="358139"/>
                  </a:lnTo>
                  <a:lnTo>
                    <a:pt x="384810" y="347979"/>
                  </a:lnTo>
                  <a:lnTo>
                    <a:pt x="379730" y="340360"/>
                  </a:lnTo>
                  <a:lnTo>
                    <a:pt x="375920" y="336550"/>
                  </a:lnTo>
                  <a:lnTo>
                    <a:pt x="372110" y="334010"/>
                  </a:lnTo>
                  <a:lnTo>
                    <a:pt x="370840" y="331470"/>
                  </a:lnTo>
                  <a:lnTo>
                    <a:pt x="369570" y="330200"/>
                  </a:lnTo>
                  <a:lnTo>
                    <a:pt x="361950" y="327660"/>
                  </a:lnTo>
                  <a:lnTo>
                    <a:pt x="358140" y="327660"/>
                  </a:lnTo>
                  <a:lnTo>
                    <a:pt x="353060" y="326389"/>
                  </a:lnTo>
                  <a:lnTo>
                    <a:pt x="314960" y="327660"/>
                  </a:lnTo>
                  <a:lnTo>
                    <a:pt x="245110" y="335279"/>
                  </a:lnTo>
                  <a:lnTo>
                    <a:pt x="190500" y="349250"/>
                  </a:lnTo>
                  <a:lnTo>
                    <a:pt x="151130" y="367029"/>
                  </a:lnTo>
                  <a:lnTo>
                    <a:pt x="129540" y="386079"/>
                  </a:lnTo>
                  <a:lnTo>
                    <a:pt x="124460" y="391160"/>
                  </a:lnTo>
                  <a:lnTo>
                    <a:pt x="119380" y="398779"/>
                  </a:lnTo>
                  <a:lnTo>
                    <a:pt x="116840" y="405129"/>
                  </a:lnTo>
                  <a:lnTo>
                    <a:pt x="113030" y="412750"/>
                  </a:lnTo>
                  <a:lnTo>
                    <a:pt x="109220" y="436879"/>
                  </a:lnTo>
                  <a:lnTo>
                    <a:pt x="109220" y="441960"/>
                  </a:lnTo>
                  <a:lnTo>
                    <a:pt x="110490" y="448310"/>
                  </a:lnTo>
                  <a:lnTo>
                    <a:pt x="110490" y="453389"/>
                  </a:lnTo>
                  <a:lnTo>
                    <a:pt x="113030" y="458470"/>
                  </a:lnTo>
                  <a:lnTo>
                    <a:pt x="115570" y="468629"/>
                  </a:lnTo>
                  <a:lnTo>
                    <a:pt x="118110" y="473710"/>
                  </a:lnTo>
                  <a:lnTo>
                    <a:pt x="120650" y="477520"/>
                  </a:lnTo>
                  <a:lnTo>
                    <a:pt x="123190" y="482600"/>
                  </a:lnTo>
                  <a:lnTo>
                    <a:pt x="127000" y="486410"/>
                  </a:lnTo>
                  <a:lnTo>
                    <a:pt x="128270" y="488950"/>
                  </a:lnTo>
                  <a:lnTo>
                    <a:pt x="129540" y="490220"/>
                  </a:lnTo>
                  <a:lnTo>
                    <a:pt x="132080" y="491489"/>
                  </a:lnTo>
                  <a:lnTo>
                    <a:pt x="137160" y="496570"/>
                  </a:lnTo>
                  <a:lnTo>
                    <a:pt x="139700" y="496570"/>
                  </a:lnTo>
                  <a:lnTo>
                    <a:pt x="140970" y="497839"/>
                  </a:lnTo>
                  <a:lnTo>
                    <a:pt x="146050" y="497839"/>
                  </a:lnTo>
                  <a:lnTo>
                    <a:pt x="149860" y="499110"/>
                  </a:lnTo>
                  <a:lnTo>
                    <a:pt x="152400" y="499110"/>
                  </a:lnTo>
                  <a:lnTo>
                    <a:pt x="154940" y="497839"/>
                  </a:lnTo>
                  <a:lnTo>
                    <a:pt x="157480" y="497839"/>
                  </a:lnTo>
                  <a:lnTo>
                    <a:pt x="158750" y="496570"/>
                  </a:lnTo>
                  <a:lnTo>
                    <a:pt x="161290" y="496570"/>
                  </a:lnTo>
                  <a:lnTo>
                    <a:pt x="166370" y="494029"/>
                  </a:lnTo>
                  <a:lnTo>
                    <a:pt x="208280" y="468629"/>
                  </a:lnTo>
                  <a:lnTo>
                    <a:pt x="252730" y="455929"/>
                  </a:lnTo>
                  <a:lnTo>
                    <a:pt x="269240" y="454660"/>
                  </a:lnTo>
                  <a:lnTo>
                    <a:pt x="285750" y="454660"/>
                  </a:lnTo>
                  <a:lnTo>
                    <a:pt x="275590" y="490220"/>
                  </a:lnTo>
                  <a:lnTo>
                    <a:pt x="270510" y="505460"/>
                  </a:lnTo>
                  <a:lnTo>
                    <a:pt x="264160" y="520700"/>
                  </a:lnTo>
                  <a:lnTo>
                    <a:pt x="256540" y="534670"/>
                  </a:lnTo>
                  <a:lnTo>
                    <a:pt x="250190" y="548639"/>
                  </a:lnTo>
                  <a:lnTo>
                    <a:pt x="224790" y="579120"/>
                  </a:lnTo>
                  <a:lnTo>
                    <a:pt x="176530" y="605789"/>
                  </a:lnTo>
                  <a:lnTo>
                    <a:pt x="154940" y="608329"/>
                  </a:lnTo>
                  <a:lnTo>
                    <a:pt x="144780" y="607060"/>
                  </a:lnTo>
                  <a:lnTo>
                    <a:pt x="134620" y="607060"/>
                  </a:lnTo>
                  <a:lnTo>
                    <a:pt x="125730" y="604520"/>
                  </a:lnTo>
                  <a:lnTo>
                    <a:pt x="118110" y="600710"/>
                  </a:lnTo>
                  <a:lnTo>
                    <a:pt x="114300" y="599439"/>
                  </a:lnTo>
                  <a:lnTo>
                    <a:pt x="111760" y="596900"/>
                  </a:lnTo>
                  <a:lnTo>
                    <a:pt x="107950" y="594360"/>
                  </a:lnTo>
                  <a:lnTo>
                    <a:pt x="100330" y="586739"/>
                  </a:lnTo>
                  <a:lnTo>
                    <a:pt x="97790" y="582929"/>
                  </a:lnTo>
                  <a:lnTo>
                    <a:pt x="96520" y="580389"/>
                  </a:lnTo>
                  <a:lnTo>
                    <a:pt x="93980" y="576579"/>
                  </a:lnTo>
                  <a:lnTo>
                    <a:pt x="92710" y="572770"/>
                  </a:lnTo>
                  <a:lnTo>
                    <a:pt x="91440" y="567689"/>
                  </a:lnTo>
                  <a:lnTo>
                    <a:pt x="90170" y="563879"/>
                  </a:lnTo>
                  <a:lnTo>
                    <a:pt x="88900" y="558800"/>
                  </a:lnTo>
                  <a:lnTo>
                    <a:pt x="87630" y="552450"/>
                  </a:lnTo>
                  <a:lnTo>
                    <a:pt x="86360" y="541020"/>
                  </a:lnTo>
                  <a:lnTo>
                    <a:pt x="83820" y="527050"/>
                  </a:lnTo>
                  <a:lnTo>
                    <a:pt x="82550" y="513079"/>
                  </a:lnTo>
                  <a:lnTo>
                    <a:pt x="82550" y="478789"/>
                  </a:lnTo>
                  <a:lnTo>
                    <a:pt x="86360" y="407670"/>
                  </a:lnTo>
                  <a:lnTo>
                    <a:pt x="97790" y="337820"/>
                  </a:lnTo>
                  <a:lnTo>
                    <a:pt x="118110" y="271779"/>
                  </a:lnTo>
                  <a:lnTo>
                    <a:pt x="146050" y="207010"/>
                  </a:lnTo>
                  <a:lnTo>
                    <a:pt x="167640" y="170179"/>
                  </a:lnTo>
                  <a:lnTo>
                    <a:pt x="199390" y="129539"/>
                  </a:lnTo>
                  <a:lnTo>
                    <a:pt x="210820" y="121920"/>
                  </a:lnTo>
                  <a:lnTo>
                    <a:pt x="213360" y="121920"/>
                  </a:lnTo>
                  <a:lnTo>
                    <a:pt x="217170" y="120650"/>
                  </a:lnTo>
                  <a:lnTo>
                    <a:pt x="236220" y="124460"/>
                  </a:lnTo>
                  <a:lnTo>
                    <a:pt x="242570" y="128270"/>
                  </a:lnTo>
                  <a:lnTo>
                    <a:pt x="250190" y="130810"/>
                  </a:lnTo>
                  <a:lnTo>
                    <a:pt x="257810" y="135889"/>
                  </a:lnTo>
                  <a:lnTo>
                    <a:pt x="264160" y="140970"/>
                  </a:lnTo>
                  <a:lnTo>
                    <a:pt x="271780" y="146050"/>
                  </a:lnTo>
                  <a:lnTo>
                    <a:pt x="285750" y="157479"/>
                  </a:lnTo>
                  <a:lnTo>
                    <a:pt x="295910" y="165100"/>
                  </a:lnTo>
                  <a:lnTo>
                    <a:pt x="300990" y="167639"/>
                  </a:lnTo>
                  <a:lnTo>
                    <a:pt x="304800" y="170179"/>
                  </a:lnTo>
                  <a:lnTo>
                    <a:pt x="306070" y="170179"/>
                  </a:lnTo>
                  <a:lnTo>
                    <a:pt x="307340" y="171450"/>
                  </a:lnTo>
                  <a:lnTo>
                    <a:pt x="314960" y="171450"/>
                  </a:lnTo>
                  <a:lnTo>
                    <a:pt x="318770" y="170179"/>
                  </a:lnTo>
                  <a:lnTo>
                    <a:pt x="320040" y="170179"/>
                  </a:lnTo>
                  <a:lnTo>
                    <a:pt x="322580" y="168910"/>
                  </a:lnTo>
                  <a:lnTo>
                    <a:pt x="323850" y="167639"/>
                  </a:lnTo>
                  <a:lnTo>
                    <a:pt x="326390" y="166370"/>
                  </a:lnTo>
                  <a:lnTo>
                    <a:pt x="327660" y="165100"/>
                  </a:lnTo>
                  <a:lnTo>
                    <a:pt x="349250" y="127000"/>
                  </a:lnTo>
                  <a:lnTo>
                    <a:pt x="350520" y="120650"/>
                  </a:lnTo>
                  <a:lnTo>
                    <a:pt x="350520" y="115570"/>
                  </a:lnTo>
                  <a:lnTo>
                    <a:pt x="351790" y="109220"/>
                  </a:lnTo>
                  <a:lnTo>
                    <a:pt x="350520" y="104139"/>
                  </a:lnTo>
                  <a:lnTo>
                    <a:pt x="350520" y="99060"/>
                  </a:lnTo>
                  <a:lnTo>
                    <a:pt x="347980" y="88900"/>
                  </a:lnTo>
                  <a:lnTo>
                    <a:pt x="340360" y="73660"/>
                  </a:lnTo>
                  <a:lnTo>
                    <a:pt x="336550" y="68579"/>
                  </a:lnTo>
                  <a:lnTo>
                    <a:pt x="334010" y="63500"/>
                  </a:lnTo>
                  <a:lnTo>
                    <a:pt x="328930" y="59689"/>
                  </a:lnTo>
                  <a:lnTo>
                    <a:pt x="318770" y="49529"/>
                  </a:lnTo>
                  <a:lnTo>
                    <a:pt x="307340" y="40639"/>
                  </a:lnTo>
                  <a:lnTo>
                    <a:pt x="271780" y="17779"/>
                  </a:lnTo>
                  <a:lnTo>
                    <a:pt x="260350" y="12700"/>
                  </a:lnTo>
                  <a:lnTo>
                    <a:pt x="250190" y="7620"/>
                  </a:lnTo>
                  <a:lnTo>
                    <a:pt x="241300" y="3810"/>
                  </a:lnTo>
                  <a:lnTo>
                    <a:pt x="232410" y="2539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67679" y="2825749"/>
              <a:ext cx="393700" cy="728980"/>
            </a:xfrm>
            <a:custGeom>
              <a:avLst/>
              <a:gdLst/>
              <a:ahLst/>
              <a:cxnLst/>
              <a:rect l="l" t="t" r="r" b="b"/>
              <a:pathLst>
                <a:path w="393700" h="728979">
                  <a:moveTo>
                    <a:pt x="377190" y="436879"/>
                  </a:moveTo>
                  <a:lnTo>
                    <a:pt x="364490" y="499110"/>
                  </a:lnTo>
                  <a:lnTo>
                    <a:pt x="346710" y="556260"/>
                  </a:lnTo>
                  <a:lnTo>
                    <a:pt x="325120" y="605789"/>
                  </a:lnTo>
                  <a:lnTo>
                    <a:pt x="297180" y="648970"/>
                  </a:lnTo>
                  <a:lnTo>
                    <a:pt x="265430" y="683260"/>
                  </a:lnTo>
                  <a:lnTo>
                    <a:pt x="231140" y="708660"/>
                  </a:lnTo>
                  <a:lnTo>
                    <a:pt x="194310" y="723900"/>
                  </a:lnTo>
                  <a:lnTo>
                    <a:pt x="154940" y="728979"/>
                  </a:lnTo>
                  <a:lnTo>
                    <a:pt x="135890" y="727710"/>
                  </a:lnTo>
                  <a:lnTo>
                    <a:pt x="87630" y="712470"/>
                  </a:lnTo>
                  <a:lnTo>
                    <a:pt x="67310" y="698500"/>
                  </a:lnTo>
                  <a:lnTo>
                    <a:pt x="60960" y="693420"/>
                  </a:lnTo>
                  <a:lnTo>
                    <a:pt x="54610" y="687070"/>
                  </a:lnTo>
                  <a:lnTo>
                    <a:pt x="49530" y="680720"/>
                  </a:lnTo>
                  <a:lnTo>
                    <a:pt x="43180" y="674370"/>
                  </a:lnTo>
                  <a:lnTo>
                    <a:pt x="38100" y="666750"/>
                  </a:lnTo>
                  <a:lnTo>
                    <a:pt x="34290" y="657860"/>
                  </a:lnTo>
                  <a:lnTo>
                    <a:pt x="29210" y="648970"/>
                  </a:lnTo>
                  <a:lnTo>
                    <a:pt x="25400" y="640079"/>
                  </a:lnTo>
                  <a:lnTo>
                    <a:pt x="21590" y="631189"/>
                  </a:lnTo>
                  <a:lnTo>
                    <a:pt x="19050" y="621029"/>
                  </a:lnTo>
                  <a:lnTo>
                    <a:pt x="15240" y="610870"/>
                  </a:lnTo>
                  <a:lnTo>
                    <a:pt x="5080" y="563879"/>
                  </a:lnTo>
                  <a:lnTo>
                    <a:pt x="1270" y="509270"/>
                  </a:lnTo>
                  <a:lnTo>
                    <a:pt x="0" y="478789"/>
                  </a:lnTo>
                  <a:lnTo>
                    <a:pt x="1270" y="450850"/>
                  </a:lnTo>
                  <a:lnTo>
                    <a:pt x="2540" y="421639"/>
                  </a:lnTo>
                  <a:lnTo>
                    <a:pt x="5080" y="392429"/>
                  </a:lnTo>
                  <a:lnTo>
                    <a:pt x="8890" y="363220"/>
                  </a:lnTo>
                  <a:lnTo>
                    <a:pt x="13970" y="335279"/>
                  </a:lnTo>
                  <a:lnTo>
                    <a:pt x="21590" y="304800"/>
                  </a:lnTo>
                  <a:lnTo>
                    <a:pt x="27940" y="275589"/>
                  </a:lnTo>
                  <a:lnTo>
                    <a:pt x="45720" y="217170"/>
                  </a:lnTo>
                  <a:lnTo>
                    <a:pt x="67310" y="162560"/>
                  </a:lnTo>
                  <a:lnTo>
                    <a:pt x="90170" y="113029"/>
                  </a:lnTo>
                  <a:lnTo>
                    <a:pt x="116840" y="71120"/>
                  </a:lnTo>
                  <a:lnTo>
                    <a:pt x="140970" y="39370"/>
                  </a:lnTo>
                  <a:lnTo>
                    <a:pt x="172720" y="12700"/>
                  </a:lnTo>
                  <a:lnTo>
                    <a:pt x="184150" y="7620"/>
                  </a:lnTo>
                  <a:lnTo>
                    <a:pt x="194310" y="2539"/>
                  </a:lnTo>
                  <a:lnTo>
                    <a:pt x="205740" y="1270"/>
                  </a:lnTo>
                  <a:lnTo>
                    <a:pt x="217170" y="0"/>
                  </a:lnTo>
                  <a:lnTo>
                    <a:pt x="224790" y="0"/>
                  </a:lnTo>
                  <a:lnTo>
                    <a:pt x="232410" y="2539"/>
                  </a:lnTo>
                  <a:lnTo>
                    <a:pt x="241300" y="3810"/>
                  </a:lnTo>
                  <a:lnTo>
                    <a:pt x="250190" y="7620"/>
                  </a:lnTo>
                  <a:lnTo>
                    <a:pt x="260350" y="12700"/>
                  </a:lnTo>
                  <a:lnTo>
                    <a:pt x="271780" y="17779"/>
                  </a:lnTo>
                  <a:lnTo>
                    <a:pt x="293370" y="31750"/>
                  </a:lnTo>
                  <a:lnTo>
                    <a:pt x="307340" y="40639"/>
                  </a:lnTo>
                  <a:lnTo>
                    <a:pt x="318770" y="49529"/>
                  </a:lnTo>
                  <a:lnTo>
                    <a:pt x="328930" y="59689"/>
                  </a:lnTo>
                  <a:lnTo>
                    <a:pt x="334010" y="63500"/>
                  </a:lnTo>
                  <a:lnTo>
                    <a:pt x="336550" y="68579"/>
                  </a:lnTo>
                  <a:lnTo>
                    <a:pt x="340360" y="73660"/>
                  </a:lnTo>
                  <a:lnTo>
                    <a:pt x="342900" y="78739"/>
                  </a:lnTo>
                  <a:lnTo>
                    <a:pt x="345440" y="83820"/>
                  </a:lnTo>
                  <a:lnTo>
                    <a:pt x="347980" y="88900"/>
                  </a:lnTo>
                  <a:lnTo>
                    <a:pt x="349250" y="93979"/>
                  </a:lnTo>
                  <a:lnTo>
                    <a:pt x="350520" y="99060"/>
                  </a:lnTo>
                  <a:lnTo>
                    <a:pt x="350520" y="104139"/>
                  </a:lnTo>
                  <a:lnTo>
                    <a:pt x="351790" y="109220"/>
                  </a:lnTo>
                  <a:lnTo>
                    <a:pt x="350520" y="115570"/>
                  </a:lnTo>
                  <a:lnTo>
                    <a:pt x="350520" y="120650"/>
                  </a:lnTo>
                  <a:lnTo>
                    <a:pt x="349250" y="127000"/>
                  </a:lnTo>
                  <a:lnTo>
                    <a:pt x="347980" y="132079"/>
                  </a:lnTo>
                  <a:lnTo>
                    <a:pt x="346710" y="137160"/>
                  </a:lnTo>
                  <a:lnTo>
                    <a:pt x="345440" y="142239"/>
                  </a:lnTo>
                  <a:lnTo>
                    <a:pt x="342900" y="147320"/>
                  </a:lnTo>
                  <a:lnTo>
                    <a:pt x="340360" y="152400"/>
                  </a:lnTo>
                  <a:lnTo>
                    <a:pt x="336550" y="157479"/>
                  </a:lnTo>
                  <a:lnTo>
                    <a:pt x="334010" y="160020"/>
                  </a:lnTo>
                  <a:lnTo>
                    <a:pt x="330200" y="163829"/>
                  </a:lnTo>
                  <a:lnTo>
                    <a:pt x="327660" y="165100"/>
                  </a:lnTo>
                  <a:lnTo>
                    <a:pt x="326390" y="166370"/>
                  </a:lnTo>
                  <a:lnTo>
                    <a:pt x="323850" y="167639"/>
                  </a:lnTo>
                  <a:lnTo>
                    <a:pt x="322580" y="168910"/>
                  </a:lnTo>
                  <a:lnTo>
                    <a:pt x="320040" y="170179"/>
                  </a:lnTo>
                  <a:lnTo>
                    <a:pt x="318770" y="170179"/>
                  </a:lnTo>
                  <a:lnTo>
                    <a:pt x="314960" y="171450"/>
                  </a:lnTo>
                  <a:lnTo>
                    <a:pt x="309880" y="171450"/>
                  </a:lnTo>
                  <a:lnTo>
                    <a:pt x="307340" y="171450"/>
                  </a:lnTo>
                  <a:lnTo>
                    <a:pt x="306070" y="170179"/>
                  </a:lnTo>
                  <a:lnTo>
                    <a:pt x="304800" y="170179"/>
                  </a:lnTo>
                  <a:lnTo>
                    <a:pt x="300990" y="167639"/>
                  </a:lnTo>
                  <a:lnTo>
                    <a:pt x="295910" y="165100"/>
                  </a:lnTo>
                  <a:lnTo>
                    <a:pt x="285750" y="157479"/>
                  </a:lnTo>
                  <a:lnTo>
                    <a:pt x="271780" y="146050"/>
                  </a:lnTo>
                  <a:lnTo>
                    <a:pt x="264160" y="140970"/>
                  </a:lnTo>
                  <a:lnTo>
                    <a:pt x="257810" y="135889"/>
                  </a:lnTo>
                  <a:lnTo>
                    <a:pt x="250190" y="130810"/>
                  </a:lnTo>
                  <a:lnTo>
                    <a:pt x="242570" y="128270"/>
                  </a:lnTo>
                  <a:lnTo>
                    <a:pt x="236220" y="124460"/>
                  </a:lnTo>
                  <a:lnTo>
                    <a:pt x="229870" y="123189"/>
                  </a:lnTo>
                  <a:lnTo>
                    <a:pt x="223520" y="121920"/>
                  </a:lnTo>
                  <a:lnTo>
                    <a:pt x="217170" y="120650"/>
                  </a:lnTo>
                  <a:lnTo>
                    <a:pt x="213360" y="121920"/>
                  </a:lnTo>
                  <a:lnTo>
                    <a:pt x="210820" y="121920"/>
                  </a:lnTo>
                  <a:lnTo>
                    <a:pt x="207010" y="124460"/>
                  </a:lnTo>
                  <a:lnTo>
                    <a:pt x="203200" y="127000"/>
                  </a:lnTo>
                  <a:lnTo>
                    <a:pt x="199390" y="129539"/>
                  </a:lnTo>
                  <a:lnTo>
                    <a:pt x="195580" y="133350"/>
                  </a:lnTo>
                  <a:lnTo>
                    <a:pt x="191770" y="137160"/>
                  </a:lnTo>
                  <a:lnTo>
                    <a:pt x="167640" y="170179"/>
                  </a:lnTo>
                  <a:lnTo>
                    <a:pt x="146050" y="207010"/>
                  </a:lnTo>
                  <a:lnTo>
                    <a:pt x="118110" y="271779"/>
                  </a:lnTo>
                  <a:lnTo>
                    <a:pt x="97790" y="337820"/>
                  </a:lnTo>
                  <a:lnTo>
                    <a:pt x="86360" y="407670"/>
                  </a:lnTo>
                  <a:lnTo>
                    <a:pt x="82550" y="478789"/>
                  </a:lnTo>
                  <a:lnTo>
                    <a:pt x="82550" y="496570"/>
                  </a:lnTo>
                  <a:lnTo>
                    <a:pt x="82550" y="513079"/>
                  </a:lnTo>
                  <a:lnTo>
                    <a:pt x="83820" y="527050"/>
                  </a:lnTo>
                  <a:lnTo>
                    <a:pt x="86360" y="541020"/>
                  </a:lnTo>
                  <a:lnTo>
                    <a:pt x="87630" y="552450"/>
                  </a:lnTo>
                  <a:lnTo>
                    <a:pt x="88900" y="558800"/>
                  </a:lnTo>
                  <a:lnTo>
                    <a:pt x="90170" y="563879"/>
                  </a:lnTo>
                  <a:lnTo>
                    <a:pt x="91440" y="567689"/>
                  </a:lnTo>
                  <a:lnTo>
                    <a:pt x="92710" y="572770"/>
                  </a:lnTo>
                  <a:lnTo>
                    <a:pt x="93980" y="576579"/>
                  </a:lnTo>
                  <a:lnTo>
                    <a:pt x="96520" y="580389"/>
                  </a:lnTo>
                  <a:lnTo>
                    <a:pt x="97790" y="582929"/>
                  </a:lnTo>
                  <a:lnTo>
                    <a:pt x="100330" y="586739"/>
                  </a:lnTo>
                  <a:lnTo>
                    <a:pt x="102870" y="589279"/>
                  </a:lnTo>
                  <a:lnTo>
                    <a:pt x="105410" y="591820"/>
                  </a:lnTo>
                  <a:lnTo>
                    <a:pt x="107950" y="594360"/>
                  </a:lnTo>
                  <a:lnTo>
                    <a:pt x="111760" y="596900"/>
                  </a:lnTo>
                  <a:lnTo>
                    <a:pt x="114300" y="599439"/>
                  </a:lnTo>
                  <a:lnTo>
                    <a:pt x="118110" y="600710"/>
                  </a:lnTo>
                  <a:lnTo>
                    <a:pt x="125730" y="604520"/>
                  </a:lnTo>
                  <a:lnTo>
                    <a:pt x="134620" y="607060"/>
                  </a:lnTo>
                  <a:lnTo>
                    <a:pt x="144780" y="607060"/>
                  </a:lnTo>
                  <a:lnTo>
                    <a:pt x="154940" y="608329"/>
                  </a:lnTo>
                  <a:lnTo>
                    <a:pt x="165100" y="607060"/>
                  </a:lnTo>
                  <a:lnTo>
                    <a:pt x="176530" y="605789"/>
                  </a:lnTo>
                  <a:lnTo>
                    <a:pt x="186690" y="601979"/>
                  </a:lnTo>
                  <a:lnTo>
                    <a:pt x="196850" y="598170"/>
                  </a:lnTo>
                  <a:lnTo>
                    <a:pt x="205740" y="593089"/>
                  </a:lnTo>
                  <a:lnTo>
                    <a:pt x="215900" y="586739"/>
                  </a:lnTo>
                  <a:lnTo>
                    <a:pt x="224790" y="579120"/>
                  </a:lnTo>
                  <a:lnTo>
                    <a:pt x="232410" y="570229"/>
                  </a:lnTo>
                  <a:lnTo>
                    <a:pt x="241300" y="560070"/>
                  </a:lnTo>
                  <a:lnTo>
                    <a:pt x="250190" y="548639"/>
                  </a:lnTo>
                  <a:lnTo>
                    <a:pt x="256540" y="534670"/>
                  </a:lnTo>
                  <a:lnTo>
                    <a:pt x="264160" y="520700"/>
                  </a:lnTo>
                  <a:lnTo>
                    <a:pt x="270510" y="505460"/>
                  </a:lnTo>
                  <a:lnTo>
                    <a:pt x="275590" y="490220"/>
                  </a:lnTo>
                  <a:lnTo>
                    <a:pt x="280670" y="472439"/>
                  </a:lnTo>
                  <a:lnTo>
                    <a:pt x="285750" y="454660"/>
                  </a:lnTo>
                  <a:lnTo>
                    <a:pt x="269240" y="454660"/>
                  </a:lnTo>
                  <a:lnTo>
                    <a:pt x="252730" y="455929"/>
                  </a:lnTo>
                  <a:lnTo>
                    <a:pt x="208280" y="468629"/>
                  </a:lnTo>
                  <a:lnTo>
                    <a:pt x="167640" y="491489"/>
                  </a:lnTo>
                  <a:lnTo>
                    <a:pt x="166370" y="494029"/>
                  </a:lnTo>
                  <a:lnTo>
                    <a:pt x="163830" y="495300"/>
                  </a:lnTo>
                  <a:lnTo>
                    <a:pt x="161290" y="496570"/>
                  </a:lnTo>
                  <a:lnTo>
                    <a:pt x="158750" y="496570"/>
                  </a:lnTo>
                  <a:lnTo>
                    <a:pt x="157480" y="497839"/>
                  </a:lnTo>
                  <a:lnTo>
                    <a:pt x="154940" y="497839"/>
                  </a:lnTo>
                  <a:lnTo>
                    <a:pt x="152400" y="499110"/>
                  </a:lnTo>
                  <a:lnTo>
                    <a:pt x="149860" y="499110"/>
                  </a:lnTo>
                  <a:lnTo>
                    <a:pt x="146050" y="497839"/>
                  </a:lnTo>
                  <a:lnTo>
                    <a:pt x="143510" y="497839"/>
                  </a:lnTo>
                  <a:lnTo>
                    <a:pt x="140970" y="497839"/>
                  </a:lnTo>
                  <a:lnTo>
                    <a:pt x="139700" y="496570"/>
                  </a:lnTo>
                  <a:lnTo>
                    <a:pt x="137160" y="496570"/>
                  </a:lnTo>
                  <a:lnTo>
                    <a:pt x="135890" y="495300"/>
                  </a:lnTo>
                  <a:lnTo>
                    <a:pt x="133350" y="492760"/>
                  </a:lnTo>
                  <a:lnTo>
                    <a:pt x="132080" y="491489"/>
                  </a:lnTo>
                  <a:lnTo>
                    <a:pt x="129540" y="490220"/>
                  </a:lnTo>
                  <a:lnTo>
                    <a:pt x="128270" y="488950"/>
                  </a:lnTo>
                  <a:lnTo>
                    <a:pt x="127000" y="486410"/>
                  </a:lnTo>
                  <a:lnTo>
                    <a:pt x="123190" y="482600"/>
                  </a:lnTo>
                  <a:lnTo>
                    <a:pt x="120650" y="477520"/>
                  </a:lnTo>
                  <a:lnTo>
                    <a:pt x="118110" y="473710"/>
                  </a:lnTo>
                  <a:lnTo>
                    <a:pt x="115570" y="468629"/>
                  </a:lnTo>
                  <a:lnTo>
                    <a:pt x="114300" y="463550"/>
                  </a:lnTo>
                  <a:lnTo>
                    <a:pt x="113030" y="458470"/>
                  </a:lnTo>
                  <a:lnTo>
                    <a:pt x="110490" y="453389"/>
                  </a:lnTo>
                  <a:lnTo>
                    <a:pt x="110490" y="448310"/>
                  </a:lnTo>
                  <a:lnTo>
                    <a:pt x="109220" y="441960"/>
                  </a:lnTo>
                  <a:lnTo>
                    <a:pt x="109220" y="436879"/>
                  </a:lnTo>
                  <a:lnTo>
                    <a:pt x="110490" y="427989"/>
                  </a:lnTo>
                  <a:lnTo>
                    <a:pt x="111760" y="420370"/>
                  </a:lnTo>
                  <a:lnTo>
                    <a:pt x="113030" y="412750"/>
                  </a:lnTo>
                  <a:lnTo>
                    <a:pt x="116840" y="405129"/>
                  </a:lnTo>
                  <a:lnTo>
                    <a:pt x="119380" y="398779"/>
                  </a:lnTo>
                  <a:lnTo>
                    <a:pt x="124460" y="391160"/>
                  </a:lnTo>
                  <a:lnTo>
                    <a:pt x="129540" y="386079"/>
                  </a:lnTo>
                  <a:lnTo>
                    <a:pt x="135890" y="378460"/>
                  </a:lnTo>
                  <a:lnTo>
                    <a:pt x="168910" y="358139"/>
                  </a:lnTo>
                  <a:lnTo>
                    <a:pt x="214630" y="341629"/>
                  </a:lnTo>
                  <a:lnTo>
                    <a:pt x="278130" y="330200"/>
                  </a:lnTo>
                  <a:lnTo>
                    <a:pt x="353060" y="326389"/>
                  </a:lnTo>
                  <a:lnTo>
                    <a:pt x="358140" y="327660"/>
                  </a:lnTo>
                  <a:lnTo>
                    <a:pt x="361950" y="327660"/>
                  </a:lnTo>
                  <a:lnTo>
                    <a:pt x="365760" y="328929"/>
                  </a:lnTo>
                  <a:lnTo>
                    <a:pt x="369570" y="330200"/>
                  </a:lnTo>
                  <a:lnTo>
                    <a:pt x="370840" y="331470"/>
                  </a:lnTo>
                  <a:lnTo>
                    <a:pt x="372110" y="334010"/>
                  </a:lnTo>
                  <a:lnTo>
                    <a:pt x="375920" y="336550"/>
                  </a:lnTo>
                  <a:lnTo>
                    <a:pt x="379730" y="340360"/>
                  </a:lnTo>
                  <a:lnTo>
                    <a:pt x="382270" y="344170"/>
                  </a:lnTo>
                  <a:lnTo>
                    <a:pt x="384810" y="347979"/>
                  </a:lnTo>
                  <a:lnTo>
                    <a:pt x="387350" y="353060"/>
                  </a:lnTo>
                  <a:lnTo>
                    <a:pt x="388620" y="355600"/>
                  </a:lnTo>
                  <a:lnTo>
                    <a:pt x="389890" y="358139"/>
                  </a:lnTo>
                  <a:lnTo>
                    <a:pt x="389890" y="360679"/>
                  </a:lnTo>
                  <a:lnTo>
                    <a:pt x="391160" y="363220"/>
                  </a:lnTo>
                  <a:lnTo>
                    <a:pt x="392430" y="365760"/>
                  </a:lnTo>
                  <a:lnTo>
                    <a:pt x="392430" y="368300"/>
                  </a:lnTo>
                  <a:lnTo>
                    <a:pt x="393700" y="370839"/>
                  </a:lnTo>
                  <a:lnTo>
                    <a:pt x="393700" y="374650"/>
                  </a:lnTo>
                  <a:lnTo>
                    <a:pt x="393700" y="381000"/>
                  </a:lnTo>
                  <a:lnTo>
                    <a:pt x="393700" y="401320"/>
                  </a:lnTo>
                  <a:lnTo>
                    <a:pt x="392430" y="405129"/>
                  </a:lnTo>
                  <a:lnTo>
                    <a:pt x="391160" y="408939"/>
                  </a:lnTo>
                  <a:lnTo>
                    <a:pt x="391160" y="411479"/>
                  </a:lnTo>
                  <a:lnTo>
                    <a:pt x="389890" y="415289"/>
                  </a:lnTo>
                  <a:lnTo>
                    <a:pt x="388620" y="417829"/>
                  </a:lnTo>
                  <a:lnTo>
                    <a:pt x="387350" y="421639"/>
                  </a:lnTo>
                  <a:lnTo>
                    <a:pt x="386080" y="424179"/>
                  </a:lnTo>
                  <a:lnTo>
                    <a:pt x="384810" y="426720"/>
                  </a:lnTo>
                  <a:lnTo>
                    <a:pt x="382270" y="429260"/>
                  </a:lnTo>
                  <a:lnTo>
                    <a:pt x="381000" y="431800"/>
                  </a:lnTo>
                  <a:lnTo>
                    <a:pt x="378460" y="434339"/>
                  </a:lnTo>
                  <a:lnTo>
                    <a:pt x="377190" y="436879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2950270" y="3751640"/>
            <a:ext cx="1278890" cy="720090"/>
            <a:chOff x="2950270" y="3751640"/>
            <a:chExt cx="1278890" cy="720090"/>
          </a:xfrm>
        </p:grpSpPr>
        <p:sp>
          <p:nvSpPr>
            <p:cNvPr id="127" name="object 127"/>
            <p:cNvSpPr/>
            <p:nvPr/>
          </p:nvSpPr>
          <p:spPr>
            <a:xfrm>
              <a:off x="2956559" y="3757930"/>
              <a:ext cx="370840" cy="707390"/>
            </a:xfrm>
            <a:custGeom>
              <a:avLst/>
              <a:gdLst/>
              <a:ahLst/>
              <a:cxnLst/>
              <a:rect l="l" t="t" r="r" b="b"/>
              <a:pathLst>
                <a:path w="370839" h="707389">
                  <a:moveTo>
                    <a:pt x="332739" y="0"/>
                  </a:moveTo>
                  <a:lnTo>
                    <a:pt x="322579" y="0"/>
                  </a:lnTo>
                  <a:lnTo>
                    <a:pt x="317500" y="2540"/>
                  </a:lnTo>
                  <a:lnTo>
                    <a:pt x="313689" y="3810"/>
                  </a:lnTo>
                  <a:lnTo>
                    <a:pt x="311150" y="5080"/>
                  </a:lnTo>
                  <a:lnTo>
                    <a:pt x="306069" y="10160"/>
                  </a:lnTo>
                  <a:lnTo>
                    <a:pt x="304800" y="12700"/>
                  </a:lnTo>
                  <a:lnTo>
                    <a:pt x="302260" y="15240"/>
                  </a:lnTo>
                  <a:lnTo>
                    <a:pt x="299719" y="19050"/>
                  </a:lnTo>
                  <a:lnTo>
                    <a:pt x="298450" y="22860"/>
                  </a:lnTo>
                  <a:lnTo>
                    <a:pt x="295910" y="25400"/>
                  </a:lnTo>
                  <a:lnTo>
                    <a:pt x="294639" y="30480"/>
                  </a:lnTo>
                  <a:lnTo>
                    <a:pt x="293369" y="34290"/>
                  </a:lnTo>
                  <a:lnTo>
                    <a:pt x="292100" y="39370"/>
                  </a:lnTo>
                  <a:lnTo>
                    <a:pt x="265429" y="133350"/>
                  </a:lnTo>
                  <a:lnTo>
                    <a:pt x="201929" y="337820"/>
                  </a:lnTo>
                  <a:lnTo>
                    <a:pt x="189229" y="312420"/>
                  </a:lnTo>
                  <a:lnTo>
                    <a:pt x="176529" y="283210"/>
                  </a:lnTo>
                  <a:lnTo>
                    <a:pt x="162559" y="250190"/>
                  </a:lnTo>
                  <a:lnTo>
                    <a:pt x="148589" y="213360"/>
                  </a:lnTo>
                  <a:lnTo>
                    <a:pt x="111759" y="118110"/>
                  </a:lnTo>
                  <a:lnTo>
                    <a:pt x="102869" y="92710"/>
                  </a:lnTo>
                  <a:lnTo>
                    <a:pt x="99059" y="86360"/>
                  </a:lnTo>
                  <a:lnTo>
                    <a:pt x="99059" y="83820"/>
                  </a:lnTo>
                  <a:lnTo>
                    <a:pt x="97789" y="82550"/>
                  </a:lnTo>
                  <a:lnTo>
                    <a:pt x="76200" y="29210"/>
                  </a:lnTo>
                  <a:lnTo>
                    <a:pt x="68579" y="16510"/>
                  </a:lnTo>
                  <a:lnTo>
                    <a:pt x="66039" y="13970"/>
                  </a:lnTo>
                  <a:lnTo>
                    <a:pt x="64769" y="11430"/>
                  </a:lnTo>
                  <a:lnTo>
                    <a:pt x="62229" y="8890"/>
                  </a:lnTo>
                  <a:lnTo>
                    <a:pt x="59689" y="7620"/>
                  </a:lnTo>
                  <a:lnTo>
                    <a:pt x="57150" y="5080"/>
                  </a:lnTo>
                  <a:lnTo>
                    <a:pt x="54609" y="3810"/>
                  </a:lnTo>
                  <a:lnTo>
                    <a:pt x="53339" y="2540"/>
                  </a:lnTo>
                  <a:lnTo>
                    <a:pt x="50800" y="1270"/>
                  </a:lnTo>
                  <a:lnTo>
                    <a:pt x="48259" y="1270"/>
                  </a:lnTo>
                  <a:lnTo>
                    <a:pt x="45719" y="0"/>
                  </a:lnTo>
                  <a:lnTo>
                    <a:pt x="38100" y="0"/>
                  </a:lnTo>
                  <a:lnTo>
                    <a:pt x="26669" y="3810"/>
                  </a:lnTo>
                  <a:lnTo>
                    <a:pt x="19050" y="8890"/>
                  </a:lnTo>
                  <a:lnTo>
                    <a:pt x="16509" y="12700"/>
                  </a:lnTo>
                  <a:lnTo>
                    <a:pt x="12700" y="16510"/>
                  </a:lnTo>
                  <a:lnTo>
                    <a:pt x="10159" y="20320"/>
                  </a:lnTo>
                  <a:lnTo>
                    <a:pt x="8889" y="24130"/>
                  </a:lnTo>
                  <a:lnTo>
                    <a:pt x="7619" y="25400"/>
                  </a:lnTo>
                  <a:lnTo>
                    <a:pt x="2539" y="35560"/>
                  </a:lnTo>
                  <a:lnTo>
                    <a:pt x="2539" y="40640"/>
                  </a:lnTo>
                  <a:lnTo>
                    <a:pt x="1269" y="44450"/>
                  </a:lnTo>
                  <a:lnTo>
                    <a:pt x="1269" y="46990"/>
                  </a:lnTo>
                  <a:lnTo>
                    <a:pt x="0" y="50800"/>
                  </a:lnTo>
                  <a:lnTo>
                    <a:pt x="0" y="67310"/>
                  </a:lnTo>
                  <a:lnTo>
                    <a:pt x="1269" y="72390"/>
                  </a:lnTo>
                  <a:lnTo>
                    <a:pt x="1269" y="76200"/>
                  </a:lnTo>
                  <a:lnTo>
                    <a:pt x="2539" y="80010"/>
                  </a:lnTo>
                  <a:lnTo>
                    <a:pt x="2539" y="83820"/>
                  </a:lnTo>
                  <a:lnTo>
                    <a:pt x="5079" y="91440"/>
                  </a:lnTo>
                  <a:lnTo>
                    <a:pt x="97789" y="313690"/>
                  </a:lnTo>
                  <a:lnTo>
                    <a:pt x="162559" y="463550"/>
                  </a:lnTo>
                  <a:lnTo>
                    <a:pt x="135889" y="535940"/>
                  </a:lnTo>
                  <a:lnTo>
                    <a:pt x="116839" y="590550"/>
                  </a:lnTo>
                  <a:lnTo>
                    <a:pt x="105409" y="627380"/>
                  </a:lnTo>
                  <a:lnTo>
                    <a:pt x="102869" y="640080"/>
                  </a:lnTo>
                  <a:lnTo>
                    <a:pt x="101600" y="643890"/>
                  </a:lnTo>
                  <a:lnTo>
                    <a:pt x="101600" y="656590"/>
                  </a:lnTo>
                  <a:lnTo>
                    <a:pt x="102869" y="659130"/>
                  </a:lnTo>
                  <a:lnTo>
                    <a:pt x="102869" y="665480"/>
                  </a:lnTo>
                  <a:lnTo>
                    <a:pt x="105409" y="670560"/>
                  </a:lnTo>
                  <a:lnTo>
                    <a:pt x="105409" y="673100"/>
                  </a:lnTo>
                  <a:lnTo>
                    <a:pt x="106679" y="675640"/>
                  </a:lnTo>
                  <a:lnTo>
                    <a:pt x="107950" y="679450"/>
                  </a:lnTo>
                  <a:lnTo>
                    <a:pt x="109219" y="681990"/>
                  </a:lnTo>
                  <a:lnTo>
                    <a:pt x="110489" y="683260"/>
                  </a:lnTo>
                  <a:lnTo>
                    <a:pt x="111759" y="687070"/>
                  </a:lnTo>
                  <a:lnTo>
                    <a:pt x="115569" y="690880"/>
                  </a:lnTo>
                  <a:lnTo>
                    <a:pt x="118109" y="694690"/>
                  </a:lnTo>
                  <a:lnTo>
                    <a:pt x="121919" y="697230"/>
                  </a:lnTo>
                  <a:lnTo>
                    <a:pt x="124459" y="701040"/>
                  </a:lnTo>
                  <a:lnTo>
                    <a:pt x="128269" y="703580"/>
                  </a:lnTo>
                  <a:lnTo>
                    <a:pt x="132079" y="704850"/>
                  </a:lnTo>
                  <a:lnTo>
                    <a:pt x="134619" y="706120"/>
                  </a:lnTo>
                  <a:lnTo>
                    <a:pt x="139700" y="707390"/>
                  </a:lnTo>
                  <a:lnTo>
                    <a:pt x="146050" y="707390"/>
                  </a:lnTo>
                  <a:lnTo>
                    <a:pt x="151129" y="704850"/>
                  </a:lnTo>
                  <a:lnTo>
                    <a:pt x="153669" y="704850"/>
                  </a:lnTo>
                  <a:lnTo>
                    <a:pt x="158750" y="702310"/>
                  </a:lnTo>
                  <a:lnTo>
                    <a:pt x="168909" y="692150"/>
                  </a:lnTo>
                  <a:lnTo>
                    <a:pt x="171450" y="688340"/>
                  </a:lnTo>
                  <a:lnTo>
                    <a:pt x="172719" y="685800"/>
                  </a:lnTo>
                  <a:lnTo>
                    <a:pt x="182879" y="668020"/>
                  </a:lnTo>
                  <a:lnTo>
                    <a:pt x="186689" y="656590"/>
                  </a:lnTo>
                  <a:lnTo>
                    <a:pt x="196850" y="629920"/>
                  </a:lnTo>
                  <a:lnTo>
                    <a:pt x="231139" y="533400"/>
                  </a:lnTo>
                  <a:lnTo>
                    <a:pt x="245109" y="492760"/>
                  </a:lnTo>
                  <a:lnTo>
                    <a:pt x="260350" y="444500"/>
                  </a:lnTo>
                  <a:lnTo>
                    <a:pt x="354329" y="127000"/>
                  </a:lnTo>
                  <a:lnTo>
                    <a:pt x="360679" y="102870"/>
                  </a:lnTo>
                  <a:lnTo>
                    <a:pt x="367029" y="83820"/>
                  </a:lnTo>
                  <a:lnTo>
                    <a:pt x="368300" y="76200"/>
                  </a:lnTo>
                  <a:lnTo>
                    <a:pt x="370839" y="63500"/>
                  </a:lnTo>
                  <a:lnTo>
                    <a:pt x="370839" y="49530"/>
                  </a:lnTo>
                  <a:lnTo>
                    <a:pt x="369569" y="46990"/>
                  </a:lnTo>
                  <a:lnTo>
                    <a:pt x="369569" y="40640"/>
                  </a:lnTo>
                  <a:lnTo>
                    <a:pt x="367029" y="35560"/>
                  </a:lnTo>
                  <a:lnTo>
                    <a:pt x="367029" y="33020"/>
                  </a:lnTo>
                  <a:lnTo>
                    <a:pt x="365760" y="30480"/>
                  </a:lnTo>
                  <a:lnTo>
                    <a:pt x="364489" y="26670"/>
                  </a:lnTo>
                  <a:lnTo>
                    <a:pt x="363219" y="25400"/>
                  </a:lnTo>
                  <a:lnTo>
                    <a:pt x="360679" y="20320"/>
                  </a:lnTo>
                  <a:lnTo>
                    <a:pt x="358139" y="16510"/>
                  </a:lnTo>
                  <a:lnTo>
                    <a:pt x="354329" y="11430"/>
                  </a:lnTo>
                  <a:lnTo>
                    <a:pt x="350519" y="8890"/>
                  </a:lnTo>
                  <a:lnTo>
                    <a:pt x="347979" y="6350"/>
                  </a:lnTo>
                  <a:lnTo>
                    <a:pt x="344169" y="3810"/>
                  </a:lnTo>
                  <a:lnTo>
                    <a:pt x="332739" y="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56559" y="3757930"/>
              <a:ext cx="370840" cy="707390"/>
            </a:xfrm>
            <a:custGeom>
              <a:avLst/>
              <a:gdLst/>
              <a:ahLst/>
              <a:cxnLst/>
              <a:rect l="l" t="t" r="r" b="b"/>
              <a:pathLst>
                <a:path w="370839" h="707389">
                  <a:moveTo>
                    <a:pt x="354329" y="127000"/>
                  </a:moveTo>
                  <a:lnTo>
                    <a:pt x="294639" y="328930"/>
                  </a:lnTo>
                  <a:lnTo>
                    <a:pt x="260350" y="444500"/>
                  </a:lnTo>
                  <a:lnTo>
                    <a:pt x="245109" y="492760"/>
                  </a:lnTo>
                  <a:lnTo>
                    <a:pt x="231139" y="533400"/>
                  </a:lnTo>
                  <a:lnTo>
                    <a:pt x="196850" y="629920"/>
                  </a:lnTo>
                  <a:lnTo>
                    <a:pt x="186689" y="656590"/>
                  </a:lnTo>
                  <a:lnTo>
                    <a:pt x="184150" y="664210"/>
                  </a:lnTo>
                  <a:lnTo>
                    <a:pt x="182879" y="668020"/>
                  </a:lnTo>
                  <a:lnTo>
                    <a:pt x="177800" y="676910"/>
                  </a:lnTo>
                  <a:lnTo>
                    <a:pt x="172719" y="685800"/>
                  </a:lnTo>
                  <a:lnTo>
                    <a:pt x="171450" y="688340"/>
                  </a:lnTo>
                  <a:lnTo>
                    <a:pt x="168909" y="692150"/>
                  </a:lnTo>
                  <a:lnTo>
                    <a:pt x="166369" y="694690"/>
                  </a:lnTo>
                  <a:lnTo>
                    <a:pt x="163829" y="697230"/>
                  </a:lnTo>
                  <a:lnTo>
                    <a:pt x="161289" y="699770"/>
                  </a:lnTo>
                  <a:lnTo>
                    <a:pt x="158750" y="702310"/>
                  </a:lnTo>
                  <a:lnTo>
                    <a:pt x="156209" y="703580"/>
                  </a:lnTo>
                  <a:lnTo>
                    <a:pt x="153669" y="704850"/>
                  </a:lnTo>
                  <a:lnTo>
                    <a:pt x="151129" y="704850"/>
                  </a:lnTo>
                  <a:lnTo>
                    <a:pt x="148589" y="706120"/>
                  </a:lnTo>
                  <a:lnTo>
                    <a:pt x="146050" y="707390"/>
                  </a:lnTo>
                  <a:lnTo>
                    <a:pt x="142239" y="707390"/>
                  </a:lnTo>
                  <a:lnTo>
                    <a:pt x="139700" y="707390"/>
                  </a:lnTo>
                  <a:lnTo>
                    <a:pt x="134619" y="706120"/>
                  </a:lnTo>
                  <a:lnTo>
                    <a:pt x="132079" y="704850"/>
                  </a:lnTo>
                  <a:lnTo>
                    <a:pt x="128269" y="703580"/>
                  </a:lnTo>
                  <a:lnTo>
                    <a:pt x="124459" y="701040"/>
                  </a:lnTo>
                  <a:lnTo>
                    <a:pt x="121919" y="697230"/>
                  </a:lnTo>
                  <a:lnTo>
                    <a:pt x="118109" y="694690"/>
                  </a:lnTo>
                  <a:lnTo>
                    <a:pt x="115569" y="690880"/>
                  </a:lnTo>
                  <a:lnTo>
                    <a:pt x="111759" y="687070"/>
                  </a:lnTo>
                  <a:lnTo>
                    <a:pt x="110489" y="683260"/>
                  </a:lnTo>
                  <a:lnTo>
                    <a:pt x="109219" y="681990"/>
                  </a:lnTo>
                  <a:lnTo>
                    <a:pt x="107950" y="679450"/>
                  </a:lnTo>
                  <a:lnTo>
                    <a:pt x="106679" y="675640"/>
                  </a:lnTo>
                  <a:lnTo>
                    <a:pt x="105409" y="673100"/>
                  </a:lnTo>
                  <a:lnTo>
                    <a:pt x="105409" y="670560"/>
                  </a:lnTo>
                  <a:lnTo>
                    <a:pt x="104139" y="668020"/>
                  </a:lnTo>
                  <a:lnTo>
                    <a:pt x="102869" y="665480"/>
                  </a:lnTo>
                  <a:lnTo>
                    <a:pt x="102869" y="662940"/>
                  </a:lnTo>
                  <a:lnTo>
                    <a:pt x="102869" y="659130"/>
                  </a:lnTo>
                  <a:lnTo>
                    <a:pt x="101600" y="656590"/>
                  </a:lnTo>
                  <a:lnTo>
                    <a:pt x="101600" y="654050"/>
                  </a:lnTo>
                  <a:lnTo>
                    <a:pt x="101600" y="646430"/>
                  </a:lnTo>
                  <a:lnTo>
                    <a:pt x="101600" y="645160"/>
                  </a:lnTo>
                  <a:lnTo>
                    <a:pt x="101600" y="643890"/>
                  </a:lnTo>
                  <a:lnTo>
                    <a:pt x="102869" y="640080"/>
                  </a:lnTo>
                  <a:lnTo>
                    <a:pt x="104139" y="633730"/>
                  </a:lnTo>
                  <a:lnTo>
                    <a:pt x="105409" y="627380"/>
                  </a:lnTo>
                  <a:lnTo>
                    <a:pt x="110489" y="610870"/>
                  </a:lnTo>
                  <a:lnTo>
                    <a:pt x="116839" y="590550"/>
                  </a:lnTo>
                  <a:lnTo>
                    <a:pt x="135889" y="535940"/>
                  </a:lnTo>
                  <a:lnTo>
                    <a:pt x="162559" y="463550"/>
                  </a:lnTo>
                  <a:lnTo>
                    <a:pt x="97789" y="313690"/>
                  </a:lnTo>
                  <a:lnTo>
                    <a:pt x="5079" y="91440"/>
                  </a:lnTo>
                  <a:lnTo>
                    <a:pt x="3809" y="87630"/>
                  </a:lnTo>
                  <a:lnTo>
                    <a:pt x="2539" y="83820"/>
                  </a:lnTo>
                  <a:lnTo>
                    <a:pt x="2539" y="80010"/>
                  </a:lnTo>
                  <a:lnTo>
                    <a:pt x="1269" y="76200"/>
                  </a:lnTo>
                  <a:lnTo>
                    <a:pt x="1269" y="72390"/>
                  </a:lnTo>
                  <a:lnTo>
                    <a:pt x="0" y="67310"/>
                  </a:lnTo>
                  <a:lnTo>
                    <a:pt x="0" y="63500"/>
                  </a:lnTo>
                  <a:lnTo>
                    <a:pt x="0" y="59690"/>
                  </a:lnTo>
                  <a:lnTo>
                    <a:pt x="0" y="53340"/>
                  </a:lnTo>
                  <a:lnTo>
                    <a:pt x="0" y="50800"/>
                  </a:lnTo>
                  <a:lnTo>
                    <a:pt x="1269" y="46990"/>
                  </a:lnTo>
                  <a:lnTo>
                    <a:pt x="1269" y="44450"/>
                  </a:lnTo>
                  <a:lnTo>
                    <a:pt x="2539" y="40640"/>
                  </a:lnTo>
                  <a:lnTo>
                    <a:pt x="2539" y="38100"/>
                  </a:lnTo>
                  <a:lnTo>
                    <a:pt x="2539" y="35560"/>
                  </a:lnTo>
                  <a:lnTo>
                    <a:pt x="3809" y="33020"/>
                  </a:lnTo>
                  <a:lnTo>
                    <a:pt x="5079" y="30480"/>
                  </a:lnTo>
                  <a:lnTo>
                    <a:pt x="6350" y="27940"/>
                  </a:lnTo>
                  <a:lnTo>
                    <a:pt x="7619" y="25400"/>
                  </a:lnTo>
                  <a:lnTo>
                    <a:pt x="8889" y="24130"/>
                  </a:lnTo>
                  <a:lnTo>
                    <a:pt x="10159" y="20320"/>
                  </a:lnTo>
                  <a:lnTo>
                    <a:pt x="12700" y="16510"/>
                  </a:lnTo>
                  <a:lnTo>
                    <a:pt x="16509" y="12700"/>
                  </a:lnTo>
                  <a:lnTo>
                    <a:pt x="19050" y="8890"/>
                  </a:lnTo>
                  <a:lnTo>
                    <a:pt x="22859" y="6350"/>
                  </a:lnTo>
                  <a:lnTo>
                    <a:pt x="26669" y="3810"/>
                  </a:lnTo>
                  <a:lnTo>
                    <a:pt x="30479" y="2540"/>
                  </a:lnTo>
                  <a:lnTo>
                    <a:pt x="34289" y="1270"/>
                  </a:lnTo>
                  <a:lnTo>
                    <a:pt x="38100" y="0"/>
                  </a:lnTo>
                  <a:lnTo>
                    <a:pt x="41909" y="0"/>
                  </a:lnTo>
                  <a:lnTo>
                    <a:pt x="44450" y="0"/>
                  </a:lnTo>
                  <a:lnTo>
                    <a:pt x="45719" y="0"/>
                  </a:lnTo>
                  <a:lnTo>
                    <a:pt x="48259" y="1270"/>
                  </a:lnTo>
                  <a:lnTo>
                    <a:pt x="50800" y="1270"/>
                  </a:lnTo>
                  <a:lnTo>
                    <a:pt x="53339" y="2540"/>
                  </a:lnTo>
                  <a:lnTo>
                    <a:pt x="54609" y="3810"/>
                  </a:lnTo>
                  <a:lnTo>
                    <a:pt x="57150" y="5080"/>
                  </a:lnTo>
                  <a:lnTo>
                    <a:pt x="59689" y="7620"/>
                  </a:lnTo>
                  <a:lnTo>
                    <a:pt x="62229" y="8890"/>
                  </a:lnTo>
                  <a:lnTo>
                    <a:pt x="64769" y="11430"/>
                  </a:lnTo>
                  <a:lnTo>
                    <a:pt x="66039" y="13970"/>
                  </a:lnTo>
                  <a:lnTo>
                    <a:pt x="68579" y="16510"/>
                  </a:lnTo>
                  <a:lnTo>
                    <a:pt x="72389" y="22860"/>
                  </a:lnTo>
                  <a:lnTo>
                    <a:pt x="76200" y="29210"/>
                  </a:lnTo>
                  <a:lnTo>
                    <a:pt x="97789" y="82550"/>
                  </a:lnTo>
                  <a:lnTo>
                    <a:pt x="99059" y="83820"/>
                  </a:lnTo>
                  <a:lnTo>
                    <a:pt x="99059" y="86360"/>
                  </a:lnTo>
                  <a:lnTo>
                    <a:pt x="102869" y="92710"/>
                  </a:lnTo>
                  <a:lnTo>
                    <a:pt x="111759" y="118110"/>
                  </a:lnTo>
                  <a:lnTo>
                    <a:pt x="148589" y="213360"/>
                  </a:lnTo>
                  <a:lnTo>
                    <a:pt x="162559" y="250190"/>
                  </a:lnTo>
                  <a:lnTo>
                    <a:pt x="176529" y="283210"/>
                  </a:lnTo>
                  <a:lnTo>
                    <a:pt x="189229" y="312420"/>
                  </a:lnTo>
                  <a:lnTo>
                    <a:pt x="201929" y="337820"/>
                  </a:lnTo>
                  <a:lnTo>
                    <a:pt x="265429" y="133350"/>
                  </a:lnTo>
                  <a:lnTo>
                    <a:pt x="292100" y="39370"/>
                  </a:lnTo>
                  <a:lnTo>
                    <a:pt x="293369" y="34290"/>
                  </a:lnTo>
                  <a:lnTo>
                    <a:pt x="294639" y="30480"/>
                  </a:lnTo>
                  <a:lnTo>
                    <a:pt x="295910" y="25400"/>
                  </a:lnTo>
                  <a:lnTo>
                    <a:pt x="298450" y="22860"/>
                  </a:lnTo>
                  <a:lnTo>
                    <a:pt x="299719" y="19050"/>
                  </a:lnTo>
                  <a:lnTo>
                    <a:pt x="302260" y="15240"/>
                  </a:lnTo>
                  <a:lnTo>
                    <a:pt x="304800" y="12700"/>
                  </a:lnTo>
                  <a:lnTo>
                    <a:pt x="306069" y="10160"/>
                  </a:lnTo>
                  <a:lnTo>
                    <a:pt x="308610" y="7620"/>
                  </a:lnTo>
                  <a:lnTo>
                    <a:pt x="311150" y="5080"/>
                  </a:lnTo>
                  <a:lnTo>
                    <a:pt x="313689" y="3810"/>
                  </a:lnTo>
                  <a:lnTo>
                    <a:pt x="317500" y="2540"/>
                  </a:lnTo>
                  <a:lnTo>
                    <a:pt x="320039" y="1270"/>
                  </a:lnTo>
                  <a:lnTo>
                    <a:pt x="322579" y="0"/>
                  </a:lnTo>
                  <a:lnTo>
                    <a:pt x="326389" y="0"/>
                  </a:lnTo>
                  <a:lnTo>
                    <a:pt x="328929" y="0"/>
                  </a:lnTo>
                  <a:lnTo>
                    <a:pt x="332739" y="0"/>
                  </a:lnTo>
                  <a:lnTo>
                    <a:pt x="336550" y="1270"/>
                  </a:lnTo>
                  <a:lnTo>
                    <a:pt x="340360" y="2540"/>
                  </a:lnTo>
                  <a:lnTo>
                    <a:pt x="344169" y="3810"/>
                  </a:lnTo>
                  <a:lnTo>
                    <a:pt x="347979" y="6350"/>
                  </a:lnTo>
                  <a:lnTo>
                    <a:pt x="350519" y="8890"/>
                  </a:lnTo>
                  <a:lnTo>
                    <a:pt x="354329" y="11430"/>
                  </a:lnTo>
                  <a:lnTo>
                    <a:pt x="358139" y="16510"/>
                  </a:lnTo>
                  <a:lnTo>
                    <a:pt x="360679" y="20320"/>
                  </a:lnTo>
                  <a:lnTo>
                    <a:pt x="361950" y="22860"/>
                  </a:lnTo>
                  <a:lnTo>
                    <a:pt x="363219" y="25400"/>
                  </a:lnTo>
                  <a:lnTo>
                    <a:pt x="364489" y="26670"/>
                  </a:lnTo>
                  <a:lnTo>
                    <a:pt x="365760" y="30480"/>
                  </a:lnTo>
                  <a:lnTo>
                    <a:pt x="367029" y="33020"/>
                  </a:lnTo>
                  <a:lnTo>
                    <a:pt x="367029" y="35560"/>
                  </a:lnTo>
                  <a:lnTo>
                    <a:pt x="368300" y="38100"/>
                  </a:lnTo>
                  <a:lnTo>
                    <a:pt x="369569" y="40640"/>
                  </a:lnTo>
                  <a:lnTo>
                    <a:pt x="369569" y="44450"/>
                  </a:lnTo>
                  <a:lnTo>
                    <a:pt x="369569" y="46990"/>
                  </a:lnTo>
                  <a:lnTo>
                    <a:pt x="370839" y="49530"/>
                  </a:lnTo>
                  <a:lnTo>
                    <a:pt x="370839" y="53340"/>
                  </a:lnTo>
                  <a:lnTo>
                    <a:pt x="370839" y="55880"/>
                  </a:lnTo>
                  <a:lnTo>
                    <a:pt x="370839" y="59690"/>
                  </a:lnTo>
                  <a:lnTo>
                    <a:pt x="370839" y="62230"/>
                  </a:lnTo>
                  <a:lnTo>
                    <a:pt x="370839" y="63500"/>
                  </a:lnTo>
                  <a:lnTo>
                    <a:pt x="369569" y="69850"/>
                  </a:lnTo>
                  <a:lnTo>
                    <a:pt x="368300" y="76200"/>
                  </a:lnTo>
                  <a:lnTo>
                    <a:pt x="367029" y="83820"/>
                  </a:lnTo>
                  <a:lnTo>
                    <a:pt x="360679" y="102870"/>
                  </a:lnTo>
                  <a:lnTo>
                    <a:pt x="354329" y="12700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355339" y="3760470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70">
                  <a:moveTo>
                    <a:pt x="236220" y="0"/>
                  </a:moveTo>
                  <a:lnTo>
                    <a:pt x="223520" y="0"/>
                  </a:lnTo>
                  <a:lnTo>
                    <a:pt x="198120" y="5079"/>
                  </a:lnTo>
                  <a:lnTo>
                    <a:pt x="162560" y="19049"/>
                  </a:lnTo>
                  <a:lnTo>
                    <a:pt x="129539" y="44449"/>
                  </a:lnTo>
                  <a:lnTo>
                    <a:pt x="99060" y="78739"/>
                  </a:lnTo>
                  <a:lnTo>
                    <a:pt x="88900" y="92709"/>
                  </a:lnTo>
                  <a:lnTo>
                    <a:pt x="62230" y="139699"/>
                  </a:lnTo>
                  <a:lnTo>
                    <a:pt x="34289" y="204469"/>
                  </a:lnTo>
                  <a:lnTo>
                    <a:pt x="15239" y="271779"/>
                  </a:lnTo>
                  <a:lnTo>
                    <a:pt x="3810" y="341629"/>
                  </a:lnTo>
                  <a:lnTo>
                    <a:pt x="0" y="377189"/>
                  </a:lnTo>
                  <a:lnTo>
                    <a:pt x="0" y="445769"/>
                  </a:lnTo>
                  <a:lnTo>
                    <a:pt x="1270" y="461009"/>
                  </a:lnTo>
                  <a:lnTo>
                    <a:pt x="6350" y="491489"/>
                  </a:lnTo>
                  <a:lnTo>
                    <a:pt x="8889" y="505459"/>
                  </a:lnTo>
                  <a:lnTo>
                    <a:pt x="12700" y="518159"/>
                  </a:lnTo>
                  <a:lnTo>
                    <a:pt x="15239" y="532129"/>
                  </a:lnTo>
                  <a:lnTo>
                    <a:pt x="20320" y="544829"/>
                  </a:lnTo>
                  <a:lnTo>
                    <a:pt x="24130" y="557529"/>
                  </a:lnTo>
                  <a:lnTo>
                    <a:pt x="30480" y="568959"/>
                  </a:lnTo>
                  <a:lnTo>
                    <a:pt x="48260" y="603249"/>
                  </a:lnTo>
                  <a:lnTo>
                    <a:pt x="64770" y="624839"/>
                  </a:lnTo>
                  <a:lnTo>
                    <a:pt x="80010" y="642619"/>
                  </a:lnTo>
                  <a:lnTo>
                    <a:pt x="113030" y="670559"/>
                  </a:lnTo>
                  <a:lnTo>
                    <a:pt x="149860" y="689609"/>
                  </a:lnTo>
                  <a:lnTo>
                    <a:pt x="189230" y="699769"/>
                  </a:lnTo>
                  <a:lnTo>
                    <a:pt x="223520" y="699769"/>
                  </a:lnTo>
                  <a:lnTo>
                    <a:pt x="236220" y="698499"/>
                  </a:lnTo>
                  <a:lnTo>
                    <a:pt x="248920" y="694689"/>
                  </a:lnTo>
                  <a:lnTo>
                    <a:pt x="261620" y="692149"/>
                  </a:lnTo>
                  <a:lnTo>
                    <a:pt x="273050" y="685799"/>
                  </a:lnTo>
                  <a:lnTo>
                    <a:pt x="284480" y="680719"/>
                  </a:lnTo>
                  <a:lnTo>
                    <a:pt x="295910" y="673099"/>
                  </a:lnTo>
                  <a:lnTo>
                    <a:pt x="306070" y="664209"/>
                  </a:lnTo>
                  <a:lnTo>
                    <a:pt x="317500" y="655319"/>
                  </a:lnTo>
                  <a:lnTo>
                    <a:pt x="327660" y="643889"/>
                  </a:lnTo>
                  <a:lnTo>
                    <a:pt x="337820" y="633729"/>
                  </a:lnTo>
                  <a:lnTo>
                    <a:pt x="355600" y="605789"/>
                  </a:lnTo>
                  <a:lnTo>
                    <a:pt x="365760" y="591819"/>
                  </a:lnTo>
                  <a:lnTo>
                    <a:pt x="371475" y="580389"/>
                  </a:lnTo>
                  <a:lnTo>
                    <a:pt x="210820" y="580389"/>
                  </a:lnTo>
                  <a:lnTo>
                    <a:pt x="198120" y="579119"/>
                  </a:lnTo>
                  <a:lnTo>
                    <a:pt x="161289" y="568959"/>
                  </a:lnTo>
                  <a:lnTo>
                    <a:pt x="129539" y="546099"/>
                  </a:lnTo>
                  <a:lnTo>
                    <a:pt x="115570" y="529589"/>
                  </a:lnTo>
                  <a:lnTo>
                    <a:pt x="110489" y="523239"/>
                  </a:lnTo>
                  <a:lnTo>
                    <a:pt x="102870" y="510539"/>
                  </a:lnTo>
                  <a:lnTo>
                    <a:pt x="100330" y="504189"/>
                  </a:lnTo>
                  <a:lnTo>
                    <a:pt x="96520" y="496569"/>
                  </a:lnTo>
                  <a:lnTo>
                    <a:pt x="93980" y="488949"/>
                  </a:lnTo>
                  <a:lnTo>
                    <a:pt x="91439" y="482599"/>
                  </a:lnTo>
                  <a:lnTo>
                    <a:pt x="88900" y="473709"/>
                  </a:lnTo>
                  <a:lnTo>
                    <a:pt x="85089" y="450849"/>
                  </a:lnTo>
                  <a:lnTo>
                    <a:pt x="82550" y="433069"/>
                  </a:lnTo>
                  <a:lnTo>
                    <a:pt x="82550" y="388619"/>
                  </a:lnTo>
                  <a:lnTo>
                    <a:pt x="88900" y="335279"/>
                  </a:lnTo>
                  <a:lnTo>
                    <a:pt x="99060" y="285749"/>
                  </a:lnTo>
                  <a:lnTo>
                    <a:pt x="115570" y="238759"/>
                  </a:lnTo>
                  <a:lnTo>
                    <a:pt x="137160" y="193039"/>
                  </a:lnTo>
                  <a:lnTo>
                    <a:pt x="168910" y="149859"/>
                  </a:lnTo>
                  <a:lnTo>
                    <a:pt x="184150" y="138429"/>
                  </a:lnTo>
                  <a:lnTo>
                    <a:pt x="190500" y="133349"/>
                  </a:lnTo>
                  <a:lnTo>
                    <a:pt x="205739" y="125729"/>
                  </a:lnTo>
                  <a:lnTo>
                    <a:pt x="213360" y="123189"/>
                  </a:lnTo>
                  <a:lnTo>
                    <a:pt x="236220" y="119379"/>
                  </a:lnTo>
                  <a:lnTo>
                    <a:pt x="414161" y="119379"/>
                  </a:lnTo>
                  <a:lnTo>
                    <a:pt x="410210" y="110489"/>
                  </a:lnTo>
                  <a:lnTo>
                    <a:pt x="406400" y="100329"/>
                  </a:lnTo>
                  <a:lnTo>
                    <a:pt x="400050" y="90169"/>
                  </a:lnTo>
                  <a:lnTo>
                    <a:pt x="394970" y="80009"/>
                  </a:lnTo>
                  <a:lnTo>
                    <a:pt x="382270" y="62229"/>
                  </a:lnTo>
                  <a:lnTo>
                    <a:pt x="374650" y="54609"/>
                  </a:lnTo>
                  <a:lnTo>
                    <a:pt x="368300" y="46989"/>
                  </a:lnTo>
                  <a:lnTo>
                    <a:pt x="325120" y="17779"/>
                  </a:lnTo>
                  <a:lnTo>
                    <a:pt x="284480" y="3809"/>
                  </a:lnTo>
                  <a:lnTo>
                    <a:pt x="261620" y="1269"/>
                  </a:lnTo>
                  <a:lnTo>
                    <a:pt x="236220" y="0"/>
                  </a:lnTo>
                  <a:close/>
                </a:path>
                <a:path w="439420" h="699770">
                  <a:moveTo>
                    <a:pt x="414161" y="119379"/>
                  </a:moveTo>
                  <a:lnTo>
                    <a:pt x="236220" y="119379"/>
                  </a:lnTo>
                  <a:lnTo>
                    <a:pt x="267970" y="121919"/>
                  </a:lnTo>
                  <a:lnTo>
                    <a:pt x="280670" y="124459"/>
                  </a:lnTo>
                  <a:lnTo>
                    <a:pt x="293370" y="128269"/>
                  </a:lnTo>
                  <a:lnTo>
                    <a:pt x="308610" y="135889"/>
                  </a:lnTo>
                  <a:lnTo>
                    <a:pt x="313689" y="139699"/>
                  </a:lnTo>
                  <a:lnTo>
                    <a:pt x="317500" y="142239"/>
                  </a:lnTo>
                  <a:lnTo>
                    <a:pt x="322580" y="146049"/>
                  </a:lnTo>
                  <a:lnTo>
                    <a:pt x="325120" y="149859"/>
                  </a:lnTo>
                  <a:lnTo>
                    <a:pt x="332739" y="160019"/>
                  </a:lnTo>
                  <a:lnTo>
                    <a:pt x="335280" y="165099"/>
                  </a:lnTo>
                  <a:lnTo>
                    <a:pt x="339089" y="170179"/>
                  </a:lnTo>
                  <a:lnTo>
                    <a:pt x="344170" y="182879"/>
                  </a:lnTo>
                  <a:lnTo>
                    <a:pt x="346710" y="190499"/>
                  </a:lnTo>
                  <a:lnTo>
                    <a:pt x="347980" y="198119"/>
                  </a:lnTo>
                  <a:lnTo>
                    <a:pt x="350520" y="205739"/>
                  </a:lnTo>
                  <a:lnTo>
                    <a:pt x="353060" y="222249"/>
                  </a:lnTo>
                  <a:lnTo>
                    <a:pt x="355600" y="241299"/>
                  </a:lnTo>
                  <a:lnTo>
                    <a:pt x="356870" y="261619"/>
                  </a:lnTo>
                  <a:lnTo>
                    <a:pt x="356812" y="285749"/>
                  </a:lnTo>
                  <a:lnTo>
                    <a:pt x="354330" y="339089"/>
                  </a:lnTo>
                  <a:lnTo>
                    <a:pt x="346710" y="389889"/>
                  </a:lnTo>
                  <a:lnTo>
                    <a:pt x="335280" y="438149"/>
                  </a:lnTo>
                  <a:lnTo>
                    <a:pt x="317500" y="483869"/>
                  </a:lnTo>
                  <a:lnTo>
                    <a:pt x="294639" y="525779"/>
                  </a:lnTo>
                  <a:lnTo>
                    <a:pt x="288289" y="533399"/>
                  </a:lnTo>
                  <a:lnTo>
                    <a:pt x="281939" y="542289"/>
                  </a:lnTo>
                  <a:lnTo>
                    <a:pt x="248920" y="570229"/>
                  </a:lnTo>
                  <a:lnTo>
                    <a:pt x="210820" y="580389"/>
                  </a:lnTo>
                  <a:lnTo>
                    <a:pt x="371475" y="580389"/>
                  </a:lnTo>
                  <a:lnTo>
                    <a:pt x="394970" y="527049"/>
                  </a:lnTo>
                  <a:lnTo>
                    <a:pt x="416560" y="462279"/>
                  </a:lnTo>
                  <a:lnTo>
                    <a:pt x="430530" y="393699"/>
                  </a:lnTo>
                  <a:lnTo>
                    <a:pt x="438150" y="321309"/>
                  </a:lnTo>
                  <a:lnTo>
                    <a:pt x="439420" y="284479"/>
                  </a:lnTo>
                  <a:lnTo>
                    <a:pt x="438150" y="250189"/>
                  </a:lnTo>
                  <a:lnTo>
                    <a:pt x="431800" y="187959"/>
                  </a:lnTo>
                  <a:lnTo>
                    <a:pt x="422910" y="146049"/>
                  </a:lnTo>
                  <a:lnTo>
                    <a:pt x="419100" y="134619"/>
                  </a:lnTo>
                  <a:lnTo>
                    <a:pt x="415289" y="121919"/>
                  </a:lnTo>
                  <a:lnTo>
                    <a:pt x="414161" y="119379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31540" y="3874769"/>
              <a:ext cx="161290" cy="419100"/>
            </a:xfrm>
            <a:custGeom>
              <a:avLst/>
              <a:gdLst/>
              <a:ahLst/>
              <a:cxnLst/>
              <a:rect l="l" t="t" r="r" b="b"/>
              <a:pathLst>
                <a:path w="161289" h="419100">
                  <a:moveTo>
                    <a:pt x="161290" y="11430"/>
                  </a:moveTo>
                  <a:lnTo>
                    <a:pt x="160020" y="5080"/>
                  </a:lnTo>
                  <a:lnTo>
                    <a:pt x="160020" y="0"/>
                  </a:lnTo>
                  <a:lnTo>
                    <a:pt x="151130" y="0"/>
                  </a:lnTo>
                  <a:lnTo>
                    <a:pt x="143510" y="127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27000" y="6350"/>
                  </a:lnTo>
                  <a:lnTo>
                    <a:pt x="119380" y="8890"/>
                  </a:lnTo>
                  <a:lnTo>
                    <a:pt x="119380" y="10160"/>
                  </a:lnTo>
                  <a:lnTo>
                    <a:pt x="111760" y="13970"/>
                  </a:lnTo>
                  <a:lnTo>
                    <a:pt x="110490" y="13970"/>
                  </a:lnTo>
                  <a:lnTo>
                    <a:pt x="104140" y="19050"/>
                  </a:lnTo>
                  <a:lnTo>
                    <a:pt x="96520" y="24130"/>
                  </a:lnTo>
                  <a:lnTo>
                    <a:pt x="88900" y="31750"/>
                  </a:lnTo>
                  <a:lnTo>
                    <a:pt x="82550" y="39370"/>
                  </a:lnTo>
                  <a:lnTo>
                    <a:pt x="74930" y="46990"/>
                  </a:lnTo>
                  <a:lnTo>
                    <a:pt x="68580" y="55880"/>
                  </a:lnTo>
                  <a:lnTo>
                    <a:pt x="55880" y="74930"/>
                  </a:lnTo>
                  <a:lnTo>
                    <a:pt x="55880" y="76200"/>
                  </a:lnTo>
                  <a:lnTo>
                    <a:pt x="43180" y="99060"/>
                  </a:lnTo>
                  <a:lnTo>
                    <a:pt x="24130" y="146050"/>
                  </a:lnTo>
                  <a:lnTo>
                    <a:pt x="10160" y="195580"/>
                  </a:lnTo>
                  <a:lnTo>
                    <a:pt x="6350" y="219710"/>
                  </a:lnTo>
                  <a:lnTo>
                    <a:pt x="6350" y="220980"/>
                  </a:lnTo>
                  <a:lnTo>
                    <a:pt x="2540" y="246380"/>
                  </a:lnTo>
                  <a:lnTo>
                    <a:pt x="1270" y="273050"/>
                  </a:lnTo>
                  <a:lnTo>
                    <a:pt x="1270" y="274320"/>
                  </a:lnTo>
                  <a:lnTo>
                    <a:pt x="0" y="300990"/>
                  </a:lnTo>
                  <a:lnTo>
                    <a:pt x="1270" y="318770"/>
                  </a:lnTo>
                  <a:lnTo>
                    <a:pt x="1270" y="327660"/>
                  </a:lnTo>
                  <a:lnTo>
                    <a:pt x="2540" y="336550"/>
                  </a:lnTo>
                  <a:lnTo>
                    <a:pt x="3810" y="345440"/>
                  </a:lnTo>
                  <a:lnTo>
                    <a:pt x="5080" y="354330"/>
                  </a:lnTo>
                  <a:lnTo>
                    <a:pt x="7620" y="361950"/>
                  </a:lnTo>
                  <a:lnTo>
                    <a:pt x="8890" y="369570"/>
                  </a:lnTo>
                  <a:lnTo>
                    <a:pt x="10160" y="370840"/>
                  </a:lnTo>
                  <a:lnTo>
                    <a:pt x="12700" y="377190"/>
                  </a:lnTo>
                  <a:lnTo>
                    <a:pt x="15240" y="384810"/>
                  </a:lnTo>
                  <a:lnTo>
                    <a:pt x="17780" y="392430"/>
                  </a:lnTo>
                  <a:lnTo>
                    <a:pt x="21590" y="398780"/>
                  </a:lnTo>
                  <a:lnTo>
                    <a:pt x="21590" y="400050"/>
                  </a:lnTo>
                  <a:lnTo>
                    <a:pt x="25400" y="406400"/>
                  </a:lnTo>
                  <a:lnTo>
                    <a:pt x="29210" y="412750"/>
                  </a:lnTo>
                  <a:lnTo>
                    <a:pt x="30480" y="412750"/>
                  </a:lnTo>
                  <a:lnTo>
                    <a:pt x="34290" y="419100"/>
                  </a:lnTo>
                  <a:lnTo>
                    <a:pt x="44450" y="411480"/>
                  </a:lnTo>
                  <a:lnTo>
                    <a:pt x="39776" y="405650"/>
                  </a:lnTo>
                  <a:lnTo>
                    <a:pt x="40640" y="405130"/>
                  </a:lnTo>
                  <a:lnTo>
                    <a:pt x="36830" y="398780"/>
                  </a:lnTo>
                  <a:lnTo>
                    <a:pt x="36220" y="399148"/>
                  </a:lnTo>
                  <a:lnTo>
                    <a:pt x="32677" y="393839"/>
                  </a:lnTo>
                  <a:lnTo>
                    <a:pt x="33020" y="393700"/>
                  </a:lnTo>
                  <a:lnTo>
                    <a:pt x="29210" y="387350"/>
                  </a:lnTo>
                  <a:lnTo>
                    <a:pt x="26670" y="381000"/>
                  </a:lnTo>
                  <a:lnTo>
                    <a:pt x="24130" y="373380"/>
                  </a:lnTo>
                  <a:lnTo>
                    <a:pt x="21590" y="365760"/>
                  </a:lnTo>
                  <a:lnTo>
                    <a:pt x="21259" y="365899"/>
                  </a:lnTo>
                  <a:lnTo>
                    <a:pt x="19050" y="358140"/>
                  </a:lnTo>
                  <a:lnTo>
                    <a:pt x="17780" y="350520"/>
                  </a:lnTo>
                  <a:lnTo>
                    <a:pt x="15240" y="342900"/>
                  </a:lnTo>
                  <a:lnTo>
                    <a:pt x="15240" y="335280"/>
                  </a:lnTo>
                  <a:lnTo>
                    <a:pt x="13970" y="326390"/>
                  </a:lnTo>
                  <a:lnTo>
                    <a:pt x="13792" y="326428"/>
                  </a:lnTo>
                  <a:lnTo>
                    <a:pt x="12700" y="318770"/>
                  </a:lnTo>
                  <a:lnTo>
                    <a:pt x="12700" y="300990"/>
                  </a:lnTo>
                  <a:lnTo>
                    <a:pt x="12700" y="274320"/>
                  </a:lnTo>
                  <a:lnTo>
                    <a:pt x="15240" y="247650"/>
                  </a:lnTo>
                  <a:lnTo>
                    <a:pt x="17780" y="222250"/>
                  </a:lnTo>
                  <a:lnTo>
                    <a:pt x="22860" y="198120"/>
                  </a:lnTo>
                  <a:lnTo>
                    <a:pt x="29210" y="173990"/>
                  </a:lnTo>
                  <a:lnTo>
                    <a:pt x="36830" y="149860"/>
                  </a:lnTo>
                  <a:lnTo>
                    <a:pt x="35648" y="149631"/>
                  </a:lnTo>
                  <a:lnTo>
                    <a:pt x="44450" y="127000"/>
                  </a:lnTo>
                  <a:lnTo>
                    <a:pt x="54610" y="104140"/>
                  </a:lnTo>
                  <a:lnTo>
                    <a:pt x="67310" y="82550"/>
                  </a:lnTo>
                  <a:lnTo>
                    <a:pt x="66395" y="82016"/>
                  </a:lnTo>
                  <a:lnTo>
                    <a:pt x="78740" y="63500"/>
                  </a:lnTo>
                  <a:lnTo>
                    <a:pt x="85090" y="54610"/>
                  </a:lnTo>
                  <a:lnTo>
                    <a:pt x="91440" y="46990"/>
                  </a:lnTo>
                  <a:lnTo>
                    <a:pt x="97790" y="40640"/>
                  </a:lnTo>
                  <a:lnTo>
                    <a:pt x="104140" y="34290"/>
                  </a:lnTo>
                  <a:lnTo>
                    <a:pt x="111760" y="29210"/>
                  </a:lnTo>
                  <a:lnTo>
                    <a:pt x="118110" y="24130"/>
                  </a:lnTo>
                  <a:lnTo>
                    <a:pt x="125730" y="20320"/>
                  </a:lnTo>
                  <a:lnTo>
                    <a:pt x="125476" y="19989"/>
                  </a:lnTo>
                  <a:lnTo>
                    <a:pt x="132080" y="17780"/>
                  </a:lnTo>
                  <a:lnTo>
                    <a:pt x="131927" y="17411"/>
                  </a:lnTo>
                  <a:lnTo>
                    <a:pt x="138430" y="15240"/>
                  </a:lnTo>
                  <a:lnTo>
                    <a:pt x="146050" y="13970"/>
                  </a:lnTo>
                  <a:lnTo>
                    <a:pt x="145999" y="13766"/>
                  </a:lnTo>
                  <a:lnTo>
                    <a:pt x="152400" y="12700"/>
                  </a:lnTo>
                  <a:lnTo>
                    <a:pt x="161290" y="114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62020" y="3982719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39" h="364489">
                  <a:moveTo>
                    <a:pt x="256540" y="62230"/>
                  </a:moveTo>
                  <a:lnTo>
                    <a:pt x="255270" y="39370"/>
                  </a:lnTo>
                  <a:lnTo>
                    <a:pt x="254000" y="19050"/>
                  </a:lnTo>
                  <a:lnTo>
                    <a:pt x="254000" y="17780"/>
                  </a:lnTo>
                  <a:lnTo>
                    <a:pt x="252730" y="0"/>
                  </a:lnTo>
                  <a:lnTo>
                    <a:pt x="246380" y="0"/>
                  </a:lnTo>
                  <a:lnTo>
                    <a:pt x="240030" y="1270"/>
                  </a:lnTo>
                  <a:lnTo>
                    <a:pt x="242570" y="20320"/>
                  </a:lnTo>
                  <a:lnTo>
                    <a:pt x="243840" y="39370"/>
                  </a:lnTo>
                  <a:lnTo>
                    <a:pt x="243840" y="62230"/>
                  </a:lnTo>
                  <a:lnTo>
                    <a:pt x="242570" y="90170"/>
                  </a:lnTo>
                  <a:lnTo>
                    <a:pt x="241350" y="115582"/>
                  </a:lnTo>
                  <a:lnTo>
                    <a:pt x="238874" y="140995"/>
                  </a:lnTo>
                  <a:lnTo>
                    <a:pt x="233680" y="166370"/>
                  </a:lnTo>
                  <a:lnTo>
                    <a:pt x="228600" y="190500"/>
                  </a:lnTo>
                  <a:lnTo>
                    <a:pt x="222542" y="213487"/>
                  </a:lnTo>
                  <a:lnTo>
                    <a:pt x="222250" y="213360"/>
                  </a:lnTo>
                  <a:lnTo>
                    <a:pt x="213360" y="236220"/>
                  </a:lnTo>
                  <a:lnTo>
                    <a:pt x="204863" y="258051"/>
                  </a:lnTo>
                  <a:lnTo>
                    <a:pt x="204470" y="257810"/>
                  </a:lnTo>
                  <a:lnTo>
                    <a:pt x="194310" y="280670"/>
                  </a:lnTo>
                  <a:lnTo>
                    <a:pt x="189230" y="290830"/>
                  </a:lnTo>
                  <a:lnTo>
                    <a:pt x="182880" y="299720"/>
                  </a:lnTo>
                  <a:lnTo>
                    <a:pt x="176530" y="308610"/>
                  </a:lnTo>
                  <a:lnTo>
                    <a:pt x="170180" y="316230"/>
                  </a:lnTo>
                  <a:lnTo>
                    <a:pt x="170903" y="316776"/>
                  </a:lnTo>
                  <a:lnTo>
                    <a:pt x="165100" y="322580"/>
                  </a:lnTo>
                  <a:lnTo>
                    <a:pt x="158750" y="328930"/>
                  </a:lnTo>
                  <a:lnTo>
                    <a:pt x="152488" y="334149"/>
                  </a:lnTo>
                  <a:lnTo>
                    <a:pt x="152400" y="334010"/>
                  </a:lnTo>
                  <a:lnTo>
                    <a:pt x="146050" y="339090"/>
                  </a:lnTo>
                  <a:lnTo>
                    <a:pt x="138430" y="342900"/>
                  </a:lnTo>
                  <a:lnTo>
                    <a:pt x="138684" y="343242"/>
                  </a:lnTo>
                  <a:lnTo>
                    <a:pt x="132080" y="345440"/>
                  </a:lnTo>
                  <a:lnTo>
                    <a:pt x="127000" y="348488"/>
                  </a:lnTo>
                  <a:lnTo>
                    <a:pt x="127000" y="347980"/>
                  </a:lnTo>
                  <a:lnTo>
                    <a:pt x="118110" y="349250"/>
                  </a:lnTo>
                  <a:lnTo>
                    <a:pt x="118135" y="349427"/>
                  </a:lnTo>
                  <a:lnTo>
                    <a:pt x="110490" y="350520"/>
                  </a:lnTo>
                  <a:lnTo>
                    <a:pt x="103339" y="351713"/>
                  </a:lnTo>
                  <a:lnTo>
                    <a:pt x="91440" y="350520"/>
                  </a:lnTo>
                  <a:lnTo>
                    <a:pt x="79946" y="349377"/>
                  </a:lnTo>
                  <a:lnTo>
                    <a:pt x="80010" y="349250"/>
                  </a:lnTo>
                  <a:lnTo>
                    <a:pt x="68440" y="345782"/>
                  </a:lnTo>
                  <a:lnTo>
                    <a:pt x="68580" y="345440"/>
                  </a:lnTo>
                  <a:lnTo>
                    <a:pt x="57150" y="340360"/>
                  </a:lnTo>
                  <a:lnTo>
                    <a:pt x="45720" y="334010"/>
                  </a:lnTo>
                  <a:lnTo>
                    <a:pt x="45580" y="334352"/>
                  </a:lnTo>
                  <a:lnTo>
                    <a:pt x="36322" y="328168"/>
                  </a:lnTo>
                  <a:lnTo>
                    <a:pt x="36830" y="327660"/>
                  </a:lnTo>
                  <a:lnTo>
                    <a:pt x="26670" y="318770"/>
                  </a:lnTo>
                  <a:lnTo>
                    <a:pt x="17780" y="308610"/>
                  </a:lnTo>
                  <a:lnTo>
                    <a:pt x="13970" y="303530"/>
                  </a:lnTo>
                  <a:lnTo>
                    <a:pt x="8890" y="297180"/>
                  </a:lnTo>
                  <a:lnTo>
                    <a:pt x="3810" y="300990"/>
                  </a:lnTo>
                  <a:lnTo>
                    <a:pt x="0" y="304800"/>
                  </a:lnTo>
                  <a:lnTo>
                    <a:pt x="3810" y="311150"/>
                  </a:lnTo>
                  <a:lnTo>
                    <a:pt x="7620" y="316230"/>
                  </a:lnTo>
                  <a:lnTo>
                    <a:pt x="8890" y="317500"/>
                  </a:lnTo>
                  <a:lnTo>
                    <a:pt x="17780" y="327660"/>
                  </a:lnTo>
                  <a:lnTo>
                    <a:pt x="27940" y="336550"/>
                  </a:lnTo>
                  <a:lnTo>
                    <a:pt x="27940" y="337820"/>
                  </a:lnTo>
                  <a:lnTo>
                    <a:pt x="39370" y="345440"/>
                  </a:lnTo>
                  <a:lnTo>
                    <a:pt x="50800" y="351790"/>
                  </a:lnTo>
                  <a:lnTo>
                    <a:pt x="52070" y="351790"/>
                  </a:lnTo>
                  <a:lnTo>
                    <a:pt x="63500" y="356870"/>
                  </a:lnTo>
                  <a:lnTo>
                    <a:pt x="76200" y="360680"/>
                  </a:lnTo>
                  <a:lnTo>
                    <a:pt x="90170" y="363220"/>
                  </a:lnTo>
                  <a:lnTo>
                    <a:pt x="104140" y="364490"/>
                  </a:lnTo>
                  <a:lnTo>
                    <a:pt x="105410" y="364490"/>
                  </a:lnTo>
                  <a:lnTo>
                    <a:pt x="113030" y="363220"/>
                  </a:lnTo>
                  <a:lnTo>
                    <a:pt x="120650" y="361950"/>
                  </a:lnTo>
                  <a:lnTo>
                    <a:pt x="128270" y="360680"/>
                  </a:lnTo>
                  <a:lnTo>
                    <a:pt x="129540" y="360680"/>
                  </a:lnTo>
                  <a:lnTo>
                    <a:pt x="137160" y="356870"/>
                  </a:lnTo>
                  <a:lnTo>
                    <a:pt x="144780" y="354330"/>
                  </a:lnTo>
                  <a:lnTo>
                    <a:pt x="144780" y="353060"/>
                  </a:lnTo>
                  <a:lnTo>
                    <a:pt x="146050" y="353060"/>
                  </a:lnTo>
                  <a:lnTo>
                    <a:pt x="180340" y="323850"/>
                  </a:lnTo>
                  <a:lnTo>
                    <a:pt x="186690" y="314960"/>
                  </a:lnTo>
                  <a:lnTo>
                    <a:pt x="193040" y="306070"/>
                  </a:lnTo>
                  <a:lnTo>
                    <a:pt x="199390" y="297180"/>
                  </a:lnTo>
                  <a:lnTo>
                    <a:pt x="204470" y="287020"/>
                  </a:lnTo>
                  <a:lnTo>
                    <a:pt x="205740" y="287020"/>
                  </a:lnTo>
                  <a:lnTo>
                    <a:pt x="215900" y="264160"/>
                  </a:lnTo>
                  <a:lnTo>
                    <a:pt x="226060" y="241300"/>
                  </a:lnTo>
                  <a:lnTo>
                    <a:pt x="233680" y="218440"/>
                  </a:lnTo>
                  <a:lnTo>
                    <a:pt x="233680" y="217170"/>
                  </a:lnTo>
                  <a:lnTo>
                    <a:pt x="240030" y="194310"/>
                  </a:lnTo>
                  <a:lnTo>
                    <a:pt x="240030" y="193040"/>
                  </a:lnTo>
                  <a:lnTo>
                    <a:pt x="246380" y="168910"/>
                  </a:lnTo>
                  <a:lnTo>
                    <a:pt x="250190" y="143510"/>
                  </a:lnTo>
                  <a:lnTo>
                    <a:pt x="254000" y="116840"/>
                  </a:lnTo>
                  <a:lnTo>
                    <a:pt x="255270" y="90170"/>
                  </a:lnTo>
                  <a:lnTo>
                    <a:pt x="256540" y="622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69310" y="3874769"/>
              <a:ext cx="346710" cy="591820"/>
            </a:xfrm>
            <a:custGeom>
              <a:avLst/>
              <a:gdLst/>
              <a:ahLst/>
              <a:cxnLst/>
              <a:rect l="l" t="t" r="r" b="b"/>
              <a:pathLst>
                <a:path w="346710" h="591820">
                  <a:moveTo>
                    <a:pt x="196850" y="580390"/>
                  </a:moveTo>
                  <a:lnTo>
                    <a:pt x="176530" y="579120"/>
                  </a:lnTo>
                  <a:lnTo>
                    <a:pt x="157365" y="575538"/>
                  </a:lnTo>
                  <a:lnTo>
                    <a:pt x="157480" y="575310"/>
                  </a:lnTo>
                  <a:lnTo>
                    <a:pt x="138430" y="568960"/>
                  </a:lnTo>
                  <a:lnTo>
                    <a:pt x="120345" y="561733"/>
                  </a:lnTo>
                  <a:lnTo>
                    <a:pt x="120650" y="561340"/>
                  </a:lnTo>
                  <a:lnTo>
                    <a:pt x="102870" y="551180"/>
                  </a:lnTo>
                  <a:lnTo>
                    <a:pt x="86360" y="538480"/>
                  </a:lnTo>
                  <a:lnTo>
                    <a:pt x="70510" y="523849"/>
                  </a:lnTo>
                  <a:lnTo>
                    <a:pt x="71120" y="523240"/>
                  </a:lnTo>
                  <a:lnTo>
                    <a:pt x="55816" y="506780"/>
                  </a:lnTo>
                  <a:lnTo>
                    <a:pt x="46990" y="496570"/>
                  </a:lnTo>
                  <a:lnTo>
                    <a:pt x="39662" y="486803"/>
                  </a:lnTo>
                  <a:lnTo>
                    <a:pt x="40640" y="486410"/>
                  </a:lnTo>
                  <a:lnTo>
                    <a:pt x="34290" y="474980"/>
                  </a:lnTo>
                  <a:lnTo>
                    <a:pt x="33718" y="475322"/>
                  </a:lnTo>
                  <a:lnTo>
                    <a:pt x="27000" y="464121"/>
                  </a:lnTo>
                  <a:lnTo>
                    <a:pt x="27940" y="463550"/>
                  </a:lnTo>
                  <a:lnTo>
                    <a:pt x="21590" y="452120"/>
                  </a:lnTo>
                  <a:lnTo>
                    <a:pt x="16510" y="440690"/>
                  </a:lnTo>
                  <a:lnTo>
                    <a:pt x="11430" y="427990"/>
                  </a:lnTo>
                  <a:lnTo>
                    <a:pt x="6350" y="430530"/>
                  </a:lnTo>
                  <a:lnTo>
                    <a:pt x="0" y="433070"/>
                  </a:lnTo>
                  <a:lnTo>
                    <a:pt x="5080" y="445770"/>
                  </a:lnTo>
                  <a:lnTo>
                    <a:pt x="10160" y="457200"/>
                  </a:lnTo>
                  <a:lnTo>
                    <a:pt x="16510" y="469900"/>
                  </a:lnTo>
                  <a:lnTo>
                    <a:pt x="22860" y="481330"/>
                  </a:lnTo>
                  <a:lnTo>
                    <a:pt x="29210" y="492760"/>
                  </a:lnTo>
                  <a:lnTo>
                    <a:pt x="36830" y="504190"/>
                  </a:lnTo>
                  <a:lnTo>
                    <a:pt x="45720" y="514350"/>
                  </a:lnTo>
                  <a:lnTo>
                    <a:pt x="60960" y="532130"/>
                  </a:lnTo>
                  <a:lnTo>
                    <a:pt x="77470" y="547370"/>
                  </a:lnTo>
                  <a:lnTo>
                    <a:pt x="78740" y="547370"/>
                  </a:lnTo>
                  <a:lnTo>
                    <a:pt x="78740" y="548640"/>
                  </a:lnTo>
                  <a:lnTo>
                    <a:pt x="95250" y="561340"/>
                  </a:lnTo>
                  <a:lnTo>
                    <a:pt x="96520" y="561340"/>
                  </a:lnTo>
                  <a:lnTo>
                    <a:pt x="114300" y="572770"/>
                  </a:lnTo>
                  <a:lnTo>
                    <a:pt x="133350" y="580390"/>
                  </a:lnTo>
                  <a:lnTo>
                    <a:pt x="134620" y="581660"/>
                  </a:lnTo>
                  <a:lnTo>
                    <a:pt x="153670" y="586740"/>
                  </a:lnTo>
                  <a:lnTo>
                    <a:pt x="173990" y="590550"/>
                  </a:lnTo>
                  <a:lnTo>
                    <a:pt x="175260" y="590550"/>
                  </a:lnTo>
                  <a:lnTo>
                    <a:pt x="196850" y="591820"/>
                  </a:lnTo>
                  <a:lnTo>
                    <a:pt x="196850" y="580390"/>
                  </a:lnTo>
                  <a:close/>
                </a:path>
                <a:path w="346710" h="591820">
                  <a:moveTo>
                    <a:pt x="346710" y="125730"/>
                  </a:moveTo>
                  <a:lnTo>
                    <a:pt x="345440" y="107950"/>
                  </a:lnTo>
                  <a:lnTo>
                    <a:pt x="345440" y="106680"/>
                  </a:lnTo>
                  <a:lnTo>
                    <a:pt x="342900" y="90170"/>
                  </a:lnTo>
                  <a:lnTo>
                    <a:pt x="342900" y="88900"/>
                  </a:lnTo>
                  <a:lnTo>
                    <a:pt x="340360" y="81280"/>
                  </a:lnTo>
                  <a:lnTo>
                    <a:pt x="339979" y="81432"/>
                  </a:lnTo>
                  <a:lnTo>
                    <a:pt x="337820" y="74930"/>
                  </a:lnTo>
                  <a:lnTo>
                    <a:pt x="337820" y="73660"/>
                  </a:lnTo>
                  <a:lnTo>
                    <a:pt x="335280" y="67310"/>
                  </a:lnTo>
                  <a:lnTo>
                    <a:pt x="332740" y="59690"/>
                  </a:lnTo>
                  <a:lnTo>
                    <a:pt x="330200" y="53340"/>
                  </a:lnTo>
                  <a:lnTo>
                    <a:pt x="327660" y="48260"/>
                  </a:lnTo>
                  <a:lnTo>
                    <a:pt x="327660" y="46990"/>
                  </a:lnTo>
                  <a:lnTo>
                    <a:pt x="323850" y="41910"/>
                  </a:lnTo>
                  <a:lnTo>
                    <a:pt x="321310" y="36830"/>
                  </a:lnTo>
                  <a:lnTo>
                    <a:pt x="320040" y="36830"/>
                  </a:lnTo>
                  <a:lnTo>
                    <a:pt x="316230" y="31750"/>
                  </a:lnTo>
                  <a:lnTo>
                    <a:pt x="312420" y="27940"/>
                  </a:lnTo>
                  <a:lnTo>
                    <a:pt x="308610" y="24130"/>
                  </a:lnTo>
                  <a:lnTo>
                    <a:pt x="308610" y="22860"/>
                  </a:lnTo>
                  <a:lnTo>
                    <a:pt x="303530" y="20320"/>
                  </a:lnTo>
                  <a:lnTo>
                    <a:pt x="298450" y="16510"/>
                  </a:lnTo>
                  <a:lnTo>
                    <a:pt x="293370" y="13970"/>
                  </a:lnTo>
                  <a:lnTo>
                    <a:pt x="292100" y="13970"/>
                  </a:lnTo>
                  <a:lnTo>
                    <a:pt x="281940" y="8890"/>
                  </a:lnTo>
                  <a:lnTo>
                    <a:pt x="280670" y="8890"/>
                  </a:lnTo>
                  <a:lnTo>
                    <a:pt x="280670" y="7620"/>
                  </a:lnTo>
                  <a:lnTo>
                    <a:pt x="269240" y="5080"/>
                  </a:lnTo>
                  <a:lnTo>
                    <a:pt x="267970" y="5080"/>
                  </a:lnTo>
                  <a:lnTo>
                    <a:pt x="255270" y="1270"/>
                  </a:lnTo>
                  <a:lnTo>
                    <a:pt x="254000" y="1270"/>
                  </a:lnTo>
                  <a:lnTo>
                    <a:pt x="238760" y="0"/>
                  </a:lnTo>
                  <a:lnTo>
                    <a:pt x="222250" y="0"/>
                  </a:lnTo>
                  <a:lnTo>
                    <a:pt x="222250" y="5080"/>
                  </a:lnTo>
                  <a:lnTo>
                    <a:pt x="222250" y="11430"/>
                  </a:lnTo>
                  <a:lnTo>
                    <a:pt x="237502" y="12611"/>
                  </a:lnTo>
                  <a:lnTo>
                    <a:pt x="251498" y="13868"/>
                  </a:lnTo>
                  <a:lnTo>
                    <a:pt x="265430" y="16510"/>
                  </a:lnTo>
                  <a:lnTo>
                    <a:pt x="276860" y="20320"/>
                  </a:lnTo>
                  <a:lnTo>
                    <a:pt x="287020" y="25400"/>
                  </a:lnTo>
                  <a:lnTo>
                    <a:pt x="292100" y="27940"/>
                  </a:lnTo>
                  <a:lnTo>
                    <a:pt x="292455" y="27038"/>
                  </a:lnTo>
                  <a:lnTo>
                    <a:pt x="295910" y="30480"/>
                  </a:lnTo>
                  <a:lnTo>
                    <a:pt x="300062" y="32562"/>
                  </a:lnTo>
                  <a:lnTo>
                    <a:pt x="299720" y="33020"/>
                  </a:lnTo>
                  <a:lnTo>
                    <a:pt x="303530" y="36830"/>
                  </a:lnTo>
                  <a:lnTo>
                    <a:pt x="307340" y="40640"/>
                  </a:lnTo>
                  <a:lnTo>
                    <a:pt x="307809" y="40017"/>
                  </a:lnTo>
                  <a:lnTo>
                    <a:pt x="310108" y="43065"/>
                  </a:lnTo>
                  <a:lnTo>
                    <a:pt x="309880" y="43180"/>
                  </a:lnTo>
                  <a:lnTo>
                    <a:pt x="313690" y="48260"/>
                  </a:lnTo>
                  <a:lnTo>
                    <a:pt x="316230" y="53340"/>
                  </a:lnTo>
                  <a:lnTo>
                    <a:pt x="318770" y="58420"/>
                  </a:lnTo>
                  <a:lnTo>
                    <a:pt x="321310" y="64770"/>
                  </a:lnTo>
                  <a:lnTo>
                    <a:pt x="321678" y="64630"/>
                  </a:lnTo>
                  <a:lnTo>
                    <a:pt x="323850" y="71120"/>
                  </a:lnTo>
                  <a:lnTo>
                    <a:pt x="326390" y="77470"/>
                  </a:lnTo>
                  <a:lnTo>
                    <a:pt x="327660" y="85090"/>
                  </a:lnTo>
                  <a:lnTo>
                    <a:pt x="330200" y="92710"/>
                  </a:lnTo>
                  <a:lnTo>
                    <a:pt x="330365" y="92684"/>
                  </a:lnTo>
                  <a:lnTo>
                    <a:pt x="332740" y="109220"/>
                  </a:lnTo>
                  <a:lnTo>
                    <a:pt x="335280" y="128270"/>
                  </a:lnTo>
                  <a:lnTo>
                    <a:pt x="341630" y="127000"/>
                  </a:lnTo>
                  <a:lnTo>
                    <a:pt x="346710" y="1257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48990" y="3754119"/>
              <a:ext cx="334010" cy="553720"/>
            </a:xfrm>
            <a:custGeom>
              <a:avLst/>
              <a:gdLst/>
              <a:ahLst/>
              <a:cxnLst/>
              <a:rect l="l" t="t" r="r" b="b"/>
              <a:pathLst>
                <a:path w="334010" h="553720">
                  <a:moveTo>
                    <a:pt x="334010" y="17780"/>
                  </a:moveTo>
                  <a:lnTo>
                    <a:pt x="313690" y="10160"/>
                  </a:lnTo>
                  <a:lnTo>
                    <a:pt x="292100" y="5080"/>
                  </a:lnTo>
                  <a:lnTo>
                    <a:pt x="290830" y="5080"/>
                  </a:lnTo>
                  <a:lnTo>
                    <a:pt x="267970" y="1270"/>
                  </a:lnTo>
                  <a:lnTo>
                    <a:pt x="242570" y="0"/>
                  </a:lnTo>
                  <a:lnTo>
                    <a:pt x="229870" y="1270"/>
                  </a:lnTo>
                  <a:lnTo>
                    <a:pt x="228600" y="1270"/>
                  </a:lnTo>
                  <a:lnTo>
                    <a:pt x="215900" y="2540"/>
                  </a:lnTo>
                  <a:lnTo>
                    <a:pt x="203200" y="5080"/>
                  </a:lnTo>
                  <a:lnTo>
                    <a:pt x="190500" y="8890"/>
                  </a:lnTo>
                  <a:lnTo>
                    <a:pt x="189230" y="8890"/>
                  </a:lnTo>
                  <a:lnTo>
                    <a:pt x="177800" y="13970"/>
                  </a:lnTo>
                  <a:lnTo>
                    <a:pt x="166370" y="20320"/>
                  </a:lnTo>
                  <a:lnTo>
                    <a:pt x="165100" y="20320"/>
                  </a:lnTo>
                  <a:lnTo>
                    <a:pt x="132080" y="45720"/>
                  </a:lnTo>
                  <a:lnTo>
                    <a:pt x="110490" y="67310"/>
                  </a:lnTo>
                  <a:lnTo>
                    <a:pt x="110490" y="68580"/>
                  </a:lnTo>
                  <a:lnTo>
                    <a:pt x="100330" y="81280"/>
                  </a:lnTo>
                  <a:lnTo>
                    <a:pt x="90170" y="95250"/>
                  </a:lnTo>
                  <a:lnTo>
                    <a:pt x="81280" y="109220"/>
                  </a:lnTo>
                  <a:lnTo>
                    <a:pt x="81280" y="110490"/>
                  </a:lnTo>
                  <a:lnTo>
                    <a:pt x="62230" y="143510"/>
                  </a:lnTo>
                  <a:lnTo>
                    <a:pt x="48260" y="175260"/>
                  </a:lnTo>
                  <a:lnTo>
                    <a:pt x="35560" y="208280"/>
                  </a:lnTo>
                  <a:lnTo>
                    <a:pt x="34290" y="208280"/>
                  </a:lnTo>
                  <a:lnTo>
                    <a:pt x="24130" y="241300"/>
                  </a:lnTo>
                  <a:lnTo>
                    <a:pt x="15240" y="275590"/>
                  </a:lnTo>
                  <a:lnTo>
                    <a:pt x="15240" y="276860"/>
                  </a:lnTo>
                  <a:lnTo>
                    <a:pt x="8890" y="311150"/>
                  </a:lnTo>
                  <a:lnTo>
                    <a:pt x="3810" y="346710"/>
                  </a:lnTo>
                  <a:lnTo>
                    <a:pt x="1270" y="383540"/>
                  </a:lnTo>
                  <a:lnTo>
                    <a:pt x="0" y="421640"/>
                  </a:lnTo>
                  <a:lnTo>
                    <a:pt x="1270" y="453390"/>
                  </a:lnTo>
                  <a:lnTo>
                    <a:pt x="1270" y="467360"/>
                  </a:lnTo>
                  <a:lnTo>
                    <a:pt x="1270" y="468630"/>
                  </a:lnTo>
                  <a:lnTo>
                    <a:pt x="3810" y="483870"/>
                  </a:lnTo>
                  <a:lnTo>
                    <a:pt x="6350" y="499110"/>
                  </a:lnTo>
                  <a:lnTo>
                    <a:pt x="8890" y="513080"/>
                  </a:lnTo>
                  <a:lnTo>
                    <a:pt x="12700" y="525780"/>
                  </a:lnTo>
                  <a:lnTo>
                    <a:pt x="12700" y="527050"/>
                  </a:lnTo>
                  <a:lnTo>
                    <a:pt x="16510" y="539750"/>
                  </a:lnTo>
                  <a:lnTo>
                    <a:pt x="20320" y="553720"/>
                  </a:lnTo>
                  <a:lnTo>
                    <a:pt x="26670" y="551180"/>
                  </a:lnTo>
                  <a:lnTo>
                    <a:pt x="33020" y="548640"/>
                  </a:lnTo>
                  <a:lnTo>
                    <a:pt x="27940" y="535940"/>
                  </a:lnTo>
                  <a:lnTo>
                    <a:pt x="24130" y="523240"/>
                  </a:lnTo>
                  <a:lnTo>
                    <a:pt x="21590" y="510540"/>
                  </a:lnTo>
                  <a:lnTo>
                    <a:pt x="19050" y="496570"/>
                  </a:lnTo>
                  <a:lnTo>
                    <a:pt x="16510" y="481330"/>
                  </a:lnTo>
                  <a:lnTo>
                    <a:pt x="16294" y="481380"/>
                  </a:lnTo>
                  <a:lnTo>
                    <a:pt x="13970" y="467360"/>
                  </a:lnTo>
                  <a:lnTo>
                    <a:pt x="12700" y="452120"/>
                  </a:lnTo>
                  <a:lnTo>
                    <a:pt x="11430" y="421640"/>
                  </a:lnTo>
                  <a:lnTo>
                    <a:pt x="12700" y="384810"/>
                  </a:lnTo>
                  <a:lnTo>
                    <a:pt x="16510" y="347980"/>
                  </a:lnTo>
                  <a:lnTo>
                    <a:pt x="21412" y="313664"/>
                  </a:lnTo>
                  <a:lnTo>
                    <a:pt x="21590" y="313690"/>
                  </a:lnTo>
                  <a:lnTo>
                    <a:pt x="27711" y="279361"/>
                  </a:lnTo>
                  <a:lnTo>
                    <a:pt x="27940" y="279400"/>
                  </a:lnTo>
                  <a:lnTo>
                    <a:pt x="36537" y="244995"/>
                  </a:lnTo>
                  <a:lnTo>
                    <a:pt x="36830" y="245110"/>
                  </a:lnTo>
                  <a:lnTo>
                    <a:pt x="46990" y="212090"/>
                  </a:lnTo>
                  <a:lnTo>
                    <a:pt x="59690" y="180340"/>
                  </a:lnTo>
                  <a:lnTo>
                    <a:pt x="73660" y="148590"/>
                  </a:lnTo>
                  <a:lnTo>
                    <a:pt x="90944" y="116484"/>
                  </a:lnTo>
                  <a:lnTo>
                    <a:pt x="91440" y="116840"/>
                  </a:lnTo>
                  <a:lnTo>
                    <a:pt x="100330" y="101600"/>
                  </a:lnTo>
                  <a:lnTo>
                    <a:pt x="110490" y="88900"/>
                  </a:lnTo>
                  <a:lnTo>
                    <a:pt x="119380" y="76200"/>
                  </a:lnTo>
                  <a:lnTo>
                    <a:pt x="128930" y="65443"/>
                  </a:lnTo>
                  <a:lnTo>
                    <a:pt x="129540" y="66040"/>
                  </a:lnTo>
                  <a:lnTo>
                    <a:pt x="139700" y="54610"/>
                  </a:lnTo>
                  <a:lnTo>
                    <a:pt x="150406" y="46278"/>
                  </a:lnTo>
                  <a:lnTo>
                    <a:pt x="151130" y="46990"/>
                  </a:lnTo>
                  <a:lnTo>
                    <a:pt x="161290" y="38100"/>
                  </a:lnTo>
                  <a:lnTo>
                    <a:pt x="160883" y="37579"/>
                  </a:lnTo>
                  <a:lnTo>
                    <a:pt x="171284" y="31343"/>
                  </a:lnTo>
                  <a:lnTo>
                    <a:pt x="171450" y="31750"/>
                  </a:lnTo>
                  <a:lnTo>
                    <a:pt x="182880" y="25400"/>
                  </a:lnTo>
                  <a:lnTo>
                    <a:pt x="194310" y="20320"/>
                  </a:lnTo>
                  <a:lnTo>
                    <a:pt x="207010" y="17780"/>
                  </a:lnTo>
                  <a:lnTo>
                    <a:pt x="206908" y="17551"/>
                  </a:lnTo>
                  <a:lnTo>
                    <a:pt x="218440" y="15240"/>
                  </a:lnTo>
                  <a:lnTo>
                    <a:pt x="229870" y="12700"/>
                  </a:lnTo>
                  <a:lnTo>
                    <a:pt x="242570" y="12700"/>
                  </a:lnTo>
                  <a:lnTo>
                    <a:pt x="266700" y="13970"/>
                  </a:lnTo>
                  <a:lnTo>
                    <a:pt x="288340" y="16383"/>
                  </a:lnTo>
                  <a:lnTo>
                    <a:pt x="288290" y="16510"/>
                  </a:lnTo>
                  <a:lnTo>
                    <a:pt x="309880" y="22860"/>
                  </a:lnTo>
                  <a:lnTo>
                    <a:pt x="328930" y="29210"/>
                  </a:lnTo>
                  <a:lnTo>
                    <a:pt x="331470" y="24130"/>
                  </a:lnTo>
                  <a:lnTo>
                    <a:pt x="334010" y="19050"/>
                  </a:lnTo>
                  <a:lnTo>
                    <a:pt x="334010" y="177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47440" y="3771899"/>
              <a:ext cx="153670" cy="666750"/>
            </a:xfrm>
            <a:custGeom>
              <a:avLst/>
              <a:gdLst/>
              <a:ahLst/>
              <a:cxnLst/>
              <a:rect l="l" t="t" r="r" b="b"/>
              <a:pathLst>
                <a:path w="153670" h="666750">
                  <a:moveTo>
                    <a:pt x="149860" y="205740"/>
                  </a:moveTo>
                  <a:lnTo>
                    <a:pt x="146050" y="175260"/>
                  </a:lnTo>
                  <a:lnTo>
                    <a:pt x="143510" y="161290"/>
                  </a:lnTo>
                  <a:lnTo>
                    <a:pt x="140970" y="147320"/>
                  </a:lnTo>
                  <a:lnTo>
                    <a:pt x="137160" y="133350"/>
                  </a:lnTo>
                  <a:lnTo>
                    <a:pt x="133350" y="120650"/>
                  </a:lnTo>
                  <a:lnTo>
                    <a:pt x="129540" y="107950"/>
                  </a:lnTo>
                  <a:lnTo>
                    <a:pt x="124460" y="96520"/>
                  </a:lnTo>
                  <a:lnTo>
                    <a:pt x="119380" y="86360"/>
                  </a:lnTo>
                  <a:lnTo>
                    <a:pt x="114300" y="76200"/>
                  </a:lnTo>
                  <a:lnTo>
                    <a:pt x="114300" y="74930"/>
                  </a:lnTo>
                  <a:lnTo>
                    <a:pt x="107950" y="66040"/>
                  </a:lnTo>
                  <a:lnTo>
                    <a:pt x="101600" y="55880"/>
                  </a:lnTo>
                  <a:lnTo>
                    <a:pt x="95250" y="46990"/>
                  </a:lnTo>
                  <a:lnTo>
                    <a:pt x="87630" y="38100"/>
                  </a:lnTo>
                  <a:lnTo>
                    <a:pt x="80010" y="31750"/>
                  </a:lnTo>
                  <a:lnTo>
                    <a:pt x="80010" y="30480"/>
                  </a:lnTo>
                  <a:lnTo>
                    <a:pt x="72390" y="24130"/>
                  </a:lnTo>
                  <a:lnTo>
                    <a:pt x="72390" y="22860"/>
                  </a:lnTo>
                  <a:lnTo>
                    <a:pt x="64770" y="16510"/>
                  </a:lnTo>
                  <a:lnTo>
                    <a:pt x="63500" y="16510"/>
                  </a:lnTo>
                  <a:lnTo>
                    <a:pt x="54610" y="11430"/>
                  </a:lnTo>
                  <a:lnTo>
                    <a:pt x="35560" y="1270"/>
                  </a:lnTo>
                  <a:lnTo>
                    <a:pt x="35560" y="0"/>
                  </a:lnTo>
                  <a:lnTo>
                    <a:pt x="33020" y="6350"/>
                  </a:lnTo>
                  <a:lnTo>
                    <a:pt x="30480" y="11430"/>
                  </a:lnTo>
                  <a:lnTo>
                    <a:pt x="48260" y="21590"/>
                  </a:lnTo>
                  <a:lnTo>
                    <a:pt x="56261" y="26162"/>
                  </a:lnTo>
                  <a:lnTo>
                    <a:pt x="55880" y="26670"/>
                  </a:lnTo>
                  <a:lnTo>
                    <a:pt x="64020" y="32499"/>
                  </a:lnTo>
                  <a:lnTo>
                    <a:pt x="63500" y="33020"/>
                  </a:lnTo>
                  <a:lnTo>
                    <a:pt x="71120" y="40640"/>
                  </a:lnTo>
                  <a:lnTo>
                    <a:pt x="71755" y="40005"/>
                  </a:lnTo>
                  <a:lnTo>
                    <a:pt x="78740" y="46990"/>
                  </a:lnTo>
                  <a:lnTo>
                    <a:pt x="85090" y="55880"/>
                  </a:lnTo>
                  <a:lnTo>
                    <a:pt x="85610" y="55359"/>
                  </a:lnTo>
                  <a:lnTo>
                    <a:pt x="91440" y="63500"/>
                  </a:lnTo>
                  <a:lnTo>
                    <a:pt x="91897" y="63157"/>
                  </a:lnTo>
                  <a:lnTo>
                    <a:pt x="96520" y="72390"/>
                  </a:lnTo>
                  <a:lnTo>
                    <a:pt x="102870" y="81280"/>
                  </a:lnTo>
                  <a:lnTo>
                    <a:pt x="107950" y="91440"/>
                  </a:lnTo>
                  <a:lnTo>
                    <a:pt x="113030" y="101600"/>
                  </a:lnTo>
                  <a:lnTo>
                    <a:pt x="116840" y="113030"/>
                  </a:lnTo>
                  <a:lnTo>
                    <a:pt x="121920" y="124460"/>
                  </a:lnTo>
                  <a:lnTo>
                    <a:pt x="124460" y="137160"/>
                  </a:lnTo>
                  <a:lnTo>
                    <a:pt x="128270" y="149860"/>
                  </a:lnTo>
                  <a:lnTo>
                    <a:pt x="130810" y="163830"/>
                  </a:lnTo>
                  <a:lnTo>
                    <a:pt x="134620" y="177800"/>
                  </a:lnTo>
                  <a:lnTo>
                    <a:pt x="134772" y="177761"/>
                  </a:lnTo>
                  <a:lnTo>
                    <a:pt x="138430" y="207010"/>
                  </a:lnTo>
                  <a:lnTo>
                    <a:pt x="143510" y="205740"/>
                  </a:lnTo>
                  <a:lnTo>
                    <a:pt x="149860" y="205740"/>
                  </a:lnTo>
                  <a:close/>
                </a:path>
                <a:path w="153670" h="666750">
                  <a:moveTo>
                    <a:pt x="153670" y="238760"/>
                  </a:moveTo>
                  <a:lnTo>
                    <a:pt x="152400" y="238760"/>
                  </a:lnTo>
                  <a:lnTo>
                    <a:pt x="140970" y="238760"/>
                  </a:lnTo>
                  <a:lnTo>
                    <a:pt x="137160" y="238760"/>
                  </a:lnTo>
                  <a:lnTo>
                    <a:pt x="137160" y="346710"/>
                  </a:lnTo>
                  <a:lnTo>
                    <a:pt x="133477" y="381038"/>
                  </a:lnTo>
                  <a:lnTo>
                    <a:pt x="133350" y="381000"/>
                  </a:lnTo>
                  <a:lnTo>
                    <a:pt x="127215" y="415340"/>
                  </a:lnTo>
                  <a:lnTo>
                    <a:pt x="127000" y="415290"/>
                  </a:lnTo>
                  <a:lnTo>
                    <a:pt x="119380" y="449580"/>
                  </a:lnTo>
                  <a:lnTo>
                    <a:pt x="109550" y="481507"/>
                  </a:lnTo>
                  <a:lnTo>
                    <a:pt x="109220" y="481330"/>
                  </a:lnTo>
                  <a:lnTo>
                    <a:pt x="97790" y="513080"/>
                  </a:lnTo>
                  <a:lnTo>
                    <a:pt x="84251" y="543826"/>
                  </a:lnTo>
                  <a:lnTo>
                    <a:pt x="83820" y="543560"/>
                  </a:lnTo>
                  <a:lnTo>
                    <a:pt x="67779" y="576872"/>
                  </a:lnTo>
                  <a:lnTo>
                    <a:pt x="67310" y="576580"/>
                  </a:lnTo>
                  <a:lnTo>
                    <a:pt x="58420" y="591820"/>
                  </a:lnTo>
                  <a:lnTo>
                    <a:pt x="49530" y="605790"/>
                  </a:lnTo>
                  <a:lnTo>
                    <a:pt x="41160" y="617753"/>
                  </a:lnTo>
                  <a:lnTo>
                    <a:pt x="40640" y="617220"/>
                  </a:lnTo>
                  <a:lnTo>
                    <a:pt x="30480" y="628650"/>
                  </a:lnTo>
                  <a:lnTo>
                    <a:pt x="20916" y="639419"/>
                  </a:lnTo>
                  <a:lnTo>
                    <a:pt x="20320" y="638810"/>
                  </a:lnTo>
                  <a:lnTo>
                    <a:pt x="10693" y="648436"/>
                  </a:lnTo>
                  <a:lnTo>
                    <a:pt x="10160" y="647700"/>
                  </a:lnTo>
                  <a:lnTo>
                    <a:pt x="0" y="656590"/>
                  </a:lnTo>
                  <a:lnTo>
                    <a:pt x="3810" y="661670"/>
                  </a:lnTo>
                  <a:lnTo>
                    <a:pt x="6350" y="666750"/>
                  </a:lnTo>
                  <a:lnTo>
                    <a:pt x="7620" y="666750"/>
                  </a:lnTo>
                  <a:lnTo>
                    <a:pt x="19050" y="657860"/>
                  </a:lnTo>
                  <a:lnTo>
                    <a:pt x="29210" y="648970"/>
                  </a:lnTo>
                  <a:lnTo>
                    <a:pt x="29210" y="647700"/>
                  </a:lnTo>
                  <a:lnTo>
                    <a:pt x="39370" y="637540"/>
                  </a:lnTo>
                  <a:lnTo>
                    <a:pt x="49530" y="626110"/>
                  </a:lnTo>
                  <a:lnTo>
                    <a:pt x="50800" y="626110"/>
                  </a:lnTo>
                  <a:lnTo>
                    <a:pt x="59690" y="612140"/>
                  </a:lnTo>
                  <a:lnTo>
                    <a:pt x="68580" y="598170"/>
                  </a:lnTo>
                  <a:lnTo>
                    <a:pt x="78740" y="584200"/>
                  </a:lnTo>
                  <a:lnTo>
                    <a:pt x="78740" y="582930"/>
                  </a:lnTo>
                  <a:lnTo>
                    <a:pt x="109220" y="518160"/>
                  </a:lnTo>
                  <a:lnTo>
                    <a:pt x="130810" y="452120"/>
                  </a:lnTo>
                  <a:lnTo>
                    <a:pt x="138430" y="419100"/>
                  </a:lnTo>
                  <a:lnTo>
                    <a:pt x="138430" y="417830"/>
                  </a:lnTo>
                  <a:lnTo>
                    <a:pt x="144780" y="383540"/>
                  </a:lnTo>
                  <a:lnTo>
                    <a:pt x="149860" y="347980"/>
                  </a:lnTo>
                  <a:lnTo>
                    <a:pt x="149860" y="346710"/>
                  </a:lnTo>
                  <a:lnTo>
                    <a:pt x="153670" y="346710"/>
                  </a:lnTo>
                  <a:lnTo>
                    <a:pt x="153670" y="273050"/>
                  </a:lnTo>
                  <a:lnTo>
                    <a:pt x="153670" y="23876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66160" y="4428489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88900" y="10160"/>
                  </a:moveTo>
                  <a:lnTo>
                    <a:pt x="85090" y="5080"/>
                  </a:lnTo>
                  <a:lnTo>
                    <a:pt x="81280" y="0"/>
                  </a:lnTo>
                  <a:lnTo>
                    <a:pt x="71120" y="6350"/>
                  </a:lnTo>
                  <a:lnTo>
                    <a:pt x="58420" y="12700"/>
                  </a:lnTo>
                  <a:lnTo>
                    <a:pt x="58737" y="13131"/>
                  </a:lnTo>
                  <a:lnTo>
                    <a:pt x="48260" y="17780"/>
                  </a:lnTo>
                  <a:lnTo>
                    <a:pt x="36830" y="21590"/>
                  </a:lnTo>
                  <a:lnTo>
                    <a:pt x="24130" y="24130"/>
                  </a:lnTo>
                  <a:lnTo>
                    <a:pt x="24142" y="24257"/>
                  </a:lnTo>
                  <a:lnTo>
                    <a:pt x="12700" y="25400"/>
                  </a:lnTo>
                  <a:lnTo>
                    <a:pt x="0" y="26670"/>
                  </a:lnTo>
                  <a:lnTo>
                    <a:pt x="0" y="31750"/>
                  </a:lnTo>
                  <a:lnTo>
                    <a:pt x="0" y="38100"/>
                  </a:lnTo>
                  <a:lnTo>
                    <a:pt x="12700" y="38100"/>
                  </a:lnTo>
                  <a:lnTo>
                    <a:pt x="13970" y="38100"/>
                  </a:lnTo>
                  <a:lnTo>
                    <a:pt x="26670" y="36830"/>
                  </a:lnTo>
                  <a:lnTo>
                    <a:pt x="39370" y="33020"/>
                  </a:lnTo>
                  <a:lnTo>
                    <a:pt x="52070" y="29210"/>
                  </a:lnTo>
                  <a:lnTo>
                    <a:pt x="53340" y="29210"/>
                  </a:lnTo>
                  <a:lnTo>
                    <a:pt x="64770" y="24130"/>
                  </a:lnTo>
                  <a:lnTo>
                    <a:pt x="76200" y="17780"/>
                  </a:lnTo>
                  <a:lnTo>
                    <a:pt x="77470" y="17780"/>
                  </a:lnTo>
                  <a:lnTo>
                    <a:pt x="87630" y="10160"/>
                  </a:lnTo>
                  <a:lnTo>
                    <a:pt x="88900" y="1016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835400" y="3760470"/>
              <a:ext cx="387350" cy="704850"/>
            </a:xfrm>
            <a:custGeom>
              <a:avLst/>
              <a:gdLst/>
              <a:ahLst/>
              <a:cxnLst/>
              <a:rect l="l" t="t" r="r" b="b"/>
              <a:pathLst>
                <a:path w="387350" h="704850">
                  <a:moveTo>
                    <a:pt x="48260" y="0"/>
                  </a:moveTo>
                  <a:lnTo>
                    <a:pt x="39370" y="0"/>
                  </a:lnTo>
                  <a:lnTo>
                    <a:pt x="34289" y="2539"/>
                  </a:lnTo>
                  <a:lnTo>
                    <a:pt x="30479" y="6349"/>
                  </a:lnTo>
                  <a:lnTo>
                    <a:pt x="27939" y="7619"/>
                  </a:lnTo>
                  <a:lnTo>
                    <a:pt x="26670" y="10159"/>
                  </a:lnTo>
                  <a:lnTo>
                    <a:pt x="24129" y="13969"/>
                  </a:lnTo>
                  <a:lnTo>
                    <a:pt x="22860" y="16509"/>
                  </a:lnTo>
                  <a:lnTo>
                    <a:pt x="20320" y="20319"/>
                  </a:lnTo>
                  <a:lnTo>
                    <a:pt x="19050" y="22859"/>
                  </a:lnTo>
                  <a:lnTo>
                    <a:pt x="17779" y="27939"/>
                  </a:lnTo>
                  <a:lnTo>
                    <a:pt x="15239" y="31749"/>
                  </a:lnTo>
                  <a:lnTo>
                    <a:pt x="12700" y="41909"/>
                  </a:lnTo>
                  <a:lnTo>
                    <a:pt x="11429" y="49529"/>
                  </a:lnTo>
                  <a:lnTo>
                    <a:pt x="8889" y="57149"/>
                  </a:lnTo>
                  <a:lnTo>
                    <a:pt x="5079" y="82549"/>
                  </a:lnTo>
                  <a:lnTo>
                    <a:pt x="5079" y="91439"/>
                  </a:lnTo>
                  <a:lnTo>
                    <a:pt x="3810" y="100329"/>
                  </a:lnTo>
                  <a:lnTo>
                    <a:pt x="3810" y="224789"/>
                  </a:lnTo>
                  <a:lnTo>
                    <a:pt x="2539" y="238759"/>
                  </a:lnTo>
                  <a:lnTo>
                    <a:pt x="1270" y="276859"/>
                  </a:lnTo>
                  <a:lnTo>
                    <a:pt x="0" y="341629"/>
                  </a:lnTo>
                  <a:lnTo>
                    <a:pt x="1270" y="396239"/>
                  </a:lnTo>
                  <a:lnTo>
                    <a:pt x="5079" y="447039"/>
                  </a:lnTo>
                  <a:lnTo>
                    <a:pt x="11429" y="494029"/>
                  </a:lnTo>
                  <a:lnTo>
                    <a:pt x="13970" y="515619"/>
                  </a:lnTo>
                  <a:lnTo>
                    <a:pt x="29210" y="574039"/>
                  </a:lnTo>
                  <a:lnTo>
                    <a:pt x="50800" y="622299"/>
                  </a:lnTo>
                  <a:lnTo>
                    <a:pt x="76200" y="661669"/>
                  </a:lnTo>
                  <a:lnTo>
                    <a:pt x="81279" y="666749"/>
                  </a:lnTo>
                  <a:lnTo>
                    <a:pt x="85089" y="671829"/>
                  </a:lnTo>
                  <a:lnTo>
                    <a:pt x="96520" y="680719"/>
                  </a:lnTo>
                  <a:lnTo>
                    <a:pt x="109220" y="687069"/>
                  </a:lnTo>
                  <a:lnTo>
                    <a:pt x="121920" y="694689"/>
                  </a:lnTo>
                  <a:lnTo>
                    <a:pt x="135889" y="699769"/>
                  </a:lnTo>
                  <a:lnTo>
                    <a:pt x="168910" y="704849"/>
                  </a:lnTo>
                  <a:lnTo>
                    <a:pt x="196850" y="704849"/>
                  </a:lnTo>
                  <a:lnTo>
                    <a:pt x="205739" y="702309"/>
                  </a:lnTo>
                  <a:lnTo>
                    <a:pt x="215900" y="699769"/>
                  </a:lnTo>
                  <a:lnTo>
                    <a:pt x="224789" y="695959"/>
                  </a:lnTo>
                  <a:lnTo>
                    <a:pt x="233679" y="690879"/>
                  </a:lnTo>
                  <a:lnTo>
                    <a:pt x="243839" y="685799"/>
                  </a:lnTo>
                  <a:lnTo>
                    <a:pt x="283210" y="645159"/>
                  </a:lnTo>
                  <a:lnTo>
                    <a:pt x="307339" y="607059"/>
                  </a:lnTo>
                  <a:lnTo>
                    <a:pt x="323850" y="570229"/>
                  </a:lnTo>
                  <a:lnTo>
                    <a:pt x="344170" y="514349"/>
                  </a:lnTo>
                  <a:lnTo>
                    <a:pt x="360679" y="450849"/>
                  </a:lnTo>
                  <a:lnTo>
                    <a:pt x="377189" y="345439"/>
                  </a:lnTo>
                  <a:lnTo>
                    <a:pt x="382270" y="290829"/>
                  </a:lnTo>
                  <a:lnTo>
                    <a:pt x="384810" y="227329"/>
                  </a:lnTo>
                  <a:lnTo>
                    <a:pt x="387350" y="153669"/>
                  </a:lnTo>
                  <a:lnTo>
                    <a:pt x="387350" y="57149"/>
                  </a:lnTo>
                  <a:lnTo>
                    <a:pt x="384810" y="46989"/>
                  </a:lnTo>
                  <a:lnTo>
                    <a:pt x="383539" y="43179"/>
                  </a:lnTo>
                  <a:lnTo>
                    <a:pt x="382270" y="38099"/>
                  </a:lnTo>
                  <a:lnTo>
                    <a:pt x="379729" y="34289"/>
                  </a:lnTo>
                  <a:lnTo>
                    <a:pt x="379729" y="31749"/>
                  </a:lnTo>
                  <a:lnTo>
                    <a:pt x="377189" y="29209"/>
                  </a:lnTo>
                  <a:lnTo>
                    <a:pt x="374650" y="24129"/>
                  </a:lnTo>
                  <a:lnTo>
                    <a:pt x="368300" y="17779"/>
                  </a:lnTo>
                  <a:lnTo>
                    <a:pt x="365760" y="16509"/>
                  </a:lnTo>
                  <a:lnTo>
                    <a:pt x="364489" y="15239"/>
                  </a:lnTo>
                  <a:lnTo>
                    <a:pt x="361950" y="13969"/>
                  </a:lnTo>
                  <a:lnTo>
                    <a:pt x="359410" y="13969"/>
                  </a:lnTo>
                  <a:lnTo>
                    <a:pt x="358139" y="12699"/>
                  </a:lnTo>
                  <a:lnTo>
                    <a:pt x="345439" y="12699"/>
                  </a:lnTo>
                  <a:lnTo>
                    <a:pt x="341629" y="13969"/>
                  </a:lnTo>
                  <a:lnTo>
                    <a:pt x="339089" y="13969"/>
                  </a:lnTo>
                  <a:lnTo>
                    <a:pt x="331470" y="17779"/>
                  </a:lnTo>
                  <a:lnTo>
                    <a:pt x="322579" y="26669"/>
                  </a:lnTo>
                  <a:lnTo>
                    <a:pt x="321310" y="29209"/>
                  </a:lnTo>
                  <a:lnTo>
                    <a:pt x="318770" y="33019"/>
                  </a:lnTo>
                  <a:lnTo>
                    <a:pt x="317500" y="35559"/>
                  </a:lnTo>
                  <a:lnTo>
                    <a:pt x="314960" y="39369"/>
                  </a:lnTo>
                  <a:lnTo>
                    <a:pt x="313689" y="43179"/>
                  </a:lnTo>
                  <a:lnTo>
                    <a:pt x="311150" y="49529"/>
                  </a:lnTo>
                  <a:lnTo>
                    <a:pt x="309879" y="54609"/>
                  </a:lnTo>
                  <a:lnTo>
                    <a:pt x="307339" y="59689"/>
                  </a:lnTo>
                  <a:lnTo>
                    <a:pt x="304800" y="72389"/>
                  </a:lnTo>
                  <a:lnTo>
                    <a:pt x="304800" y="78739"/>
                  </a:lnTo>
                  <a:lnTo>
                    <a:pt x="303529" y="85089"/>
                  </a:lnTo>
                  <a:lnTo>
                    <a:pt x="300989" y="259079"/>
                  </a:lnTo>
                  <a:lnTo>
                    <a:pt x="295910" y="326389"/>
                  </a:lnTo>
                  <a:lnTo>
                    <a:pt x="283210" y="430529"/>
                  </a:lnTo>
                  <a:lnTo>
                    <a:pt x="273050" y="471169"/>
                  </a:lnTo>
                  <a:lnTo>
                    <a:pt x="256539" y="521969"/>
                  </a:lnTo>
                  <a:lnTo>
                    <a:pt x="237489" y="556259"/>
                  </a:lnTo>
                  <a:lnTo>
                    <a:pt x="204470" y="581659"/>
                  </a:lnTo>
                  <a:lnTo>
                    <a:pt x="196850" y="584199"/>
                  </a:lnTo>
                  <a:lnTo>
                    <a:pt x="165100" y="584199"/>
                  </a:lnTo>
                  <a:lnTo>
                    <a:pt x="148589" y="581659"/>
                  </a:lnTo>
                  <a:lnTo>
                    <a:pt x="135889" y="576579"/>
                  </a:lnTo>
                  <a:lnTo>
                    <a:pt x="130810" y="571499"/>
                  </a:lnTo>
                  <a:lnTo>
                    <a:pt x="128270" y="570229"/>
                  </a:lnTo>
                  <a:lnTo>
                    <a:pt x="123189" y="562609"/>
                  </a:lnTo>
                  <a:lnTo>
                    <a:pt x="119379" y="557529"/>
                  </a:lnTo>
                  <a:lnTo>
                    <a:pt x="111760" y="542289"/>
                  </a:lnTo>
                  <a:lnTo>
                    <a:pt x="107950" y="530859"/>
                  </a:lnTo>
                  <a:lnTo>
                    <a:pt x="102870" y="518159"/>
                  </a:lnTo>
                  <a:lnTo>
                    <a:pt x="95250" y="487679"/>
                  </a:lnTo>
                  <a:lnTo>
                    <a:pt x="92710" y="471169"/>
                  </a:lnTo>
                  <a:lnTo>
                    <a:pt x="87629" y="440689"/>
                  </a:lnTo>
                  <a:lnTo>
                    <a:pt x="82550" y="375919"/>
                  </a:lnTo>
                  <a:lnTo>
                    <a:pt x="82550" y="341629"/>
                  </a:lnTo>
                  <a:lnTo>
                    <a:pt x="85089" y="213359"/>
                  </a:lnTo>
                  <a:lnTo>
                    <a:pt x="85089" y="45719"/>
                  </a:lnTo>
                  <a:lnTo>
                    <a:pt x="83820" y="43179"/>
                  </a:lnTo>
                  <a:lnTo>
                    <a:pt x="83820" y="38099"/>
                  </a:lnTo>
                  <a:lnTo>
                    <a:pt x="82550" y="35559"/>
                  </a:lnTo>
                  <a:lnTo>
                    <a:pt x="81279" y="31749"/>
                  </a:lnTo>
                  <a:lnTo>
                    <a:pt x="81279" y="29209"/>
                  </a:lnTo>
                  <a:lnTo>
                    <a:pt x="80010" y="27939"/>
                  </a:lnTo>
                  <a:lnTo>
                    <a:pt x="78739" y="24129"/>
                  </a:lnTo>
                  <a:lnTo>
                    <a:pt x="77470" y="22859"/>
                  </a:lnTo>
                  <a:lnTo>
                    <a:pt x="74929" y="17779"/>
                  </a:lnTo>
                  <a:lnTo>
                    <a:pt x="72389" y="16509"/>
                  </a:lnTo>
                  <a:lnTo>
                    <a:pt x="69850" y="12699"/>
                  </a:lnTo>
                  <a:lnTo>
                    <a:pt x="63500" y="6349"/>
                  </a:lnTo>
                  <a:lnTo>
                    <a:pt x="59689" y="3809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35400" y="3760470"/>
              <a:ext cx="387350" cy="704850"/>
            </a:xfrm>
            <a:custGeom>
              <a:avLst/>
              <a:gdLst/>
              <a:ahLst/>
              <a:cxnLst/>
              <a:rect l="l" t="t" r="r" b="b"/>
              <a:pathLst>
                <a:path w="387350" h="704850">
                  <a:moveTo>
                    <a:pt x="312420" y="595629"/>
                  </a:moveTo>
                  <a:lnTo>
                    <a:pt x="307339" y="607059"/>
                  </a:lnTo>
                  <a:lnTo>
                    <a:pt x="302260" y="617219"/>
                  </a:lnTo>
                  <a:lnTo>
                    <a:pt x="295910" y="627379"/>
                  </a:lnTo>
                  <a:lnTo>
                    <a:pt x="289560" y="636269"/>
                  </a:lnTo>
                  <a:lnTo>
                    <a:pt x="283210" y="645159"/>
                  </a:lnTo>
                  <a:lnTo>
                    <a:pt x="275589" y="654049"/>
                  </a:lnTo>
                  <a:lnTo>
                    <a:pt x="269239" y="661669"/>
                  </a:lnTo>
                  <a:lnTo>
                    <a:pt x="261620" y="669289"/>
                  </a:lnTo>
                  <a:lnTo>
                    <a:pt x="252729" y="678179"/>
                  </a:lnTo>
                  <a:lnTo>
                    <a:pt x="243839" y="685799"/>
                  </a:lnTo>
                  <a:lnTo>
                    <a:pt x="233679" y="690879"/>
                  </a:lnTo>
                  <a:lnTo>
                    <a:pt x="224789" y="695959"/>
                  </a:lnTo>
                  <a:lnTo>
                    <a:pt x="215900" y="699769"/>
                  </a:lnTo>
                  <a:lnTo>
                    <a:pt x="205739" y="702309"/>
                  </a:lnTo>
                  <a:lnTo>
                    <a:pt x="196850" y="704849"/>
                  </a:lnTo>
                  <a:lnTo>
                    <a:pt x="186689" y="704849"/>
                  </a:lnTo>
                  <a:lnTo>
                    <a:pt x="168910" y="704849"/>
                  </a:lnTo>
                  <a:lnTo>
                    <a:pt x="152400" y="702309"/>
                  </a:lnTo>
                  <a:lnTo>
                    <a:pt x="135889" y="699769"/>
                  </a:lnTo>
                  <a:lnTo>
                    <a:pt x="121920" y="694689"/>
                  </a:lnTo>
                  <a:lnTo>
                    <a:pt x="109220" y="687069"/>
                  </a:lnTo>
                  <a:lnTo>
                    <a:pt x="96520" y="680719"/>
                  </a:lnTo>
                  <a:lnTo>
                    <a:pt x="91439" y="676909"/>
                  </a:lnTo>
                  <a:lnTo>
                    <a:pt x="85089" y="671829"/>
                  </a:lnTo>
                  <a:lnTo>
                    <a:pt x="81279" y="666749"/>
                  </a:lnTo>
                  <a:lnTo>
                    <a:pt x="76200" y="661669"/>
                  </a:lnTo>
                  <a:lnTo>
                    <a:pt x="67310" y="648969"/>
                  </a:lnTo>
                  <a:lnTo>
                    <a:pt x="58420" y="636269"/>
                  </a:lnTo>
                  <a:lnTo>
                    <a:pt x="50800" y="622299"/>
                  </a:lnTo>
                  <a:lnTo>
                    <a:pt x="29210" y="574039"/>
                  </a:lnTo>
                  <a:lnTo>
                    <a:pt x="19050" y="535939"/>
                  </a:lnTo>
                  <a:lnTo>
                    <a:pt x="11429" y="494029"/>
                  </a:lnTo>
                  <a:lnTo>
                    <a:pt x="5079" y="447039"/>
                  </a:lnTo>
                  <a:lnTo>
                    <a:pt x="1270" y="396239"/>
                  </a:lnTo>
                  <a:lnTo>
                    <a:pt x="0" y="341629"/>
                  </a:lnTo>
                  <a:lnTo>
                    <a:pt x="1270" y="276859"/>
                  </a:lnTo>
                  <a:lnTo>
                    <a:pt x="2539" y="238759"/>
                  </a:lnTo>
                  <a:lnTo>
                    <a:pt x="3810" y="224789"/>
                  </a:lnTo>
                  <a:lnTo>
                    <a:pt x="3810" y="212089"/>
                  </a:lnTo>
                  <a:lnTo>
                    <a:pt x="3810" y="160019"/>
                  </a:lnTo>
                  <a:lnTo>
                    <a:pt x="3810" y="109219"/>
                  </a:lnTo>
                  <a:lnTo>
                    <a:pt x="3810" y="100329"/>
                  </a:lnTo>
                  <a:lnTo>
                    <a:pt x="5079" y="91439"/>
                  </a:lnTo>
                  <a:lnTo>
                    <a:pt x="5079" y="82549"/>
                  </a:lnTo>
                  <a:lnTo>
                    <a:pt x="6350" y="73659"/>
                  </a:lnTo>
                  <a:lnTo>
                    <a:pt x="7620" y="66039"/>
                  </a:lnTo>
                  <a:lnTo>
                    <a:pt x="8889" y="57149"/>
                  </a:lnTo>
                  <a:lnTo>
                    <a:pt x="11429" y="49529"/>
                  </a:lnTo>
                  <a:lnTo>
                    <a:pt x="12700" y="41909"/>
                  </a:lnTo>
                  <a:lnTo>
                    <a:pt x="15239" y="31749"/>
                  </a:lnTo>
                  <a:lnTo>
                    <a:pt x="17779" y="27939"/>
                  </a:lnTo>
                  <a:lnTo>
                    <a:pt x="19050" y="22859"/>
                  </a:lnTo>
                  <a:lnTo>
                    <a:pt x="20320" y="20319"/>
                  </a:lnTo>
                  <a:lnTo>
                    <a:pt x="22860" y="16509"/>
                  </a:lnTo>
                  <a:lnTo>
                    <a:pt x="24129" y="13969"/>
                  </a:lnTo>
                  <a:lnTo>
                    <a:pt x="26670" y="10159"/>
                  </a:lnTo>
                  <a:lnTo>
                    <a:pt x="27939" y="7619"/>
                  </a:lnTo>
                  <a:lnTo>
                    <a:pt x="30479" y="6349"/>
                  </a:lnTo>
                  <a:lnTo>
                    <a:pt x="33020" y="3809"/>
                  </a:lnTo>
                  <a:lnTo>
                    <a:pt x="34289" y="2539"/>
                  </a:lnTo>
                  <a:lnTo>
                    <a:pt x="36829" y="1269"/>
                  </a:lnTo>
                  <a:lnTo>
                    <a:pt x="39370" y="0"/>
                  </a:lnTo>
                  <a:lnTo>
                    <a:pt x="41910" y="0"/>
                  </a:lnTo>
                  <a:lnTo>
                    <a:pt x="44450" y="0"/>
                  </a:lnTo>
                  <a:lnTo>
                    <a:pt x="48260" y="0"/>
                  </a:lnTo>
                  <a:lnTo>
                    <a:pt x="52070" y="1269"/>
                  </a:lnTo>
                  <a:lnTo>
                    <a:pt x="55879" y="2539"/>
                  </a:lnTo>
                  <a:lnTo>
                    <a:pt x="59689" y="3809"/>
                  </a:lnTo>
                  <a:lnTo>
                    <a:pt x="63500" y="6349"/>
                  </a:lnTo>
                  <a:lnTo>
                    <a:pt x="66039" y="8889"/>
                  </a:lnTo>
                  <a:lnTo>
                    <a:pt x="69850" y="12699"/>
                  </a:lnTo>
                  <a:lnTo>
                    <a:pt x="72389" y="16509"/>
                  </a:lnTo>
                  <a:lnTo>
                    <a:pt x="74929" y="17779"/>
                  </a:lnTo>
                  <a:lnTo>
                    <a:pt x="76200" y="20319"/>
                  </a:lnTo>
                  <a:lnTo>
                    <a:pt x="77470" y="22859"/>
                  </a:lnTo>
                  <a:lnTo>
                    <a:pt x="78739" y="24129"/>
                  </a:lnTo>
                  <a:lnTo>
                    <a:pt x="80010" y="27939"/>
                  </a:lnTo>
                  <a:lnTo>
                    <a:pt x="81279" y="29209"/>
                  </a:lnTo>
                  <a:lnTo>
                    <a:pt x="81279" y="31749"/>
                  </a:lnTo>
                  <a:lnTo>
                    <a:pt x="82550" y="35559"/>
                  </a:lnTo>
                  <a:lnTo>
                    <a:pt x="83820" y="38099"/>
                  </a:lnTo>
                  <a:lnTo>
                    <a:pt x="83820" y="40639"/>
                  </a:lnTo>
                  <a:lnTo>
                    <a:pt x="83820" y="43179"/>
                  </a:lnTo>
                  <a:lnTo>
                    <a:pt x="85089" y="45719"/>
                  </a:lnTo>
                  <a:lnTo>
                    <a:pt x="85089" y="49529"/>
                  </a:lnTo>
                  <a:lnTo>
                    <a:pt x="85089" y="52069"/>
                  </a:lnTo>
                  <a:lnTo>
                    <a:pt x="85089" y="59689"/>
                  </a:lnTo>
                  <a:lnTo>
                    <a:pt x="85089" y="135889"/>
                  </a:lnTo>
                  <a:lnTo>
                    <a:pt x="85089" y="213359"/>
                  </a:lnTo>
                  <a:lnTo>
                    <a:pt x="83820" y="278129"/>
                  </a:lnTo>
                  <a:lnTo>
                    <a:pt x="82550" y="341629"/>
                  </a:lnTo>
                  <a:lnTo>
                    <a:pt x="82550" y="375919"/>
                  </a:lnTo>
                  <a:lnTo>
                    <a:pt x="85089" y="408939"/>
                  </a:lnTo>
                  <a:lnTo>
                    <a:pt x="86360" y="424179"/>
                  </a:lnTo>
                  <a:lnTo>
                    <a:pt x="87629" y="440689"/>
                  </a:lnTo>
                  <a:lnTo>
                    <a:pt x="90170" y="455929"/>
                  </a:lnTo>
                  <a:lnTo>
                    <a:pt x="92710" y="471169"/>
                  </a:lnTo>
                  <a:lnTo>
                    <a:pt x="95250" y="487679"/>
                  </a:lnTo>
                  <a:lnTo>
                    <a:pt x="99060" y="502919"/>
                  </a:lnTo>
                  <a:lnTo>
                    <a:pt x="102870" y="518159"/>
                  </a:lnTo>
                  <a:lnTo>
                    <a:pt x="107950" y="530859"/>
                  </a:lnTo>
                  <a:lnTo>
                    <a:pt x="111760" y="542289"/>
                  </a:lnTo>
                  <a:lnTo>
                    <a:pt x="116839" y="552449"/>
                  </a:lnTo>
                  <a:lnTo>
                    <a:pt x="119379" y="557529"/>
                  </a:lnTo>
                  <a:lnTo>
                    <a:pt x="123189" y="562609"/>
                  </a:lnTo>
                  <a:lnTo>
                    <a:pt x="125729" y="566419"/>
                  </a:lnTo>
                  <a:lnTo>
                    <a:pt x="128270" y="570229"/>
                  </a:lnTo>
                  <a:lnTo>
                    <a:pt x="130810" y="571499"/>
                  </a:lnTo>
                  <a:lnTo>
                    <a:pt x="132079" y="572769"/>
                  </a:lnTo>
                  <a:lnTo>
                    <a:pt x="133350" y="574039"/>
                  </a:lnTo>
                  <a:lnTo>
                    <a:pt x="135889" y="576579"/>
                  </a:lnTo>
                  <a:lnTo>
                    <a:pt x="142239" y="579119"/>
                  </a:lnTo>
                  <a:lnTo>
                    <a:pt x="148589" y="581659"/>
                  </a:lnTo>
                  <a:lnTo>
                    <a:pt x="157479" y="582929"/>
                  </a:lnTo>
                  <a:lnTo>
                    <a:pt x="165100" y="584199"/>
                  </a:lnTo>
                  <a:lnTo>
                    <a:pt x="175260" y="584199"/>
                  </a:lnTo>
                  <a:lnTo>
                    <a:pt x="186689" y="584199"/>
                  </a:lnTo>
                  <a:lnTo>
                    <a:pt x="196850" y="584199"/>
                  </a:lnTo>
                  <a:lnTo>
                    <a:pt x="204470" y="581659"/>
                  </a:lnTo>
                  <a:lnTo>
                    <a:pt x="237489" y="556259"/>
                  </a:lnTo>
                  <a:lnTo>
                    <a:pt x="256539" y="521969"/>
                  </a:lnTo>
                  <a:lnTo>
                    <a:pt x="273050" y="471169"/>
                  </a:lnTo>
                  <a:lnTo>
                    <a:pt x="283210" y="430529"/>
                  </a:lnTo>
                  <a:lnTo>
                    <a:pt x="289560" y="383539"/>
                  </a:lnTo>
                  <a:lnTo>
                    <a:pt x="293370" y="355599"/>
                  </a:lnTo>
                  <a:lnTo>
                    <a:pt x="295910" y="326389"/>
                  </a:lnTo>
                  <a:lnTo>
                    <a:pt x="300989" y="259079"/>
                  </a:lnTo>
                  <a:lnTo>
                    <a:pt x="302260" y="180339"/>
                  </a:lnTo>
                  <a:lnTo>
                    <a:pt x="303529" y="91439"/>
                  </a:lnTo>
                  <a:lnTo>
                    <a:pt x="303529" y="85089"/>
                  </a:lnTo>
                  <a:lnTo>
                    <a:pt x="304800" y="78739"/>
                  </a:lnTo>
                  <a:lnTo>
                    <a:pt x="304800" y="72389"/>
                  </a:lnTo>
                  <a:lnTo>
                    <a:pt x="306070" y="66039"/>
                  </a:lnTo>
                  <a:lnTo>
                    <a:pt x="307339" y="59689"/>
                  </a:lnTo>
                  <a:lnTo>
                    <a:pt x="309879" y="54609"/>
                  </a:lnTo>
                  <a:lnTo>
                    <a:pt x="311150" y="49529"/>
                  </a:lnTo>
                  <a:lnTo>
                    <a:pt x="313689" y="43179"/>
                  </a:lnTo>
                  <a:lnTo>
                    <a:pt x="314960" y="39369"/>
                  </a:lnTo>
                  <a:lnTo>
                    <a:pt x="317500" y="35559"/>
                  </a:lnTo>
                  <a:lnTo>
                    <a:pt x="318770" y="33019"/>
                  </a:lnTo>
                  <a:lnTo>
                    <a:pt x="321310" y="29209"/>
                  </a:lnTo>
                  <a:lnTo>
                    <a:pt x="322579" y="26669"/>
                  </a:lnTo>
                  <a:lnTo>
                    <a:pt x="325120" y="24129"/>
                  </a:lnTo>
                  <a:lnTo>
                    <a:pt x="327660" y="21589"/>
                  </a:lnTo>
                  <a:lnTo>
                    <a:pt x="328929" y="20319"/>
                  </a:lnTo>
                  <a:lnTo>
                    <a:pt x="331470" y="17779"/>
                  </a:lnTo>
                  <a:lnTo>
                    <a:pt x="334010" y="16509"/>
                  </a:lnTo>
                  <a:lnTo>
                    <a:pt x="336550" y="15239"/>
                  </a:lnTo>
                  <a:lnTo>
                    <a:pt x="339089" y="13969"/>
                  </a:lnTo>
                  <a:lnTo>
                    <a:pt x="341629" y="13969"/>
                  </a:lnTo>
                  <a:lnTo>
                    <a:pt x="345439" y="12699"/>
                  </a:lnTo>
                  <a:lnTo>
                    <a:pt x="347979" y="12699"/>
                  </a:lnTo>
                  <a:lnTo>
                    <a:pt x="350520" y="12699"/>
                  </a:lnTo>
                  <a:lnTo>
                    <a:pt x="355600" y="12699"/>
                  </a:lnTo>
                  <a:lnTo>
                    <a:pt x="358139" y="12699"/>
                  </a:lnTo>
                  <a:lnTo>
                    <a:pt x="359410" y="13969"/>
                  </a:lnTo>
                  <a:lnTo>
                    <a:pt x="361950" y="13969"/>
                  </a:lnTo>
                  <a:lnTo>
                    <a:pt x="364489" y="15239"/>
                  </a:lnTo>
                  <a:lnTo>
                    <a:pt x="365760" y="16509"/>
                  </a:lnTo>
                  <a:lnTo>
                    <a:pt x="368300" y="17779"/>
                  </a:lnTo>
                  <a:lnTo>
                    <a:pt x="369570" y="19049"/>
                  </a:lnTo>
                  <a:lnTo>
                    <a:pt x="372110" y="21589"/>
                  </a:lnTo>
                  <a:lnTo>
                    <a:pt x="373379" y="22859"/>
                  </a:lnTo>
                  <a:lnTo>
                    <a:pt x="374650" y="24129"/>
                  </a:lnTo>
                  <a:lnTo>
                    <a:pt x="375920" y="26669"/>
                  </a:lnTo>
                  <a:lnTo>
                    <a:pt x="377189" y="29209"/>
                  </a:lnTo>
                  <a:lnTo>
                    <a:pt x="379729" y="31749"/>
                  </a:lnTo>
                  <a:lnTo>
                    <a:pt x="379729" y="34289"/>
                  </a:lnTo>
                  <a:lnTo>
                    <a:pt x="382270" y="38099"/>
                  </a:lnTo>
                  <a:lnTo>
                    <a:pt x="383539" y="43179"/>
                  </a:lnTo>
                  <a:lnTo>
                    <a:pt x="384810" y="46989"/>
                  </a:lnTo>
                  <a:lnTo>
                    <a:pt x="386079" y="52069"/>
                  </a:lnTo>
                  <a:lnTo>
                    <a:pt x="387350" y="57149"/>
                  </a:lnTo>
                  <a:lnTo>
                    <a:pt x="387350" y="60959"/>
                  </a:lnTo>
                  <a:lnTo>
                    <a:pt x="387350" y="66039"/>
                  </a:lnTo>
                  <a:lnTo>
                    <a:pt x="387350" y="71119"/>
                  </a:lnTo>
                  <a:lnTo>
                    <a:pt x="387350" y="153669"/>
                  </a:lnTo>
                  <a:lnTo>
                    <a:pt x="384810" y="227329"/>
                  </a:lnTo>
                  <a:lnTo>
                    <a:pt x="382270" y="290829"/>
                  </a:lnTo>
                  <a:lnTo>
                    <a:pt x="377189" y="345439"/>
                  </a:lnTo>
                  <a:lnTo>
                    <a:pt x="367029" y="417829"/>
                  </a:lnTo>
                  <a:lnTo>
                    <a:pt x="353060" y="483869"/>
                  </a:lnTo>
                  <a:lnTo>
                    <a:pt x="335279" y="542289"/>
                  </a:lnTo>
                  <a:lnTo>
                    <a:pt x="323850" y="570229"/>
                  </a:lnTo>
                  <a:lnTo>
                    <a:pt x="312420" y="595629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4272279" y="3746500"/>
            <a:ext cx="354330" cy="708660"/>
            <a:chOff x="4272279" y="3746500"/>
            <a:chExt cx="354330" cy="708660"/>
          </a:xfrm>
        </p:grpSpPr>
        <p:sp>
          <p:nvSpPr>
            <p:cNvPr id="139" name="object 139"/>
            <p:cNvSpPr/>
            <p:nvPr/>
          </p:nvSpPr>
          <p:spPr>
            <a:xfrm>
              <a:off x="4278629" y="3752850"/>
              <a:ext cx="341630" cy="695960"/>
            </a:xfrm>
            <a:custGeom>
              <a:avLst/>
              <a:gdLst/>
              <a:ahLst/>
              <a:cxnLst/>
              <a:rect l="l" t="t" r="r" b="b"/>
              <a:pathLst>
                <a:path w="341629" h="695960">
                  <a:moveTo>
                    <a:pt x="53340" y="0"/>
                  </a:moveTo>
                  <a:lnTo>
                    <a:pt x="22860" y="13969"/>
                  </a:lnTo>
                  <a:lnTo>
                    <a:pt x="20320" y="15239"/>
                  </a:lnTo>
                  <a:lnTo>
                    <a:pt x="19050" y="17780"/>
                  </a:lnTo>
                  <a:lnTo>
                    <a:pt x="16510" y="21589"/>
                  </a:lnTo>
                  <a:lnTo>
                    <a:pt x="13970" y="24130"/>
                  </a:lnTo>
                  <a:lnTo>
                    <a:pt x="12700" y="27939"/>
                  </a:lnTo>
                  <a:lnTo>
                    <a:pt x="7620" y="38100"/>
                  </a:lnTo>
                  <a:lnTo>
                    <a:pt x="6350" y="44450"/>
                  </a:lnTo>
                  <a:lnTo>
                    <a:pt x="3810" y="50800"/>
                  </a:lnTo>
                  <a:lnTo>
                    <a:pt x="3810" y="57150"/>
                  </a:lnTo>
                  <a:lnTo>
                    <a:pt x="2540" y="63500"/>
                  </a:lnTo>
                  <a:lnTo>
                    <a:pt x="1270" y="71119"/>
                  </a:lnTo>
                  <a:lnTo>
                    <a:pt x="1270" y="435610"/>
                  </a:lnTo>
                  <a:lnTo>
                    <a:pt x="32" y="533400"/>
                  </a:lnTo>
                  <a:lnTo>
                    <a:pt x="0" y="647700"/>
                  </a:lnTo>
                  <a:lnTo>
                    <a:pt x="1270" y="652780"/>
                  </a:lnTo>
                  <a:lnTo>
                    <a:pt x="1270" y="656589"/>
                  </a:lnTo>
                  <a:lnTo>
                    <a:pt x="3810" y="661669"/>
                  </a:lnTo>
                  <a:lnTo>
                    <a:pt x="3810" y="664210"/>
                  </a:lnTo>
                  <a:lnTo>
                    <a:pt x="8890" y="674369"/>
                  </a:lnTo>
                  <a:lnTo>
                    <a:pt x="11430" y="678180"/>
                  </a:lnTo>
                  <a:lnTo>
                    <a:pt x="13970" y="683260"/>
                  </a:lnTo>
                  <a:lnTo>
                    <a:pt x="15240" y="684530"/>
                  </a:lnTo>
                  <a:lnTo>
                    <a:pt x="17780" y="685800"/>
                  </a:lnTo>
                  <a:lnTo>
                    <a:pt x="19050" y="688339"/>
                  </a:lnTo>
                  <a:lnTo>
                    <a:pt x="20320" y="689610"/>
                  </a:lnTo>
                  <a:lnTo>
                    <a:pt x="22860" y="690880"/>
                  </a:lnTo>
                  <a:lnTo>
                    <a:pt x="24130" y="692150"/>
                  </a:lnTo>
                  <a:lnTo>
                    <a:pt x="26670" y="693419"/>
                  </a:lnTo>
                  <a:lnTo>
                    <a:pt x="27940" y="693419"/>
                  </a:lnTo>
                  <a:lnTo>
                    <a:pt x="35560" y="695960"/>
                  </a:lnTo>
                  <a:lnTo>
                    <a:pt x="40640" y="695960"/>
                  </a:lnTo>
                  <a:lnTo>
                    <a:pt x="44450" y="694689"/>
                  </a:lnTo>
                  <a:lnTo>
                    <a:pt x="48260" y="694689"/>
                  </a:lnTo>
                  <a:lnTo>
                    <a:pt x="55880" y="692150"/>
                  </a:lnTo>
                  <a:lnTo>
                    <a:pt x="59690" y="688339"/>
                  </a:lnTo>
                  <a:lnTo>
                    <a:pt x="63500" y="685800"/>
                  </a:lnTo>
                  <a:lnTo>
                    <a:pt x="66040" y="681989"/>
                  </a:lnTo>
                  <a:lnTo>
                    <a:pt x="69850" y="678180"/>
                  </a:lnTo>
                  <a:lnTo>
                    <a:pt x="72390" y="674369"/>
                  </a:lnTo>
                  <a:lnTo>
                    <a:pt x="76200" y="666750"/>
                  </a:lnTo>
                  <a:lnTo>
                    <a:pt x="76200" y="664210"/>
                  </a:lnTo>
                  <a:lnTo>
                    <a:pt x="78740" y="659130"/>
                  </a:lnTo>
                  <a:lnTo>
                    <a:pt x="78740" y="656589"/>
                  </a:lnTo>
                  <a:lnTo>
                    <a:pt x="80010" y="652780"/>
                  </a:lnTo>
                  <a:lnTo>
                    <a:pt x="80010" y="641350"/>
                  </a:lnTo>
                  <a:lnTo>
                    <a:pt x="81280" y="635000"/>
                  </a:lnTo>
                  <a:lnTo>
                    <a:pt x="77470" y="492760"/>
                  </a:lnTo>
                  <a:lnTo>
                    <a:pt x="260350" y="492760"/>
                  </a:lnTo>
                  <a:lnTo>
                    <a:pt x="251460" y="483869"/>
                  </a:lnTo>
                  <a:lnTo>
                    <a:pt x="233680" y="467360"/>
                  </a:lnTo>
                  <a:lnTo>
                    <a:pt x="214630" y="450850"/>
                  </a:lnTo>
                  <a:lnTo>
                    <a:pt x="240030" y="435610"/>
                  </a:lnTo>
                  <a:lnTo>
                    <a:pt x="251460" y="426719"/>
                  </a:lnTo>
                  <a:lnTo>
                    <a:pt x="260350" y="416560"/>
                  </a:lnTo>
                  <a:lnTo>
                    <a:pt x="279400" y="397510"/>
                  </a:lnTo>
                  <a:lnTo>
                    <a:pt x="285750" y="386080"/>
                  </a:lnTo>
                  <a:lnTo>
                    <a:pt x="293370" y="375919"/>
                  </a:lnTo>
                  <a:lnTo>
                    <a:pt x="299720" y="364489"/>
                  </a:lnTo>
                  <a:lnTo>
                    <a:pt x="301977" y="359410"/>
                  </a:lnTo>
                  <a:lnTo>
                    <a:pt x="80010" y="359410"/>
                  </a:lnTo>
                  <a:lnTo>
                    <a:pt x="80010" y="124460"/>
                  </a:lnTo>
                  <a:lnTo>
                    <a:pt x="277899" y="124460"/>
                  </a:lnTo>
                  <a:lnTo>
                    <a:pt x="250190" y="86360"/>
                  </a:lnTo>
                  <a:lnTo>
                    <a:pt x="224790" y="60960"/>
                  </a:lnTo>
                  <a:lnTo>
                    <a:pt x="195580" y="35560"/>
                  </a:lnTo>
                  <a:lnTo>
                    <a:pt x="180340" y="25400"/>
                  </a:lnTo>
                  <a:lnTo>
                    <a:pt x="171450" y="21589"/>
                  </a:lnTo>
                  <a:lnTo>
                    <a:pt x="163830" y="17780"/>
                  </a:lnTo>
                  <a:lnTo>
                    <a:pt x="154940" y="13969"/>
                  </a:lnTo>
                  <a:lnTo>
                    <a:pt x="146050" y="11430"/>
                  </a:lnTo>
                  <a:lnTo>
                    <a:pt x="125730" y="6350"/>
                  </a:lnTo>
                  <a:lnTo>
                    <a:pt x="124460" y="5080"/>
                  </a:lnTo>
                  <a:lnTo>
                    <a:pt x="123190" y="5080"/>
                  </a:lnTo>
                  <a:lnTo>
                    <a:pt x="120650" y="3810"/>
                  </a:lnTo>
                  <a:lnTo>
                    <a:pt x="114300" y="2539"/>
                  </a:lnTo>
                  <a:lnTo>
                    <a:pt x="106680" y="2539"/>
                  </a:lnTo>
                  <a:lnTo>
                    <a:pt x="85090" y="1269"/>
                  </a:lnTo>
                  <a:lnTo>
                    <a:pt x="53340" y="0"/>
                  </a:lnTo>
                  <a:close/>
                </a:path>
                <a:path w="341629" h="695960">
                  <a:moveTo>
                    <a:pt x="260350" y="492760"/>
                  </a:moveTo>
                  <a:lnTo>
                    <a:pt x="77470" y="492760"/>
                  </a:lnTo>
                  <a:lnTo>
                    <a:pt x="104140" y="505460"/>
                  </a:lnTo>
                  <a:lnTo>
                    <a:pt x="129540" y="521969"/>
                  </a:lnTo>
                  <a:lnTo>
                    <a:pt x="179070" y="560069"/>
                  </a:lnTo>
                  <a:lnTo>
                    <a:pt x="226060" y="608330"/>
                  </a:lnTo>
                  <a:lnTo>
                    <a:pt x="270510" y="666750"/>
                  </a:lnTo>
                  <a:lnTo>
                    <a:pt x="284480" y="680719"/>
                  </a:lnTo>
                  <a:lnTo>
                    <a:pt x="288290" y="683260"/>
                  </a:lnTo>
                  <a:lnTo>
                    <a:pt x="290830" y="684530"/>
                  </a:lnTo>
                  <a:lnTo>
                    <a:pt x="292100" y="684530"/>
                  </a:lnTo>
                  <a:lnTo>
                    <a:pt x="294640" y="685800"/>
                  </a:lnTo>
                  <a:lnTo>
                    <a:pt x="304800" y="685800"/>
                  </a:lnTo>
                  <a:lnTo>
                    <a:pt x="312420" y="683260"/>
                  </a:lnTo>
                  <a:lnTo>
                    <a:pt x="313690" y="681989"/>
                  </a:lnTo>
                  <a:lnTo>
                    <a:pt x="316230" y="680719"/>
                  </a:lnTo>
                  <a:lnTo>
                    <a:pt x="317500" y="680719"/>
                  </a:lnTo>
                  <a:lnTo>
                    <a:pt x="318770" y="678180"/>
                  </a:lnTo>
                  <a:lnTo>
                    <a:pt x="322580" y="675639"/>
                  </a:lnTo>
                  <a:lnTo>
                    <a:pt x="326390" y="671830"/>
                  </a:lnTo>
                  <a:lnTo>
                    <a:pt x="328930" y="668019"/>
                  </a:lnTo>
                  <a:lnTo>
                    <a:pt x="331470" y="662939"/>
                  </a:lnTo>
                  <a:lnTo>
                    <a:pt x="335280" y="657860"/>
                  </a:lnTo>
                  <a:lnTo>
                    <a:pt x="335280" y="655319"/>
                  </a:lnTo>
                  <a:lnTo>
                    <a:pt x="337820" y="650239"/>
                  </a:lnTo>
                  <a:lnTo>
                    <a:pt x="337820" y="647700"/>
                  </a:lnTo>
                  <a:lnTo>
                    <a:pt x="339090" y="645160"/>
                  </a:lnTo>
                  <a:lnTo>
                    <a:pt x="339090" y="642619"/>
                  </a:lnTo>
                  <a:lnTo>
                    <a:pt x="340360" y="640080"/>
                  </a:lnTo>
                  <a:lnTo>
                    <a:pt x="340360" y="631189"/>
                  </a:lnTo>
                  <a:lnTo>
                    <a:pt x="341630" y="624839"/>
                  </a:lnTo>
                  <a:lnTo>
                    <a:pt x="341630" y="619760"/>
                  </a:lnTo>
                  <a:lnTo>
                    <a:pt x="340360" y="613410"/>
                  </a:lnTo>
                  <a:lnTo>
                    <a:pt x="340360" y="609600"/>
                  </a:lnTo>
                  <a:lnTo>
                    <a:pt x="337820" y="599439"/>
                  </a:lnTo>
                  <a:lnTo>
                    <a:pt x="335280" y="594360"/>
                  </a:lnTo>
                  <a:lnTo>
                    <a:pt x="334010" y="589280"/>
                  </a:lnTo>
                  <a:lnTo>
                    <a:pt x="331470" y="585469"/>
                  </a:lnTo>
                  <a:lnTo>
                    <a:pt x="321310" y="567689"/>
                  </a:lnTo>
                  <a:lnTo>
                    <a:pt x="308610" y="551180"/>
                  </a:lnTo>
                  <a:lnTo>
                    <a:pt x="297180" y="533400"/>
                  </a:lnTo>
                  <a:lnTo>
                    <a:pt x="283210" y="516889"/>
                  </a:lnTo>
                  <a:lnTo>
                    <a:pt x="267970" y="500380"/>
                  </a:lnTo>
                  <a:lnTo>
                    <a:pt x="260350" y="492760"/>
                  </a:lnTo>
                  <a:close/>
                </a:path>
                <a:path w="341629" h="695960">
                  <a:moveTo>
                    <a:pt x="277899" y="124460"/>
                  </a:moveTo>
                  <a:lnTo>
                    <a:pt x="80010" y="124460"/>
                  </a:lnTo>
                  <a:lnTo>
                    <a:pt x="104140" y="125730"/>
                  </a:lnTo>
                  <a:lnTo>
                    <a:pt x="113030" y="125730"/>
                  </a:lnTo>
                  <a:lnTo>
                    <a:pt x="114300" y="127000"/>
                  </a:lnTo>
                  <a:lnTo>
                    <a:pt x="156210" y="142239"/>
                  </a:lnTo>
                  <a:lnTo>
                    <a:pt x="186690" y="166369"/>
                  </a:lnTo>
                  <a:lnTo>
                    <a:pt x="205740" y="189230"/>
                  </a:lnTo>
                  <a:lnTo>
                    <a:pt x="214630" y="200660"/>
                  </a:lnTo>
                  <a:lnTo>
                    <a:pt x="220980" y="212089"/>
                  </a:lnTo>
                  <a:lnTo>
                    <a:pt x="224790" y="218439"/>
                  </a:lnTo>
                  <a:lnTo>
                    <a:pt x="227330" y="223519"/>
                  </a:lnTo>
                  <a:lnTo>
                    <a:pt x="232410" y="236219"/>
                  </a:lnTo>
                  <a:lnTo>
                    <a:pt x="234950" y="248919"/>
                  </a:lnTo>
                  <a:lnTo>
                    <a:pt x="236220" y="254000"/>
                  </a:lnTo>
                  <a:lnTo>
                    <a:pt x="236220" y="260350"/>
                  </a:lnTo>
                  <a:lnTo>
                    <a:pt x="237490" y="266700"/>
                  </a:lnTo>
                  <a:lnTo>
                    <a:pt x="237490" y="276860"/>
                  </a:lnTo>
                  <a:lnTo>
                    <a:pt x="236220" y="278130"/>
                  </a:lnTo>
                  <a:lnTo>
                    <a:pt x="236220" y="281939"/>
                  </a:lnTo>
                  <a:lnTo>
                    <a:pt x="234950" y="285750"/>
                  </a:lnTo>
                  <a:lnTo>
                    <a:pt x="232410" y="288289"/>
                  </a:lnTo>
                  <a:lnTo>
                    <a:pt x="231140" y="293369"/>
                  </a:lnTo>
                  <a:lnTo>
                    <a:pt x="228600" y="297180"/>
                  </a:lnTo>
                  <a:lnTo>
                    <a:pt x="224790" y="302260"/>
                  </a:lnTo>
                  <a:lnTo>
                    <a:pt x="222250" y="307339"/>
                  </a:lnTo>
                  <a:lnTo>
                    <a:pt x="218440" y="311150"/>
                  </a:lnTo>
                  <a:lnTo>
                    <a:pt x="215900" y="314960"/>
                  </a:lnTo>
                  <a:lnTo>
                    <a:pt x="208280" y="322580"/>
                  </a:lnTo>
                  <a:lnTo>
                    <a:pt x="205740" y="326389"/>
                  </a:lnTo>
                  <a:lnTo>
                    <a:pt x="201930" y="328930"/>
                  </a:lnTo>
                  <a:lnTo>
                    <a:pt x="198120" y="332739"/>
                  </a:lnTo>
                  <a:lnTo>
                    <a:pt x="189230" y="339089"/>
                  </a:lnTo>
                  <a:lnTo>
                    <a:pt x="140970" y="355600"/>
                  </a:lnTo>
                  <a:lnTo>
                    <a:pt x="110490" y="359410"/>
                  </a:lnTo>
                  <a:lnTo>
                    <a:pt x="301977" y="359410"/>
                  </a:lnTo>
                  <a:lnTo>
                    <a:pt x="304800" y="353060"/>
                  </a:lnTo>
                  <a:lnTo>
                    <a:pt x="316230" y="314960"/>
                  </a:lnTo>
                  <a:lnTo>
                    <a:pt x="318654" y="288289"/>
                  </a:lnTo>
                  <a:lnTo>
                    <a:pt x="318679" y="254000"/>
                  </a:lnTo>
                  <a:lnTo>
                    <a:pt x="317500" y="237489"/>
                  </a:lnTo>
                  <a:lnTo>
                    <a:pt x="314960" y="220980"/>
                  </a:lnTo>
                  <a:lnTo>
                    <a:pt x="311150" y="205739"/>
                  </a:lnTo>
                  <a:lnTo>
                    <a:pt x="307340" y="189230"/>
                  </a:lnTo>
                  <a:lnTo>
                    <a:pt x="302260" y="173989"/>
                  </a:lnTo>
                  <a:lnTo>
                    <a:pt x="295910" y="157480"/>
                  </a:lnTo>
                  <a:lnTo>
                    <a:pt x="288290" y="143510"/>
                  </a:lnTo>
                  <a:lnTo>
                    <a:pt x="280670" y="128269"/>
                  </a:lnTo>
                  <a:lnTo>
                    <a:pt x="277899" y="12446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352289" y="3870960"/>
              <a:ext cx="170180" cy="2476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272279" y="4188459"/>
              <a:ext cx="306070" cy="266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273550" y="3747769"/>
              <a:ext cx="180340" cy="440690"/>
            </a:xfrm>
            <a:custGeom>
              <a:avLst/>
              <a:gdLst/>
              <a:ahLst/>
              <a:cxnLst/>
              <a:rect l="l" t="t" r="r" b="b"/>
              <a:pathLst>
                <a:path w="180339" h="440689">
                  <a:moveTo>
                    <a:pt x="180340" y="20320"/>
                  </a:moveTo>
                  <a:lnTo>
                    <a:pt x="179070" y="20320"/>
                  </a:lnTo>
                  <a:lnTo>
                    <a:pt x="171450" y="16510"/>
                  </a:lnTo>
                  <a:lnTo>
                    <a:pt x="162560" y="13970"/>
                  </a:lnTo>
                  <a:lnTo>
                    <a:pt x="161290" y="12700"/>
                  </a:lnTo>
                  <a:lnTo>
                    <a:pt x="152400" y="10160"/>
                  </a:lnTo>
                  <a:lnTo>
                    <a:pt x="142240" y="7620"/>
                  </a:lnTo>
                  <a:lnTo>
                    <a:pt x="137160" y="6350"/>
                  </a:lnTo>
                  <a:lnTo>
                    <a:pt x="137160" y="5080"/>
                  </a:lnTo>
                  <a:lnTo>
                    <a:pt x="133350" y="5080"/>
                  </a:lnTo>
                  <a:lnTo>
                    <a:pt x="130810" y="3810"/>
                  </a:lnTo>
                  <a:lnTo>
                    <a:pt x="129540" y="3810"/>
                  </a:lnTo>
                  <a:lnTo>
                    <a:pt x="128270" y="2540"/>
                  </a:lnTo>
                  <a:lnTo>
                    <a:pt x="127000" y="2540"/>
                  </a:lnTo>
                  <a:lnTo>
                    <a:pt x="120650" y="1270"/>
                  </a:lnTo>
                  <a:lnTo>
                    <a:pt x="113030" y="1270"/>
                  </a:lnTo>
                  <a:lnTo>
                    <a:pt x="90170" y="0"/>
                  </a:lnTo>
                  <a:lnTo>
                    <a:pt x="58420" y="0"/>
                  </a:lnTo>
                  <a:lnTo>
                    <a:pt x="52070" y="0"/>
                  </a:lnTo>
                  <a:lnTo>
                    <a:pt x="50800" y="0"/>
                  </a:lnTo>
                  <a:lnTo>
                    <a:pt x="45720" y="1270"/>
                  </a:lnTo>
                  <a:lnTo>
                    <a:pt x="44450" y="1270"/>
                  </a:lnTo>
                  <a:lnTo>
                    <a:pt x="41910" y="2540"/>
                  </a:lnTo>
                  <a:lnTo>
                    <a:pt x="38100" y="3810"/>
                  </a:lnTo>
                  <a:lnTo>
                    <a:pt x="36830" y="3810"/>
                  </a:lnTo>
                  <a:lnTo>
                    <a:pt x="35560" y="5080"/>
                  </a:lnTo>
                  <a:lnTo>
                    <a:pt x="31750" y="7620"/>
                  </a:lnTo>
                  <a:lnTo>
                    <a:pt x="29210" y="8890"/>
                  </a:lnTo>
                  <a:lnTo>
                    <a:pt x="29210" y="10160"/>
                  </a:lnTo>
                  <a:lnTo>
                    <a:pt x="26670" y="11430"/>
                  </a:lnTo>
                  <a:lnTo>
                    <a:pt x="24130" y="13970"/>
                  </a:lnTo>
                  <a:lnTo>
                    <a:pt x="21590" y="16510"/>
                  </a:lnTo>
                  <a:lnTo>
                    <a:pt x="19050" y="19050"/>
                  </a:lnTo>
                  <a:lnTo>
                    <a:pt x="16510" y="22860"/>
                  </a:lnTo>
                  <a:lnTo>
                    <a:pt x="13970" y="25400"/>
                  </a:lnTo>
                  <a:lnTo>
                    <a:pt x="13970" y="26670"/>
                  </a:lnTo>
                  <a:lnTo>
                    <a:pt x="12700" y="29210"/>
                  </a:lnTo>
                  <a:lnTo>
                    <a:pt x="11430" y="29210"/>
                  </a:lnTo>
                  <a:lnTo>
                    <a:pt x="11430" y="30480"/>
                  </a:lnTo>
                  <a:lnTo>
                    <a:pt x="10160" y="35560"/>
                  </a:lnTo>
                  <a:lnTo>
                    <a:pt x="7620" y="40640"/>
                  </a:lnTo>
                  <a:lnTo>
                    <a:pt x="6350" y="41910"/>
                  </a:lnTo>
                  <a:lnTo>
                    <a:pt x="5080" y="46990"/>
                  </a:lnTo>
                  <a:lnTo>
                    <a:pt x="3810" y="53340"/>
                  </a:lnTo>
                  <a:lnTo>
                    <a:pt x="3810" y="54610"/>
                  </a:lnTo>
                  <a:lnTo>
                    <a:pt x="2540" y="60960"/>
                  </a:lnTo>
                  <a:lnTo>
                    <a:pt x="1270" y="67310"/>
                  </a:lnTo>
                  <a:lnTo>
                    <a:pt x="1270" y="68580"/>
                  </a:lnTo>
                  <a:lnTo>
                    <a:pt x="1270" y="74930"/>
                  </a:lnTo>
                  <a:lnTo>
                    <a:pt x="0" y="74930"/>
                  </a:lnTo>
                  <a:lnTo>
                    <a:pt x="0" y="82550"/>
                  </a:lnTo>
                  <a:lnTo>
                    <a:pt x="0" y="440690"/>
                  </a:lnTo>
                  <a:lnTo>
                    <a:pt x="12700" y="440690"/>
                  </a:lnTo>
                  <a:lnTo>
                    <a:pt x="12700" y="76200"/>
                  </a:lnTo>
                  <a:lnTo>
                    <a:pt x="12700" y="74930"/>
                  </a:lnTo>
                  <a:lnTo>
                    <a:pt x="12700" y="69850"/>
                  </a:lnTo>
                  <a:lnTo>
                    <a:pt x="13970" y="63500"/>
                  </a:lnTo>
                  <a:lnTo>
                    <a:pt x="15240" y="57150"/>
                  </a:lnTo>
                  <a:lnTo>
                    <a:pt x="17780" y="50800"/>
                  </a:lnTo>
                  <a:lnTo>
                    <a:pt x="19050" y="45720"/>
                  </a:lnTo>
                  <a:lnTo>
                    <a:pt x="21590" y="40640"/>
                  </a:lnTo>
                  <a:lnTo>
                    <a:pt x="22618" y="35445"/>
                  </a:lnTo>
                  <a:lnTo>
                    <a:pt x="22860" y="35560"/>
                  </a:lnTo>
                  <a:lnTo>
                    <a:pt x="24790" y="32664"/>
                  </a:lnTo>
                  <a:lnTo>
                    <a:pt x="25400" y="33020"/>
                  </a:lnTo>
                  <a:lnTo>
                    <a:pt x="26327" y="30226"/>
                  </a:lnTo>
                  <a:lnTo>
                    <a:pt x="26670" y="30480"/>
                  </a:lnTo>
                  <a:lnTo>
                    <a:pt x="29210" y="26670"/>
                  </a:lnTo>
                  <a:lnTo>
                    <a:pt x="28473" y="26136"/>
                  </a:lnTo>
                  <a:lnTo>
                    <a:pt x="29845" y="24765"/>
                  </a:lnTo>
                  <a:lnTo>
                    <a:pt x="30480" y="25400"/>
                  </a:lnTo>
                  <a:lnTo>
                    <a:pt x="33020" y="22860"/>
                  </a:lnTo>
                  <a:lnTo>
                    <a:pt x="32512" y="22479"/>
                  </a:lnTo>
                  <a:lnTo>
                    <a:pt x="34290" y="21590"/>
                  </a:lnTo>
                  <a:lnTo>
                    <a:pt x="36830" y="19050"/>
                  </a:lnTo>
                  <a:lnTo>
                    <a:pt x="39370" y="17780"/>
                  </a:lnTo>
                  <a:lnTo>
                    <a:pt x="39116" y="17449"/>
                  </a:lnTo>
                  <a:lnTo>
                    <a:pt x="41910" y="16510"/>
                  </a:lnTo>
                  <a:lnTo>
                    <a:pt x="44450" y="15240"/>
                  </a:lnTo>
                  <a:lnTo>
                    <a:pt x="44094" y="14782"/>
                  </a:lnTo>
                  <a:lnTo>
                    <a:pt x="45720" y="13970"/>
                  </a:lnTo>
                  <a:lnTo>
                    <a:pt x="46990" y="13335"/>
                  </a:lnTo>
                  <a:lnTo>
                    <a:pt x="46990" y="13970"/>
                  </a:lnTo>
                  <a:lnTo>
                    <a:pt x="53340" y="12700"/>
                  </a:lnTo>
                  <a:lnTo>
                    <a:pt x="59474" y="11480"/>
                  </a:lnTo>
                  <a:lnTo>
                    <a:pt x="88900" y="12661"/>
                  </a:lnTo>
                  <a:lnTo>
                    <a:pt x="111760" y="13970"/>
                  </a:lnTo>
                  <a:lnTo>
                    <a:pt x="119380" y="13970"/>
                  </a:lnTo>
                  <a:lnTo>
                    <a:pt x="124460" y="15240"/>
                  </a:lnTo>
                  <a:lnTo>
                    <a:pt x="124460" y="16510"/>
                  </a:lnTo>
                  <a:lnTo>
                    <a:pt x="129540" y="17780"/>
                  </a:lnTo>
                  <a:lnTo>
                    <a:pt x="139700" y="20320"/>
                  </a:lnTo>
                  <a:lnTo>
                    <a:pt x="148704" y="22580"/>
                  </a:lnTo>
                  <a:lnTo>
                    <a:pt x="148590" y="22860"/>
                  </a:lnTo>
                  <a:lnTo>
                    <a:pt x="157480" y="25400"/>
                  </a:lnTo>
                  <a:lnTo>
                    <a:pt x="166370" y="29210"/>
                  </a:lnTo>
                  <a:lnTo>
                    <a:pt x="173990" y="31750"/>
                  </a:lnTo>
                  <a:lnTo>
                    <a:pt x="176530" y="26670"/>
                  </a:lnTo>
                  <a:lnTo>
                    <a:pt x="180340" y="2032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47540" y="3768089"/>
              <a:ext cx="156210" cy="490220"/>
            </a:xfrm>
            <a:custGeom>
              <a:avLst/>
              <a:gdLst/>
              <a:ahLst/>
              <a:cxnLst/>
              <a:rect l="l" t="t" r="r" b="b"/>
              <a:pathLst>
                <a:path w="156210" h="490220">
                  <a:moveTo>
                    <a:pt x="156210" y="240030"/>
                  </a:moveTo>
                  <a:lnTo>
                    <a:pt x="154940" y="222250"/>
                  </a:lnTo>
                  <a:lnTo>
                    <a:pt x="152400" y="205740"/>
                  </a:lnTo>
                  <a:lnTo>
                    <a:pt x="152400" y="204470"/>
                  </a:lnTo>
                  <a:lnTo>
                    <a:pt x="148590" y="189230"/>
                  </a:lnTo>
                  <a:lnTo>
                    <a:pt x="148590" y="187960"/>
                  </a:lnTo>
                  <a:lnTo>
                    <a:pt x="144780" y="172720"/>
                  </a:lnTo>
                  <a:lnTo>
                    <a:pt x="139700" y="156210"/>
                  </a:lnTo>
                  <a:lnTo>
                    <a:pt x="138430" y="156210"/>
                  </a:lnTo>
                  <a:lnTo>
                    <a:pt x="132080" y="139700"/>
                  </a:lnTo>
                  <a:lnTo>
                    <a:pt x="124460" y="125730"/>
                  </a:lnTo>
                  <a:lnTo>
                    <a:pt x="116840" y="110490"/>
                  </a:lnTo>
                  <a:lnTo>
                    <a:pt x="116840" y="109220"/>
                  </a:lnTo>
                  <a:lnTo>
                    <a:pt x="106680" y="95250"/>
                  </a:lnTo>
                  <a:lnTo>
                    <a:pt x="96520" y="81280"/>
                  </a:lnTo>
                  <a:lnTo>
                    <a:pt x="86360" y="67310"/>
                  </a:lnTo>
                  <a:lnTo>
                    <a:pt x="85090" y="67310"/>
                  </a:lnTo>
                  <a:lnTo>
                    <a:pt x="59690" y="41910"/>
                  </a:lnTo>
                  <a:lnTo>
                    <a:pt x="59690" y="40640"/>
                  </a:lnTo>
                  <a:lnTo>
                    <a:pt x="30480" y="16510"/>
                  </a:lnTo>
                  <a:lnTo>
                    <a:pt x="30480" y="15240"/>
                  </a:lnTo>
                  <a:lnTo>
                    <a:pt x="22860" y="10160"/>
                  </a:lnTo>
                  <a:lnTo>
                    <a:pt x="15240" y="5080"/>
                  </a:lnTo>
                  <a:lnTo>
                    <a:pt x="13970" y="5080"/>
                  </a:lnTo>
                  <a:lnTo>
                    <a:pt x="6350" y="0"/>
                  </a:lnTo>
                  <a:lnTo>
                    <a:pt x="5080" y="0"/>
                  </a:lnTo>
                  <a:lnTo>
                    <a:pt x="2540" y="6350"/>
                  </a:lnTo>
                  <a:lnTo>
                    <a:pt x="0" y="11430"/>
                  </a:lnTo>
                  <a:lnTo>
                    <a:pt x="8890" y="16510"/>
                  </a:lnTo>
                  <a:lnTo>
                    <a:pt x="9017" y="16179"/>
                  </a:lnTo>
                  <a:lnTo>
                    <a:pt x="15240" y="20320"/>
                  </a:lnTo>
                  <a:lnTo>
                    <a:pt x="22860" y="25400"/>
                  </a:lnTo>
                  <a:lnTo>
                    <a:pt x="50800" y="50800"/>
                  </a:lnTo>
                  <a:lnTo>
                    <a:pt x="51409" y="50190"/>
                  </a:lnTo>
                  <a:lnTo>
                    <a:pt x="76200" y="76200"/>
                  </a:lnTo>
                  <a:lnTo>
                    <a:pt x="86360" y="88900"/>
                  </a:lnTo>
                  <a:lnTo>
                    <a:pt x="96520" y="102870"/>
                  </a:lnTo>
                  <a:lnTo>
                    <a:pt x="105410" y="116840"/>
                  </a:lnTo>
                  <a:lnTo>
                    <a:pt x="105892" y="116547"/>
                  </a:lnTo>
                  <a:lnTo>
                    <a:pt x="113030" y="130810"/>
                  </a:lnTo>
                  <a:lnTo>
                    <a:pt x="120650" y="146050"/>
                  </a:lnTo>
                  <a:lnTo>
                    <a:pt x="121043" y="145821"/>
                  </a:lnTo>
                  <a:lnTo>
                    <a:pt x="127000" y="161290"/>
                  </a:lnTo>
                  <a:lnTo>
                    <a:pt x="127368" y="161150"/>
                  </a:lnTo>
                  <a:lnTo>
                    <a:pt x="132080" y="175260"/>
                  </a:lnTo>
                  <a:lnTo>
                    <a:pt x="135890" y="191770"/>
                  </a:lnTo>
                  <a:lnTo>
                    <a:pt x="139700" y="208280"/>
                  </a:lnTo>
                  <a:lnTo>
                    <a:pt x="139877" y="208216"/>
                  </a:lnTo>
                  <a:lnTo>
                    <a:pt x="142240" y="223520"/>
                  </a:lnTo>
                  <a:lnTo>
                    <a:pt x="143510" y="240030"/>
                  </a:lnTo>
                  <a:lnTo>
                    <a:pt x="144780" y="257810"/>
                  </a:lnTo>
                  <a:lnTo>
                    <a:pt x="143510" y="271780"/>
                  </a:lnTo>
                  <a:lnTo>
                    <a:pt x="142240" y="284480"/>
                  </a:lnTo>
                  <a:lnTo>
                    <a:pt x="140970" y="298450"/>
                  </a:lnTo>
                  <a:lnTo>
                    <a:pt x="137160" y="311150"/>
                  </a:lnTo>
                  <a:lnTo>
                    <a:pt x="134620" y="322580"/>
                  </a:lnTo>
                  <a:lnTo>
                    <a:pt x="129540" y="335280"/>
                  </a:lnTo>
                  <a:lnTo>
                    <a:pt x="124460" y="346710"/>
                  </a:lnTo>
                  <a:lnTo>
                    <a:pt x="125488" y="347129"/>
                  </a:lnTo>
                  <a:lnTo>
                    <a:pt x="119875" y="357251"/>
                  </a:lnTo>
                  <a:lnTo>
                    <a:pt x="119380" y="356870"/>
                  </a:lnTo>
                  <a:lnTo>
                    <a:pt x="111760" y="367030"/>
                  </a:lnTo>
                  <a:lnTo>
                    <a:pt x="104140" y="378460"/>
                  </a:lnTo>
                  <a:lnTo>
                    <a:pt x="96520" y="387350"/>
                  </a:lnTo>
                  <a:lnTo>
                    <a:pt x="88138" y="396925"/>
                  </a:lnTo>
                  <a:lnTo>
                    <a:pt x="87630" y="396240"/>
                  </a:lnTo>
                  <a:lnTo>
                    <a:pt x="77470" y="406400"/>
                  </a:lnTo>
                  <a:lnTo>
                    <a:pt x="67805" y="414858"/>
                  </a:lnTo>
                  <a:lnTo>
                    <a:pt x="67310" y="414020"/>
                  </a:lnTo>
                  <a:lnTo>
                    <a:pt x="55880" y="422910"/>
                  </a:lnTo>
                  <a:lnTo>
                    <a:pt x="43180" y="430530"/>
                  </a:lnTo>
                  <a:lnTo>
                    <a:pt x="35560" y="435610"/>
                  </a:lnTo>
                  <a:lnTo>
                    <a:pt x="41910" y="440690"/>
                  </a:lnTo>
                  <a:lnTo>
                    <a:pt x="60960" y="457200"/>
                  </a:lnTo>
                  <a:lnTo>
                    <a:pt x="77470" y="473710"/>
                  </a:lnTo>
                  <a:lnTo>
                    <a:pt x="78079" y="473100"/>
                  </a:lnTo>
                  <a:lnTo>
                    <a:pt x="93980" y="490220"/>
                  </a:lnTo>
                  <a:lnTo>
                    <a:pt x="99060" y="485140"/>
                  </a:lnTo>
                  <a:lnTo>
                    <a:pt x="104140" y="481330"/>
                  </a:lnTo>
                  <a:lnTo>
                    <a:pt x="87630" y="464820"/>
                  </a:lnTo>
                  <a:lnTo>
                    <a:pt x="86360" y="464820"/>
                  </a:lnTo>
                  <a:lnTo>
                    <a:pt x="86360" y="463550"/>
                  </a:lnTo>
                  <a:lnTo>
                    <a:pt x="69850" y="447040"/>
                  </a:lnTo>
                  <a:lnTo>
                    <a:pt x="68580" y="447040"/>
                  </a:lnTo>
                  <a:lnTo>
                    <a:pt x="56743" y="436905"/>
                  </a:lnTo>
                  <a:lnTo>
                    <a:pt x="62230" y="433070"/>
                  </a:lnTo>
                  <a:lnTo>
                    <a:pt x="74930" y="425450"/>
                  </a:lnTo>
                  <a:lnTo>
                    <a:pt x="86360" y="416560"/>
                  </a:lnTo>
                  <a:lnTo>
                    <a:pt x="86360" y="415290"/>
                  </a:lnTo>
                  <a:lnTo>
                    <a:pt x="96520" y="406400"/>
                  </a:lnTo>
                  <a:lnTo>
                    <a:pt x="96520" y="405130"/>
                  </a:lnTo>
                  <a:lnTo>
                    <a:pt x="105410" y="396240"/>
                  </a:lnTo>
                  <a:lnTo>
                    <a:pt x="114300" y="386080"/>
                  </a:lnTo>
                  <a:lnTo>
                    <a:pt x="115570" y="386080"/>
                  </a:lnTo>
                  <a:lnTo>
                    <a:pt x="123190" y="374650"/>
                  </a:lnTo>
                  <a:lnTo>
                    <a:pt x="129540" y="364490"/>
                  </a:lnTo>
                  <a:lnTo>
                    <a:pt x="129540" y="363220"/>
                  </a:lnTo>
                  <a:lnTo>
                    <a:pt x="135890" y="351790"/>
                  </a:lnTo>
                  <a:lnTo>
                    <a:pt x="140970" y="340360"/>
                  </a:lnTo>
                  <a:lnTo>
                    <a:pt x="140970" y="339090"/>
                  </a:lnTo>
                  <a:lnTo>
                    <a:pt x="146050" y="326390"/>
                  </a:lnTo>
                  <a:lnTo>
                    <a:pt x="149860" y="313690"/>
                  </a:lnTo>
                  <a:lnTo>
                    <a:pt x="152400" y="300990"/>
                  </a:lnTo>
                  <a:lnTo>
                    <a:pt x="152400" y="299720"/>
                  </a:lnTo>
                  <a:lnTo>
                    <a:pt x="154940" y="285750"/>
                  </a:lnTo>
                  <a:lnTo>
                    <a:pt x="156210" y="273050"/>
                  </a:lnTo>
                  <a:lnTo>
                    <a:pt x="156210" y="271780"/>
                  </a:lnTo>
                  <a:lnTo>
                    <a:pt x="156210" y="257810"/>
                  </a:lnTo>
                  <a:lnTo>
                    <a:pt x="156210" y="2400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41520" y="4249419"/>
              <a:ext cx="85090" cy="195580"/>
            </a:xfrm>
            <a:custGeom>
              <a:avLst/>
              <a:gdLst/>
              <a:ahLst/>
              <a:cxnLst/>
              <a:rect l="l" t="t" r="r" b="b"/>
              <a:pathLst>
                <a:path w="85089" h="195579">
                  <a:moveTo>
                    <a:pt x="85090" y="121920"/>
                  </a:moveTo>
                  <a:lnTo>
                    <a:pt x="83820" y="116840"/>
                  </a:lnTo>
                  <a:lnTo>
                    <a:pt x="82550" y="111760"/>
                  </a:lnTo>
                  <a:lnTo>
                    <a:pt x="82550" y="106680"/>
                  </a:lnTo>
                  <a:lnTo>
                    <a:pt x="82550" y="105410"/>
                  </a:lnTo>
                  <a:lnTo>
                    <a:pt x="80010" y="101600"/>
                  </a:lnTo>
                  <a:lnTo>
                    <a:pt x="78740" y="96520"/>
                  </a:lnTo>
                  <a:lnTo>
                    <a:pt x="78740" y="95250"/>
                  </a:lnTo>
                  <a:lnTo>
                    <a:pt x="76200" y="90170"/>
                  </a:lnTo>
                  <a:lnTo>
                    <a:pt x="73660" y="85090"/>
                  </a:lnTo>
                  <a:lnTo>
                    <a:pt x="63500" y="68580"/>
                  </a:lnTo>
                  <a:lnTo>
                    <a:pt x="50800" y="50800"/>
                  </a:lnTo>
                  <a:lnTo>
                    <a:pt x="39370" y="34290"/>
                  </a:lnTo>
                  <a:lnTo>
                    <a:pt x="39370" y="33020"/>
                  </a:lnTo>
                  <a:lnTo>
                    <a:pt x="38100" y="33020"/>
                  </a:lnTo>
                  <a:lnTo>
                    <a:pt x="24130" y="16510"/>
                  </a:lnTo>
                  <a:lnTo>
                    <a:pt x="10160" y="0"/>
                  </a:lnTo>
                  <a:lnTo>
                    <a:pt x="5080" y="3810"/>
                  </a:lnTo>
                  <a:lnTo>
                    <a:pt x="0" y="8890"/>
                  </a:lnTo>
                  <a:lnTo>
                    <a:pt x="15240" y="25400"/>
                  </a:lnTo>
                  <a:lnTo>
                    <a:pt x="29210" y="41910"/>
                  </a:lnTo>
                  <a:lnTo>
                    <a:pt x="29730" y="41389"/>
                  </a:lnTo>
                  <a:lnTo>
                    <a:pt x="41910" y="58420"/>
                  </a:lnTo>
                  <a:lnTo>
                    <a:pt x="52959" y="74396"/>
                  </a:lnTo>
                  <a:lnTo>
                    <a:pt x="52070" y="74930"/>
                  </a:lnTo>
                  <a:lnTo>
                    <a:pt x="63500" y="92710"/>
                  </a:lnTo>
                  <a:lnTo>
                    <a:pt x="64770" y="96520"/>
                  </a:lnTo>
                  <a:lnTo>
                    <a:pt x="65252" y="96227"/>
                  </a:lnTo>
                  <a:lnTo>
                    <a:pt x="67310" y="100330"/>
                  </a:lnTo>
                  <a:lnTo>
                    <a:pt x="68580" y="105410"/>
                  </a:lnTo>
                  <a:lnTo>
                    <a:pt x="69850" y="109220"/>
                  </a:lnTo>
                  <a:lnTo>
                    <a:pt x="71120" y="114300"/>
                  </a:lnTo>
                  <a:lnTo>
                    <a:pt x="71120" y="118110"/>
                  </a:lnTo>
                  <a:lnTo>
                    <a:pt x="72390" y="123190"/>
                  </a:lnTo>
                  <a:lnTo>
                    <a:pt x="72390" y="128270"/>
                  </a:lnTo>
                  <a:lnTo>
                    <a:pt x="72390" y="133350"/>
                  </a:lnTo>
                  <a:lnTo>
                    <a:pt x="72390" y="134620"/>
                  </a:lnTo>
                  <a:lnTo>
                    <a:pt x="72390" y="135890"/>
                  </a:lnTo>
                  <a:lnTo>
                    <a:pt x="71120" y="139700"/>
                  </a:lnTo>
                  <a:lnTo>
                    <a:pt x="71120" y="140970"/>
                  </a:lnTo>
                  <a:lnTo>
                    <a:pt x="69850" y="143510"/>
                  </a:lnTo>
                  <a:lnTo>
                    <a:pt x="69850" y="144780"/>
                  </a:lnTo>
                  <a:lnTo>
                    <a:pt x="69850" y="147320"/>
                  </a:lnTo>
                  <a:lnTo>
                    <a:pt x="69850" y="148590"/>
                  </a:lnTo>
                  <a:lnTo>
                    <a:pt x="68580" y="152400"/>
                  </a:lnTo>
                  <a:lnTo>
                    <a:pt x="67310" y="154940"/>
                  </a:lnTo>
                  <a:lnTo>
                    <a:pt x="67310" y="156210"/>
                  </a:lnTo>
                  <a:lnTo>
                    <a:pt x="66408" y="158902"/>
                  </a:lnTo>
                  <a:lnTo>
                    <a:pt x="66040" y="158750"/>
                  </a:lnTo>
                  <a:lnTo>
                    <a:pt x="63500" y="162560"/>
                  </a:lnTo>
                  <a:lnTo>
                    <a:pt x="60960" y="167640"/>
                  </a:lnTo>
                  <a:lnTo>
                    <a:pt x="58877" y="171805"/>
                  </a:lnTo>
                  <a:lnTo>
                    <a:pt x="58420" y="171450"/>
                  </a:lnTo>
                  <a:lnTo>
                    <a:pt x="55880" y="173990"/>
                  </a:lnTo>
                  <a:lnTo>
                    <a:pt x="52603" y="177266"/>
                  </a:lnTo>
                  <a:lnTo>
                    <a:pt x="52070" y="176530"/>
                  </a:lnTo>
                  <a:lnTo>
                    <a:pt x="51142" y="178384"/>
                  </a:lnTo>
                  <a:lnTo>
                    <a:pt x="50800" y="177800"/>
                  </a:lnTo>
                  <a:lnTo>
                    <a:pt x="49530" y="179070"/>
                  </a:lnTo>
                  <a:lnTo>
                    <a:pt x="48260" y="180340"/>
                  </a:lnTo>
                  <a:lnTo>
                    <a:pt x="46990" y="180340"/>
                  </a:lnTo>
                  <a:lnTo>
                    <a:pt x="43180" y="181610"/>
                  </a:lnTo>
                  <a:lnTo>
                    <a:pt x="43319" y="181991"/>
                  </a:lnTo>
                  <a:lnTo>
                    <a:pt x="40640" y="182880"/>
                  </a:lnTo>
                  <a:lnTo>
                    <a:pt x="36830" y="182880"/>
                  </a:lnTo>
                  <a:lnTo>
                    <a:pt x="36830" y="189230"/>
                  </a:lnTo>
                  <a:lnTo>
                    <a:pt x="36830" y="195580"/>
                  </a:lnTo>
                  <a:lnTo>
                    <a:pt x="38100" y="195580"/>
                  </a:lnTo>
                  <a:lnTo>
                    <a:pt x="41910" y="194310"/>
                  </a:lnTo>
                  <a:lnTo>
                    <a:pt x="45720" y="194310"/>
                  </a:lnTo>
                  <a:lnTo>
                    <a:pt x="46990" y="194310"/>
                  </a:lnTo>
                  <a:lnTo>
                    <a:pt x="50800" y="191770"/>
                  </a:lnTo>
                  <a:lnTo>
                    <a:pt x="53340" y="191770"/>
                  </a:lnTo>
                  <a:lnTo>
                    <a:pt x="54610" y="191770"/>
                  </a:lnTo>
                  <a:lnTo>
                    <a:pt x="55880" y="190500"/>
                  </a:lnTo>
                  <a:lnTo>
                    <a:pt x="58420" y="189230"/>
                  </a:lnTo>
                  <a:lnTo>
                    <a:pt x="60960" y="186690"/>
                  </a:lnTo>
                  <a:lnTo>
                    <a:pt x="63500" y="182880"/>
                  </a:lnTo>
                  <a:lnTo>
                    <a:pt x="67310" y="180340"/>
                  </a:lnTo>
                  <a:lnTo>
                    <a:pt x="67310" y="179070"/>
                  </a:lnTo>
                  <a:lnTo>
                    <a:pt x="71120" y="175260"/>
                  </a:lnTo>
                  <a:lnTo>
                    <a:pt x="71120" y="173990"/>
                  </a:lnTo>
                  <a:lnTo>
                    <a:pt x="74930" y="170180"/>
                  </a:lnTo>
                  <a:lnTo>
                    <a:pt x="77470" y="165100"/>
                  </a:lnTo>
                  <a:lnTo>
                    <a:pt x="77470" y="163830"/>
                  </a:lnTo>
                  <a:lnTo>
                    <a:pt x="78740" y="161290"/>
                  </a:lnTo>
                  <a:lnTo>
                    <a:pt x="80010" y="158750"/>
                  </a:lnTo>
                  <a:lnTo>
                    <a:pt x="80010" y="156210"/>
                  </a:lnTo>
                  <a:lnTo>
                    <a:pt x="81280" y="153670"/>
                  </a:lnTo>
                  <a:lnTo>
                    <a:pt x="81280" y="152400"/>
                  </a:lnTo>
                  <a:lnTo>
                    <a:pt x="82550" y="151130"/>
                  </a:lnTo>
                  <a:lnTo>
                    <a:pt x="82550" y="149860"/>
                  </a:lnTo>
                  <a:lnTo>
                    <a:pt x="82550" y="147320"/>
                  </a:lnTo>
                  <a:lnTo>
                    <a:pt x="83820" y="144780"/>
                  </a:lnTo>
                  <a:lnTo>
                    <a:pt x="83820" y="143510"/>
                  </a:lnTo>
                  <a:lnTo>
                    <a:pt x="83820" y="140970"/>
                  </a:lnTo>
                  <a:lnTo>
                    <a:pt x="83820" y="138430"/>
                  </a:lnTo>
                  <a:lnTo>
                    <a:pt x="85090" y="137160"/>
                  </a:lnTo>
                  <a:lnTo>
                    <a:pt x="85090" y="134620"/>
                  </a:lnTo>
                  <a:lnTo>
                    <a:pt x="83820" y="134620"/>
                  </a:lnTo>
                  <a:lnTo>
                    <a:pt x="85090" y="128270"/>
                  </a:lnTo>
                  <a:lnTo>
                    <a:pt x="85090" y="123190"/>
                  </a:lnTo>
                  <a:lnTo>
                    <a:pt x="85090" y="12192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78349" y="4438650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0"/>
                  </a:moveTo>
                  <a:lnTo>
                    <a:pt x="0" y="6349"/>
                  </a:lnTo>
                  <a:lnTo>
                    <a:pt x="1270" y="6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4899720" y="3754120"/>
            <a:ext cx="849630" cy="739140"/>
            <a:chOff x="4899720" y="3754120"/>
            <a:chExt cx="849630" cy="739140"/>
          </a:xfrm>
        </p:grpSpPr>
        <p:sp>
          <p:nvSpPr>
            <p:cNvPr id="147" name="object 147"/>
            <p:cNvSpPr/>
            <p:nvPr/>
          </p:nvSpPr>
          <p:spPr>
            <a:xfrm>
              <a:off x="4906009" y="3764280"/>
              <a:ext cx="373380" cy="722630"/>
            </a:xfrm>
            <a:custGeom>
              <a:avLst/>
              <a:gdLst/>
              <a:ahLst/>
              <a:cxnLst/>
              <a:rect l="l" t="t" r="r" b="b"/>
              <a:pathLst>
                <a:path w="373379" h="722629">
                  <a:moveTo>
                    <a:pt x="46989" y="447040"/>
                  </a:moveTo>
                  <a:lnTo>
                    <a:pt x="41910" y="447040"/>
                  </a:lnTo>
                  <a:lnTo>
                    <a:pt x="36829" y="448310"/>
                  </a:lnTo>
                  <a:lnTo>
                    <a:pt x="31750" y="448310"/>
                  </a:lnTo>
                  <a:lnTo>
                    <a:pt x="27939" y="449580"/>
                  </a:lnTo>
                  <a:lnTo>
                    <a:pt x="22860" y="452120"/>
                  </a:lnTo>
                  <a:lnTo>
                    <a:pt x="20319" y="454660"/>
                  </a:lnTo>
                  <a:lnTo>
                    <a:pt x="16510" y="457200"/>
                  </a:lnTo>
                  <a:lnTo>
                    <a:pt x="11429" y="464820"/>
                  </a:lnTo>
                  <a:lnTo>
                    <a:pt x="3810" y="480060"/>
                  </a:lnTo>
                  <a:lnTo>
                    <a:pt x="1269" y="492760"/>
                  </a:lnTo>
                  <a:lnTo>
                    <a:pt x="1269" y="500380"/>
                  </a:lnTo>
                  <a:lnTo>
                    <a:pt x="0" y="508000"/>
                  </a:lnTo>
                  <a:lnTo>
                    <a:pt x="0" y="516890"/>
                  </a:lnTo>
                  <a:lnTo>
                    <a:pt x="1269" y="527050"/>
                  </a:lnTo>
                  <a:lnTo>
                    <a:pt x="1269" y="537210"/>
                  </a:lnTo>
                  <a:lnTo>
                    <a:pt x="2539" y="548640"/>
                  </a:lnTo>
                  <a:lnTo>
                    <a:pt x="3810" y="558800"/>
                  </a:lnTo>
                  <a:lnTo>
                    <a:pt x="6350" y="567690"/>
                  </a:lnTo>
                  <a:lnTo>
                    <a:pt x="11429" y="588010"/>
                  </a:lnTo>
                  <a:lnTo>
                    <a:pt x="15239" y="596900"/>
                  </a:lnTo>
                  <a:lnTo>
                    <a:pt x="19050" y="607060"/>
                  </a:lnTo>
                  <a:lnTo>
                    <a:pt x="24129" y="614680"/>
                  </a:lnTo>
                  <a:lnTo>
                    <a:pt x="45719" y="648970"/>
                  </a:lnTo>
                  <a:lnTo>
                    <a:pt x="73660" y="679450"/>
                  </a:lnTo>
                  <a:lnTo>
                    <a:pt x="113029" y="708660"/>
                  </a:lnTo>
                  <a:lnTo>
                    <a:pt x="153669" y="721360"/>
                  </a:lnTo>
                  <a:lnTo>
                    <a:pt x="167639" y="722630"/>
                  </a:lnTo>
                  <a:lnTo>
                    <a:pt x="173989" y="722630"/>
                  </a:lnTo>
                  <a:lnTo>
                    <a:pt x="181610" y="721360"/>
                  </a:lnTo>
                  <a:lnTo>
                    <a:pt x="186689" y="718820"/>
                  </a:lnTo>
                  <a:lnTo>
                    <a:pt x="193039" y="716280"/>
                  </a:lnTo>
                  <a:lnTo>
                    <a:pt x="199389" y="712470"/>
                  </a:lnTo>
                  <a:lnTo>
                    <a:pt x="215900" y="695960"/>
                  </a:lnTo>
                  <a:lnTo>
                    <a:pt x="219710" y="688340"/>
                  </a:lnTo>
                  <a:lnTo>
                    <a:pt x="224789" y="680720"/>
                  </a:lnTo>
                  <a:lnTo>
                    <a:pt x="228600" y="671830"/>
                  </a:lnTo>
                  <a:lnTo>
                    <a:pt x="232410" y="661670"/>
                  </a:lnTo>
                  <a:lnTo>
                    <a:pt x="236219" y="652780"/>
                  </a:lnTo>
                  <a:lnTo>
                    <a:pt x="238760" y="640080"/>
                  </a:lnTo>
                  <a:lnTo>
                    <a:pt x="242569" y="628650"/>
                  </a:lnTo>
                  <a:lnTo>
                    <a:pt x="245110" y="615950"/>
                  </a:lnTo>
                  <a:lnTo>
                    <a:pt x="247813" y="601980"/>
                  </a:lnTo>
                  <a:lnTo>
                    <a:pt x="160019" y="601980"/>
                  </a:lnTo>
                  <a:lnTo>
                    <a:pt x="153669" y="599440"/>
                  </a:lnTo>
                  <a:lnTo>
                    <a:pt x="147319" y="598170"/>
                  </a:lnTo>
                  <a:lnTo>
                    <a:pt x="140969" y="594360"/>
                  </a:lnTo>
                  <a:lnTo>
                    <a:pt x="133350" y="590550"/>
                  </a:lnTo>
                  <a:lnTo>
                    <a:pt x="127000" y="585470"/>
                  </a:lnTo>
                  <a:lnTo>
                    <a:pt x="119379" y="579120"/>
                  </a:lnTo>
                  <a:lnTo>
                    <a:pt x="111760" y="571500"/>
                  </a:lnTo>
                  <a:lnTo>
                    <a:pt x="105410" y="563880"/>
                  </a:lnTo>
                  <a:lnTo>
                    <a:pt x="99060" y="557530"/>
                  </a:lnTo>
                  <a:lnTo>
                    <a:pt x="91439" y="546100"/>
                  </a:lnTo>
                  <a:lnTo>
                    <a:pt x="90169" y="542290"/>
                  </a:lnTo>
                  <a:lnTo>
                    <a:pt x="87629" y="539750"/>
                  </a:lnTo>
                  <a:lnTo>
                    <a:pt x="85089" y="532130"/>
                  </a:lnTo>
                  <a:lnTo>
                    <a:pt x="83819" y="529590"/>
                  </a:lnTo>
                  <a:lnTo>
                    <a:pt x="83819" y="525780"/>
                  </a:lnTo>
                  <a:lnTo>
                    <a:pt x="82550" y="521970"/>
                  </a:lnTo>
                  <a:lnTo>
                    <a:pt x="82550" y="508000"/>
                  </a:lnTo>
                  <a:lnTo>
                    <a:pt x="81279" y="499110"/>
                  </a:lnTo>
                  <a:lnTo>
                    <a:pt x="81279" y="492760"/>
                  </a:lnTo>
                  <a:lnTo>
                    <a:pt x="80010" y="485140"/>
                  </a:lnTo>
                  <a:lnTo>
                    <a:pt x="78739" y="480060"/>
                  </a:lnTo>
                  <a:lnTo>
                    <a:pt x="76200" y="473710"/>
                  </a:lnTo>
                  <a:lnTo>
                    <a:pt x="74929" y="468630"/>
                  </a:lnTo>
                  <a:lnTo>
                    <a:pt x="72389" y="464820"/>
                  </a:lnTo>
                  <a:lnTo>
                    <a:pt x="68579" y="459740"/>
                  </a:lnTo>
                  <a:lnTo>
                    <a:pt x="66039" y="457200"/>
                  </a:lnTo>
                  <a:lnTo>
                    <a:pt x="63500" y="453390"/>
                  </a:lnTo>
                  <a:lnTo>
                    <a:pt x="59689" y="452120"/>
                  </a:lnTo>
                  <a:lnTo>
                    <a:pt x="54610" y="449580"/>
                  </a:lnTo>
                  <a:lnTo>
                    <a:pt x="46989" y="447040"/>
                  </a:lnTo>
                  <a:close/>
                </a:path>
                <a:path w="373379" h="722629">
                  <a:moveTo>
                    <a:pt x="313689" y="0"/>
                  </a:moveTo>
                  <a:lnTo>
                    <a:pt x="115569" y="0"/>
                  </a:lnTo>
                  <a:lnTo>
                    <a:pt x="109219" y="1270"/>
                  </a:lnTo>
                  <a:lnTo>
                    <a:pt x="104139" y="2540"/>
                  </a:lnTo>
                  <a:lnTo>
                    <a:pt x="100329" y="5080"/>
                  </a:lnTo>
                  <a:lnTo>
                    <a:pt x="95250" y="7620"/>
                  </a:lnTo>
                  <a:lnTo>
                    <a:pt x="87629" y="15240"/>
                  </a:lnTo>
                  <a:lnTo>
                    <a:pt x="85089" y="19050"/>
                  </a:lnTo>
                  <a:lnTo>
                    <a:pt x="82550" y="24130"/>
                  </a:lnTo>
                  <a:lnTo>
                    <a:pt x="80010" y="27940"/>
                  </a:lnTo>
                  <a:lnTo>
                    <a:pt x="78739" y="34290"/>
                  </a:lnTo>
                  <a:lnTo>
                    <a:pt x="76200" y="40640"/>
                  </a:lnTo>
                  <a:lnTo>
                    <a:pt x="76200" y="46990"/>
                  </a:lnTo>
                  <a:lnTo>
                    <a:pt x="74929" y="53340"/>
                  </a:lnTo>
                  <a:lnTo>
                    <a:pt x="74929" y="68580"/>
                  </a:lnTo>
                  <a:lnTo>
                    <a:pt x="76200" y="74930"/>
                  </a:lnTo>
                  <a:lnTo>
                    <a:pt x="76200" y="81280"/>
                  </a:lnTo>
                  <a:lnTo>
                    <a:pt x="78739" y="86360"/>
                  </a:lnTo>
                  <a:lnTo>
                    <a:pt x="78739" y="88900"/>
                  </a:lnTo>
                  <a:lnTo>
                    <a:pt x="80010" y="91440"/>
                  </a:lnTo>
                  <a:lnTo>
                    <a:pt x="81279" y="95250"/>
                  </a:lnTo>
                  <a:lnTo>
                    <a:pt x="86360" y="105410"/>
                  </a:lnTo>
                  <a:lnTo>
                    <a:pt x="91439" y="110490"/>
                  </a:lnTo>
                  <a:lnTo>
                    <a:pt x="93979" y="114300"/>
                  </a:lnTo>
                  <a:lnTo>
                    <a:pt x="101600" y="119380"/>
                  </a:lnTo>
                  <a:lnTo>
                    <a:pt x="113029" y="123190"/>
                  </a:lnTo>
                  <a:lnTo>
                    <a:pt x="191769" y="123190"/>
                  </a:lnTo>
                  <a:lnTo>
                    <a:pt x="193039" y="142240"/>
                  </a:lnTo>
                  <a:lnTo>
                    <a:pt x="193039" y="152400"/>
                  </a:lnTo>
                  <a:lnTo>
                    <a:pt x="189229" y="405130"/>
                  </a:lnTo>
                  <a:lnTo>
                    <a:pt x="184150" y="501650"/>
                  </a:lnTo>
                  <a:lnTo>
                    <a:pt x="183000" y="525780"/>
                  </a:lnTo>
                  <a:lnTo>
                    <a:pt x="182879" y="537210"/>
                  </a:lnTo>
                  <a:lnTo>
                    <a:pt x="181610" y="542290"/>
                  </a:lnTo>
                  <a:lnTo>
                    <a:pt x="181483" y="557530"/>
                  </a:lnTo>
                  <a:lnTo>
                    <a:pt x="180339" y="568960"/>
                  </a:lnTo>
                  <a:lnTo>
                    <a:pt x="177800" y="579120"/>
                  </a:lnTo>
                  <a:lnTo>
                    <a:pt x="176529" y="586740"/>
                  </a:lnTo>
                  <a:lnTo>
                    <a:pt x="175260" y="590550"/>
                  </a:lnTo>
                  <a:lnTo>
                    <a:pt x="171450" y="598170"/>
                  </a:lnTo>
                  <a:lnTo>
                    <a:pt x="170179" y="599440"/>
                  </a:lnTo>
                  <a:lnTo>
                    <a:pt x="170179" y="600710"/>
                  </a:lnTo>
                  <a:lnTo>
                    <a:pt x="168910" y="601980"/>
                  </a:lnTo>
                  <a:lnTo>
                    <a:pt x="247813" y="601980"/>
                  </a:lnTo>
                  <a:lnTo>
                    <a:pt x="257810" y="532130"/>
                  </a:lnTo>
                  <a:lnTo>
                    <a:pt x="262889" y="482600"/>
                  </a:lnTo>
                  <a:lnTo>
                    <a:pt x="267969" y="426720"/>
                  </a:lnTo>
                  <a:lnTo>
                    <a:pt x="273050" y="300990"/>
                  </a:lnTo>
                  <a:lnTo>
                    <a:pt x="274319" y="152400"/>
                  </a:lnTo>
                  <a:lnTo>
                    <a:pt x="274319" y="119380"/>
                  </a:lnTo>
                  <a:lnTo>
                    <a:pt x="349250" y="119380"/>
                  </a:lnTo>
                  <a:lnTo>
                    <a:pt x="359410" y="109220"/>
                  </a:lnTo>
                  <a:lnTo>
                    <a:pt x="361950" y="104140"/>
                  </a:lnTo>
                  <a:lnTo>
                    <a:pt x="364489" y="100330"/>
                  </a:lnTo>
                  <a:lnTo>
                    <a:pt x="367029" y="95250"/>
                  </a:lnTo>
                  <a:lnTo>
                    <a:pt x="368300" y="90170"/>
                  </a:lnTo>
                  <a:lnTo>
                    <a:pt x="370839" y="85090"/>
                  </a:lnTo>
                  <a:lnTo>
                    <a:pt x="372110" y="80010"/>
                  </a:lnTo>
                  <a:lnTo>
                    <a:pt x="372110" y="74930"/>
                  </a:lnTo>
                  <a:lnTo>
                    <a:pt x="373379" y="69850"/>
                  </a:lnTo>
                  <a:lnTo>
                    <a:pt x="373379" y="63500"/>
                  </a:lnTo>
                  <a:lnTo>
                    <a:pt x="372110" y="55880"/>
                  </a:lnTo>
                  <a:lnTo>
                    <a:pt x="372110" y="48260"/>
                  </a:lnTo>
                  <a:lnTo>
                    <a:pt x="369569" y="41910"/>
                  </a:lnTo>
                  <a:lnTo>
                    <a:pt x="368300" y="35560"/>
                  </a:lnTo>
                  <a:lnTo>
                    <a:pt x="365760" y="30480"/>
                  </a:lnTo>
                  <a:lnTo>
                    <a:pt x="361950" y="24130"/>
                  </a:lnTo>
                  <a:lnTo>
                    <a:pt x="358139" y="19050"/>
                  </a:lnTo>
                  <a:lnTo>
                    <a:pt x="347979" y="11430"/>
                  </a:lnTo>
                  <a:lnTo>
                    <a:pt x="342900" y="8890"/>
                  </a:lnTo>
                  <a:lnTo>
                    <a:pt x="336550" y="5080"/>
                  </a:lnTo>
                  <a:lnTo>
                    <a:pt x="328929" y="3810"/>
                  </a:lnTo>
                  <a:lnTo>
                    <a:pt x="321310" y="1270"/>
                  </a:lnTo>
                  <a:lnTo>
                    <a:pt x="313689" y="0"/>
                  </a:lnTo>
                  <a:close/>
                </a:path>
                <a:path w="373379" h="722629">
                  <a:moveTo>
                    <a:pt x="345439" y="120650"/>
                  </a:moveTo>
                  <a:lnTo>
                    <a:pt x="306069" y="120650"/>
                  </a:lnTo>
                  <a:lnTo>
                    <a:pt x="326389" y="123190"/>
                  </a:lnTo>
                  <a:lnTo>
                    <a:pt x="340360" y="123190"/>
                  </a:lnTo>
                  <a:lnTo>
                    <a:pt x="345439" y="120650"/>
                  </a:lnTo>
                  <a:close/>
                </a:path>
                <a:path w="373379" h="722629">
                  <a:moveTo>
                    <a:pt x="349250" y="119380"/>
                  </a:moveTo>
                  <a:lnTo>
                    <a:pt x="274319" y="119380"/>
                  </a:lnTo>
                  <a:lnTo>
                    <a:pt x="274319" y="120650"/>
                  </a:lnTo>
                  <a:lnTo>
                    <a:pt x="346710" y="120650"/>
                  </a:lnTo>
                  <a:lnTo>
                    <a:pt x="349250" y="11938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906009" y="3764280"/>
              <a:ext cx="373380" cy="722630"/>
            </a:xfrm>
            <a:custGeom>
              <a:avLst/>
              <a:gdLst/>
              <a:ahLst/>
              <a:cxnLst/>
              <a:rect l="l" t="t" r="r" b="b"/>
              <a:pathLst>
                <a:path w="373379" h="722629">
                  <a:moveTo>
                    <a:pt x="332739" y="123190"/>
                  </a:moveTo>
                  <a:lnTo>
                    <a:pt x="328929" y="123190"/>
                  </a:lnTo>
                  <a:lnTo>
                    <a:pt x="326389" y="123190"/>
                  </a:lnTo>
                  <a:lnTo>
                    <a:pt x="316229" y="121920"/>
                  </a:lnTo>
                  <a:lnTo>
                    <a:pt x="306069" y="120650"/>
                  </a:lnTo>
                  <a:lnTo>
                    <a:pt x="302260" y="120650"/>
                  </a:lnTo>
                  <a:lnTo>
                    <a:pt x="297179" y="120650"/>
                  </a:lnTo>
                  <a:lnTo>
                    <a:pt x="274319" y="120650"/>
                  </a:lnTo>
                  <a:lnTo>
                    <a:pt x="274319" y="119380"/>
                  </a:lnTo>
                  <a:lnTo>
                    <a:pt x="274319" y="120650"/>
                  </a:lnTo>
                  <a:lnTo>
                    <a:pt x="274319" y="124460"/>
                  </a:lnTo>
                  <a:lnTo>
                    <a:pt x="274319" y="152400"/>
                  </a:lnTo>
                  <a:lnTo>
                    <a:pt x="273050" y="300990"/>
                  </a:lnTo>
                  <a:lnTo>
                    <a:pt x="267969" y="426720"/>
                  </a:lnTo>
                  <a:lnTo>
                    <a:pt x="262889" y="482600"/>
                  </a:lnTo>
                  <a:lnTo>
                    <a:pt x="257810" y="532130"/>
                  </a:lnTo>
                  <a:lnTo>
                    <a:pt x="252729" y="576580"/>
                  </a:lnTo>
                  <a:lnTo>
                    <a:pt x="245110" y="615950"/>
                  </a:lnTo>
                  <a:lnTo>
                    <a:pt x="238760" y="640080"/>
                  </a:lnTo>
                  <a:lnTo>
                    <a:pt x="236219" y="652780"/>
                  </a:lnTo>
                  <a:lnTo>
                    <a:pt x="232410" y="661670"/>
                  </a:lnTo>
                  <a:lnTo>
                    <a:pt x="228600" y="671830"/>
                  </a:lnTo>
                  <a:lnTo>
                    <a:pt x="224789" y="680720"/>
                  </a:lnTo>
                  <a:lnTo>
                    <a:pt x="219710" y="688340"/>
                  </a:lnTo>
                  <a:lnTo>
                    <a:pt x="215900" y="695960"/>
                  </a:lnTo>
                  <a:lnTo>
                    <a:pt x="209550" y="702310"/>
                  </a:lnTo>
                  <a:lnTo>
                    <a:pt x="204469" y="707390"/>
                  </a:lnTo>
                  <a:lnTo>
                    <a:pt x="199389" y="712470"/>
                  </a:lnTo>
                  <a:lnTo>
                    <a:pt x="193039" y="716280"/>
                  </a:lnTo>
                  <a:lnTo>
                    <a:pt x="186689" y="718820"/>
                  </a:lnTo>
                  <a:lnTo>
                    <a:pt x="181610" y="721360"/>
                  </a:lnTo>
                  <a:lnTo>
                    <a:pt x="173989" y="722630"/>
                  </a:lnTo>
                  <a:lnTo>
                    <a:pt x="167639" y="722630"/>
                  </a:lnTo>
                  <a:lnTo>
                    <a:pt x="153669" y="721360"/>
                  </a:lnTo>
                  <a:lnTo>
                    <a:pt x="113029" y="708660"/>
                  </a:lnTo>
                  <a:lnTo>
                    <a:pt x="73660" y="679450"/>
                  </a:lnTo>
                  <a:lnTo>
                    <a:pt x="45719" y="648970"/>
                  </a:lnTo>
                  <a:lnTo>
                    <a:pt x="29210" y="623570"/>
                  </a:lnTo>
                  <a:lnTo>
                    <a:pt x="24129" y="614680"/>
                  </a:lnTo>
                  <a:lnTo>
                    <a:pt x="19050" y="607060"/>
                  </a:lnTo>
                  <a:lnTo>
                    <a:pt x="15239" y="596900"/>
                  </a:lnTo>
                  <a:lnTo>
                    <a:pt x="11429" y="588010"/>
                  </a:lnTo>
                  <a:lnTo>
                    <a:pt x="8889" y="577850"/>
                  </a:lnTo>
                  <a:lnTo>
                    <a:pt x="6350" y="567690"/>
                  </a:lnTo>
                  <a:lnTo>
                    <a:pt x="3810" y="558800"/>
                  </a:lnTo>
                  <a:lnTo>
                    <a:pt x="2539" y="548640"/>
                  </a:lnTo>
                  <a:lnTo>
                    <a:pt x="1269" y="537210"/>
                  </a:lnTo>
                  <a:lnTo>
                    <a:pt x="1269" y="527050"/>
                  </a:lnTo>
                  <a:lnTo>
                    <a:pt x="0" y="516890"/>
                  </a:lnTo>
                  <a:lnTo>
                    <a:pt x="0" y="508000"/>
                  </a:lnTo>
                  <a:lnTo>
                    <a:pt x="1269" y="500380"/>
                  </a:lnTo>
                  <a:lnTo>
                    <a:pt x="1269" y="492760"/>
                  </a:lnTo>
                  <a:lnTo>
                    <a:pt x="2539" y="486410"/>
                  </a:lnTo>
                  <a:lnTo>
                    <a:pt x="3810" y="480060"/>
                  </a:lnTo>
                  <a:lnTo>
                    <a:pt x="6350" y="474980"/>
                  </a:lnTo>
                  <a:lnTo>
                    <a:pt x="8889" y="469900"/>
                  </a:lnTo>
                  <a:lnTo>
                    <a:pt x="11429" y="464820"/>
                  </a:lnTo>
                  <a:lnTo>
                    <a:pt x="13969" y="461010"/>
                  </a:lnTo>
                  <a:lnTo>
                    <a:pt x="16510" y="457200"/>
                  </a:lnTo>
                  <a:lnTo>
                    <a:pt x="20319" y="454660"/>
                  </a:lnTo>
                  <a:lnTo>
                    <a:pt x="22860" y="452120"/>
                  </a:lnTo>
                  <a:lnTo>
                    <a:pt x="27939" y="449580"/>
                  </a:lnTo>
                  <a:lnTo>
                    <a:pt x="31750" y="448310"/>
                  </a:lnTo>
                  <a:lnTo>
                    <a:pt x="36829" y="448310"/>
                  </a:lnTo>
                  <a:lnTo>
                    <a:pt x="41910" y="447040"/>
                  </a:lnTo>
                  <a:lnTo>
                    <a:pt x="46989" y="447040"/>
                  </a:lnTo>
                  <a:lnTo>
                    <a:pt x="50800" y="448310"/>
                  </a:lnTo>
                  <a:lnTo>
                    <a:pt x="54610" y="449580"/>
                  </a:lnTo>
                  <a:lnTo>
                    <a:pt x="59689" y="452120"/>
                  </a:lnTo>
                  <a:lnTo>
                    <a:pt x="63500" y="453390"/>
                  </a:lnTo>
                  <a:lnTo>
                    <a:pt x="66039" y="457200"/>
                  </a:lnTo>
                  <a:lnTo>
                    <a:pt x="68579" y="459740"/>
                  </a:lnTo>
                  <a:lnTo>
                    <a:pt x="72389" y="464820"/>
                  </a:lnTo>
                  <a:lnTo>
                    <a:pt x="74929" y="468630"/>
                  </a:lnTo>
                  <a:lnTo>
                    <a:pt x="76200" y="473710"/>
                  </a:lnTo>
                  <a:lnTo>
                    <a:pt x="78739" y="480060"/>
                  </a:lnTo>
                  <a:lnTo>
                    <a:pt x="80010" y="485140"/>
                  </a:lnTo>
                  <a:lnTo>
                    <a:pt x="81279" y="492760"/>
                  </a:lnTo>
                  <a:lnTo>
                    <a:pt x="81279" y="499110"/>
                  </a:lnTo>
                  <a:lnTo>
                    <a:pt x="82550" y="508000"/>
                  </a:lnTo>
                  <a:lnTo>
                    <a:pt x="82550" y="515620"/>
                  </a:lnTo>
                  <a:lnTo>
                    <a:pt x="82550" y="519430"/>
                  </a:lnTo>
                  <a:lnTo>
                    <a:pt x="82550" y="521970"/>
                  </a:lnTo>
                  <a:lnTo>
                    <a:pt x="83819" y="525780"/>
                  </a:lnTo>
                  <a:lnTo>
                    <a:pt x="83819" y="529590"/>
                  </a:lnTo>
                  <a:lnTo>
                    <a:pt x="85089" y="532130"/>
                  </a:lnTo>
                  <a:lnTo>
                    <a:pt x="86360" y="535940"/>
                  </a:lnTo>
                  <a:lnTo>
                    <a:pt x="87629" y="539750"/>
                  </a:lnTo>
                  <a:lnTo>
                    <a:pt x="90169" y="542290"/>
                  </a:lnTo>
                  <a:lnTo>
                    <a:pt x="91439" y="546100"/>
                  </a:lnTo>
                  <a:lnTo>
                    <a:pt x="93979" y="549910"/>
                  </a:lnTo>
                  <a:lnTo>
                    <a:pt x="99060" y="557530"/>
                  </a:lnTo>
                  <a:lnTo>
                    <a:pt x="105410" y="563880"/>
                  </a:lnTo>
                  <a:lnTo>
                    <a:pt x="111760" y="571500"/>
                  </a:lnTo>
                  <a:lnTo>
                    <a:pt x="119379" y="579120"/>
                  </a:lnTo>
                  <a:lnTo>
                    <a:pt x="127000" y="585470"/>
                  </a:lnTo>
                  <a:lnTo>
                    <a:pt x="133350" y="590550"/>
                  </a:lnTo>
                  <a:lnTo>
                    <a:pt x="140969" y="594360"/>
                  </a:lnTo>
                  <a:lnTo>
                    <a:pt x="147319" y="598170"/>
                  </a:lnTo>
                  <a:lnTo>
                    <a:pt x="153669" y="599440"/>
                  </a:lnTo>
                  <a:lnTo>
                    <a:pt x="160019" y="601980"/>
                  </a:lnTo>
                  <a:lnTo>
                    <a:pt x="167639" y="601980"/>
                  </a:lnTo>
                  <a:lnTo>
                    <a:pt x="168910" y="601980"/>
                  </a:lnTo>
                  <a:lnTo>
                    <a:pt x="170179" y="600710"/>
                  </a:lnTo>
                  <a:lnTo>
                    <a:pt x="170179" y="599440"/>
                  </a:lnTo>
                  <a:lnTo>
                    <a:pt x="171450" y="598170"/>
                  </a:lnTo>
                  <a:lnTo>
                    <a:pt x="172719" y="595630"/>
                  </a:lnTo>
                  <a:lnTo>
                    <a:pt x="173989" y="593090"/>
                  </a:lnTo>
                  <a:lnTo>
                    <a:pt x="175260" y="590550"/>
                  </a:lnTo>
                  <a:lnTo>
                    <a:pt x="176529" y="586740"/>
                  </a:lnTo>
                  <a:lnTo>
                    <a:pt x="177800" y="579120"/>
                  </a:lnTo>
                  <a:lnTo>
                    <a:pt x="180339" y="568960"/>
                  </a:lnTo>
                  <a:lnTo>
                    <a:pt x="181610" y="556260"/>
                  </a:lnTo>
                  <a:lnTo>
                    <a:pt x="181610" y="542290"/>
                  </a:lnTo>
                  <a:lnTo>
                    <a:pt x="182879" y="537210"/>
                  </a:lnTo>
                  <a:lnTo>
                    <a:pt x="182879" y="528320"/>
                  </a:lnTo>
                  <a:lnTo>
                    <a:pt x="184150" y="501650"/>
                  </a:lnTo>
                  <a:lnTo>
                    <a:pt x="189229" y="405130"/>
                  </a:lnTo>
                  <a:lnTo>
                    <a:pt x="193039" y="152400"/>
                  </a:lnTo>
                  <a:lnTo>
                    <a:pt x="193039" y="148590"/>
                  </a:lnTo>
                  <a:lnTo>
                    <a:pt x="193039" y="142240"/>
                  </a:lnTo>
                  <a:lnTo>
                    <a:pt x="191769" y="123190"/>
                  </a:lnTo>
                  <a:lnTo>
                    <a:pt x="185419" y="123190"/>
                  </a:lnTo>
                  <a:lnTo>
                    <a:pt x="151129" y="123190"/>
                  </a:lnTo>
                  <a:lnTo>
                    <a:pt x="116839" y="123190"/>
                  </a:lnTo>
                  <a:lnTo>
                    <a:pt x="113029" y="123190"/>
                  </a:lnTo>
                  <a:lnTo>
                    <a:pt x="109219" y="121920"/>
                  </a:lnTo>
                  <a:lnTo>
                    <a:pt x="105410" y="120650"/>
                  </a:lnTo>
                  <a:lnTo>
                    <a:pt x="101600" y="119380"/>
                  </a:lnTo>
                  <a:lnTo>
                    <a:pt x="97789" y="116840"/>
                  </a:lnTo>
                  <a:lnTo>
                    <a:pt x="93979" y="114300"/>
                  </a:lnTo>
                  <a:lnTo>
                    <a:pt x="91439" y="110490"/>
                  </a:lnTo>
                  <a:lnTo>
                    <a:pt x="87629" y="106680"/>
                  </a:lnTo>
                  <a:lnTo>
                    <a:pt x="86360" y="105410"/>
                  </a:lnTo>
                  <a:lnTo>
                    <a:pt x="85089" y="102870"/>
                  </a:lnTo>
                  <a:lnTo>
                    <a:pt x="83819" y="100330"/>
                  </a:lnTo>
                  <a:lnTo>
                    <a:pt x="82550" y="97790"/>
                  </a:lnTo>
                  <a:lnTo>
                    <a:pt x="81279" y="95250"/>
                  </a:lnTo>
                  <a:lnTo>
                    <a:pt x="80010" y="91440"/>
                  </a:lnTo>
                  <a:lnTo>
                    <a:pt x="78739" y="88900"/>
                  </a:lnTo>
                  <a:lnTo>
                    <a:pt x="78739" y="86360"/>
                  </a:lnTo>
                  <a:lnTo>
                    <a:pt x="77469" y="83820"/>
                  </a:lnTo>
                  <a:lnTo>
                    <a:pt x="76200" y="81280"/>
                  </a:lnTo>
                  <a:lnTo>
                    <a:pt x="76200" y="77470"/>
                  </a:lnTo>
                  <a:lnTo>
                    <a:pt x="76200" y="74930"/>
                  </a:lnTo>
                  <a:lnTo>
                    <a:pt x="74929" y="68580"/>
                  </a:lnTo>
                  <a:lnTo>
                    <a:pt x="74929" y="60960"/>
                  </a:lnTo>
                  <a:lnTo>
                    <a:pt x="74929" y="53340"/>
                  </a:lnTo>
                  <a:lnTo>
                    <a:pt x="76200" y="46990"/>
                  </a:lnTo>
                  <a:lnTo>
                    <a:pt x="76200" y="40640"/>
                  </a:lnTo>
                  <a:lnTo>
                    <a:pt x="78739" y="34290"/>
                  </a:lnTo>
                  <a:lnTo>
                    <a:pt x="80010" y="27940"/>
                  </a:lnTo>
                  <a:lnTo>
                    <a:pt x="82550" y="24130"/>
                  </a:lnTo>
                  <a:lnTo>
                    <a:pt x="85089" y="19050"/>
                  </a:lnTo>
                  <a:lnTo>
                    <a:pt x="87629" y="15240"/>
                  </a:lnTo>
                  <a:lnTo>
                    <a:pt x="91439" y="11430"/>
                  </a:lnTo>
                  <a:lnTo>
                    <a:pt x="95250" y="7620"/>
                  </a:lnTo>
                  <a:lnTo>
                    <a:pt x="100329" y="5080"/>
                  </a:lnTo>
                  <a:lnTo>
                    <a:pt x="104139" y="2540"/>
                  </a:lnTo>
                  <a:lnTo>
                    <a:pt x="109219" y="1270"/>
                  </a:lnTo>
                  <a:lnTo>
                    <a:pt x="115569" y="0"/>
                  </a:lnTo>
                  <a:lnTo>
                    <a:pt x="120650" y="0"/>
                  </a:lnTo>
                  <a:lnTo>
                    <a:pt x="127000" y="0"/>
                  </a:lnTo>
                  <a:lnTo>
                    <a:pt x="313689" y="0"/>
                  </a:lnTo>
                  <a:lnTo>
                    <a:pt x="321310" y="1270"/>
                  </a:lnTo>
                  <a:lnTo>
                    <a:pt x="328929" y="3810"/>
                  </a:lnTo>
                  <a:lnTo>
                    <a:pt x="336550" y="5080"/>
                  </a:lnTo>
                  <a:lnTo>
                    <a:pt x="342900" y="8890"/>
                  </a:lnTo>
                  <a:lnTo>
                    <a:pt x="369569" y="41910"/>
                  </a:lnTo>
                  <a:lnTo>
                    <a:pt x="372110" y="48260"/>
                  </a:lnTo>
                  <a:lnTo>
                    <a:pt x="372110" y="55880"/>
                  </a:lnTo>
                  <a:lnTo>
                    <a:pt x="373379" y="63500"/>
                  </a:lnTo>
                  <a:lnTo>
                    <a:pt x="373379" y="69850"/>
                  </a:lnTo>
                  <a:lnTo>
                    <a:pt x="372110" y="74930"/>
                  </a:lnTo>
                  <a:lnTo>
                    <a:pt x="372110" y="80010"/>
                  </a:lnTo>
                  <a:lnTo>
                    <a:pt x="370839" y="85090"/>
                  </a:lnTo>
                  <a:lnTo>
                    <a:pt x="368300" y="90170"/>
                  </a:lnTo>
                  <a:lnTo>
                    <a:pt x="367029" y="95250"/>
                  </a:lnTo>
                  <a:lnTo>
                    <a:pt x="364489" y="100330"/>
                  </a:lnTo>
                  <a:lnTo>
                    <a:pt x="361950" y="104140"/>
                  </a:lnTo>
                  <a:lnTo>
                    <a:pt x="359410" y="109220"/>
                  </a:lnTo>
                  <a:lnTo>
                    <a:pt x="358139" y="110490"/>
                  </a:lnTo>
                  <a:lnTo>
                    <a:pt x="355600" y="113030"/>
                  </a:lnTo>
                  <a:lnTo>
                    <a:pt x="354329" y="114300"/>
                  </a:lnTo>
                  <a:lnTo>
                    <a:pt x="353060" y="115570"/>
                  </a:lnTo>
                  <a:lnTo>
                    <a:pt x="350519" y="118110"/>
                  </a:lnTo>
                  <a:lnTo>
                    <a:pt x="349250" y="119380"/>
                  </a:lnTo>
                  <a:lnTo>
                    <a:pt x="346710" y="120650"/>
                  </a:lnTo>
                  <a:lnTo>
                    <a:pt x="345439" y="120650"/>
                  </a:lnTo>
                  <a:lnTo>
                    <a:pt x="342900" y="121920"/>
                  </a:lnTo>
                  <a:lnTo>
                    <a:pt x="340360" y="123190"/>
                  </a:lnTo>
                  <a:lnTo>
                    <a:pt x="336550" y="123190"/>
                  </a:lnTo>
                  <a:lnTo>
                    <a:pt x="332739" y="123190"/>
                  </a:lnTo>
                  <a:close/>
                </a:path>
              </a:pathLst>
            </a:custGeom>
            <a:ln w="1257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03519" y="3760470"/>
              <a:ext cx="439420" cy="699770"/>
            </a:xfrm>
            <a:custGeom>
              <a:avLst/>
              <a:gdLst/>
              <a:ahLst/>
              <a:cxnLst/>
              <a:rect l="l" t="t" r="r" b="b"/>
              <a:pathLst>
                <a:path w="439420" h="699770">
                  <a:moveTo>
                    <a:pt x="237489" y="0"/>
                  </a:moveTo>
                  <a:lnTo>
                    <a:pt x="224789" y="0"/>
                  </a:lnTo>
                  <a:lnTo>
                    <a:pt x="199389" y="5079"/>
                  </a:lnTo>
                  <a:lnTo>
                    <a:pt x="163829" y="19049"/>
                  </a:lnTo>
                  <a:lnTo>
                    <a:pt x="130809" y="44449"/>
                  </a:lnTo>
                  <a:lnTo>
                    <a:pt x="99059" y="78739"/>
                  </a:lnTo>
                  <a:lnTo>
                    <a:pt x="90169" y="92709"/>
                  </a:lnTo>
                  <a:lnTo>
                    <a:pt x="80009" y="106679"/>
                  </a:lnTo>
                  <a:lnTo>
                    <a:pt x="48259" y="171449"/>
                  </a:lnTo>
                  <a:lnTo>
                    <a:pt x="25400" y="236219"/>
                  </a:lnTo>
                  <a:lnTo>
                    <a:pt x="8889" y="306069"/>
                  </a:lnTo>
                  <a:lnTo>
                    <a:pt x="1269" y="377189"/>
                  </a:lnTo>
                  <a:lnTo>
                    <a:pt x="0" y="415289"/>
                  </a:lnTo>
                  <a:lnTo>
                    <a:pt x="1269" y="445769"/>
                  </a:lnTo>
                  <a:lnTo>
                    <a:pt x="3809" y="476249"/>
                  </a:lnTo>
                  <a:lnTo>
                    <a:pt x="6350" y="491489"/>
                  </a:lnTo>
                  <a:lnTo>
                    <a:pt x="10159" y="505459"/>
                  </a:lnTo>
                  <a:lnTo>
                    <a:pt x="12700" y="518159"/>
                  </a:lnTo>
                  <a:lnTo>
                    <a:pt x="25400" y="557529"/>
                  </a:lnTo>
                  <a:lnTo>
                    <a:pt x="43179" y="593089"/>
                  </a:lnTo>
                  <a:lnTo>
                    <a:pt x="64769" y="624839"/>
                  </a:lnTo>
                  <a:lnTo>
                    <a:pt x="97789" y="657859"/>
                  </a:lnTo>
                  <a:lnTo>
                    <a:pt x="132079" y="680719"/>
                  </a:lnTo>
                  <a:lnTo>
                    <a:pt x="190500" y="699769"/>
                  </a:lnTo>
                  <a:lnTo>
                    <a:pt x="224789" y="699769"/>
                  </a:lnTo>
                  <a:lnTo>
                    <a:pt x="237489" y="698499"/>
                  </a:lnTo>
                  <a:lnTo>
                    <a:pt x="250189" y="694689"/>
                  </a:lnTo>
                  <a:lnTo>
                    <a:pt x="261619" y="692149"/>
                  </a:lnTo>
                  <a:lnTo>
                    <a:pt x="273050" y="685799"/>
                  </a:lnTo>
                  <a:lnTo>
                    <a:pt x="285750" y="680719"/>
                  </a:lnTo>
                  <a:lnTo>
                    <a:pt x="297179" y="673099"/>
                  </a:lnTo>
                  <a:lnTo>
                    <a:pt x="317500" y="655319"/>
                  </a:lnTo>
                  <a:lnTo>
                    <a:pt x="327659" y="643889"/>
                  </a:lnTo>
                  <a:lnTo>
                    <a:pt x="337819" y="633729"/>
                  </a:lnTo>
                  <a:lnTo>
                    <a:pt x="347979" y="619759"/>
                  </a:lnTo>
                  <a:lnTo>
                    <a:pt x="365759" y="591819"/>
                  </a:lnTo>
                  <a:lnTo>
                    <a:pt x="371914" y="580389"/>
                  </a:lnTo>
                  <a:lnTo>
                    <a:pt x="212089" y="580389"/>
                  </a:lnTo>
                  <a:lnTo>
                    <a:pt x="198119" y="579119"/>
                  </a:lnTo>
                  <a:lnTo>
                    <a:pt x="161289" y="568959"/>
                  </a:lnTo>
                  <a:lnTo>
                    <a:pt x="129539" y="546099"/>
                  </a:lnTo>
                  <a:lnTo>
                    <a:pt x="120650" y="534669"/>
                  </a:lnTo>
                  <a:lnTo>
                    <a:pt x="115569" y="529589"/>
                  </a:lnTo>
                  <a:lnTo>
                    <a:pt x="100329" y="504189"/>
                  </a:lnTo>
                  <a:lnTo>
                    <a:pt x="95250" y="488949"/>
                  </a:lnTo>
                  <a:lnTo>
                    <a:pt x="92709" y="482599"/>
                  </a:lnTo>
                  <a:lnTo>
                    <a:pt x="90169" y="473709"/>
                  </a:lnTo>
                  <a:lnTo>
                    <a:pt x="88900" y="466089"/>
                  </a:lnTo>
                  <a:lnTo>
                    <a:pt x="86359" y="458469"/>
                  </a:lnTo>
                  <a:lnTo>
                    <a:pt x="85089" y="450849"/>
                  </a:lnTo>
                  <a:lnTo>
                    <a:pt x="85089" y="441959"/>
                  </a:lnTo>
                  <a:lnTo>
                    <a:pt x="83819" y="433069"/>
                  </a:lnTo>
                  <a:lnTo>
                    <a:pt x="82550" y="415289"/>
                  </a:lnTo>
                  <a:lnTo>
                    <a:pt x="83819" y="388619"/>
                  </a:lnTo>
                  <a:lnTo>
                    <a:pt x="88900" y="335279"/>
                  </a:lnTo>
                  <a:lnTo>
                    <a:pt x="100329" y="285749"/>
                  </a:lnTo>
                  <a:lnTo>
                    <a:pt x="115569" y="238759"/>
                  </a:lnTo>
                  <a:lnTo>
                    <a:pt x="138429" y="193039"/>
                  </a:lnTo>
                  <a:lnTo>
                    <a:pt x="157479" y="165099"/>
                  </a:lnTo>
                  <a:lnTo>
                    <a:pt x="170179" y="149859"/>
                  </a:lnTo>
                  <a:lnTo>
                    <a:pt x="177800" y="143509"/>
                  </a:lnTo>
                  <a:lnTo>
                    <a:pt x="184150" y="138429"/>
                  </a:lnTo>
                  <a:lnTo>
                    <a:pt x="191769" y="133349"/>
                  </a:lnTo>
                  <a:lnTo>
                    <a:pt x="199389" y="129539"/>
                  </a:lnTo>
                  <a:lnTo>
                    <a:pt x="205739" y="125729"/>
                  </a:lnTo>
                  <a:lnTo>
                    <a:pt x="213359" y="123189"/>
                  </a:lnTo>
                  <a:lnTo>
                    <a:pt x="220979" y="121919"/>
                  </a:lnTo>
                  <a:lnTo>
                    <a:pt x="229869" y="120649"/>
                  </a:lnTo>
                  <a:lnTo>
                    <a:pt x="237489" y="119379"/>
                  </a:lnTo>
                  <a:lnTo>
                    <a:pt x="415431" y="119379"/>
                  </a:lnTo>
                  <a:lnTo>
                    <a:pt x="411479" y="110489"/>
                  </a:lnTo>
                  <a:lnTo>
                    <a:pt x="401319" y="90169"/>
                  </a:lnTo>
                  <a:lnTo>
                    <a:pt x="394969" y="80009"/>
                  </a:lnTo>
                  <a:lnTo>
                    <a:pt x="388619" y="71119"/>
                  </a:lnTo>
                  <a:lnTo>
                    <a:pt x="383539" y="62229"/>
                  </a:lnTo>
                  <a:lnTo>
                    <a:pt x="353059" y="33019"/>
                  </a:lnTo>
                  <a:lnTo>
                    <a:pt x="306069" y="10159"/>
                  </a:lnTo>
                  <a:lnTo>
                    <a:pt x="261619" y="1269"/>
                  </a:lnTo>
                  <a:lnTo>
                    <a:pt x="237489" y="0"/>
                  </a:lnTo>
                  <a:close/>
                </a:path>
                <a:path w="439420" h="699770">
                  <a:moveTo>
                    <a:pt x="415431" y="119379"/>
                  </a:moveTo>
                  <a:lnTo>
                    <a:pt x="237489" y="119379"/>
                  </a:lnTo>
                  <a:lnTo>
                    <a:pt x="267969" y="121919"/>
                  </a:lnTo>
                  <a:lnTo>
                    <a:pt x="281939" y="124459"/>
                  </a:lnTo>
                  <a:lnTo>
                    <a:pt x="293369" y="128269"/>
                  </a:lnTo>
                  <a:lnTo>
                    <a:pt x="304800" y="133349"/>
                  </a:lnTo>
                  <a:lnTo>
                    <a:pt x="309879" y="135889"/>
                  </a:lnTo>
                  <a:lnTo>
                    <a:pt x="314959" y="139699"/>
                  </a:lnTo>
                  <a:lnTo>
                    <a:pt x="318769" y="142239"/>
                  </a:lnTo>
                  <a:lnTo>
                    <a:pt x="326389" y="149859"/>
                  </a:lnTo>
                  <a:lnTo>
                    <a:pt x="330200" y="154939"/>
                  </a:lnTo>
                  <a:lnTo>
                    <a:pt x="332739" y="160019"/>
                  </a:lnTo>
                  <a:lnTo>
                    <a:pt x="336550" y="165099"/>
                  </a:lnTo>
                  <a:lnTo>
                    <a:pt x="350519" y="205739"/>
                  </a:lnTo>
                  <a:lnTo>
                    <a:pt x="356869" y="261619"/>
                  </a:lnTo>
                  <a:lnTo>
                    <a:pt x="356869" y="312419"/>
                  </a:lnTo>
                  <a:lnTo>
                    <a:pt x="351789" y="364489"/>
                  </a:lnTo>
                  <a:lnTo>
                    <a:pt x="335279" y="438149"/>
                  </a:lnTo>
                  <a:lnTo>
                    <a:pt x="318769" y="483869"/>
                  </a:lnTo>
                  <a:lnTo>
                    <a:pt x="295909" y="525779"/>
                  </a:lnTo>
                  <a:lnTo>
                    <a:pt x="289559" y="533399"/>
                  </a:lnTo>
                  <a:lnTo>
                    <a:pt x="283209" y="542289"/>
                  </a:lnTo>
                  <a:lnTo>
                    <a:pt x="250189" y="570229"/>
                  </a:lnTo>
                  <a:lnTo>
                    <a:pt x="212089" y="580389"/>
                  </a:lnTo>
                  <a:lnTo>
                    <a:pt x="371914" y="580389"/>
                  </a:lnTo>
                  <a:lnTo>
                    <a:pt x="396239" y="527049"/>
                  </a:lnTo>
                  <a:lnTo>
                    <a:pt x="417829" y="462279"/>
                  </a:lnTo>
                  <a:lnTo>
                    <a:pt x="431800" y="393699"/>
                  </a:lnTo>
                  <a:lnTo>
                    <a:pt x="439419" y="321309"/>
                  </a:lnTo>
                  <a:lnTo>
                    <a:pt x="439419" y="250189"/>
                  </a:lnTo>
                  <a:lnTo>
                    <a:pt x="436879" y="217169"/>
                  </a:lnTo>
                  <a:lnTo>
                    <a:pt x="433069" y="187959"/>
                  </a:lnTo>
                  <a:lnTo>
                    <a:pt x="430529" y="173989"/>
                  </a:lnTo>
                  <a:lnTo>
                    <a:pt x="426719" y="160019"/>
                  </a:lnTo>
                  <a:lnTo>
                    <a:pt x="424179" y="146049"/>
                  </a:lnTo>
                  <a:lnTo>
                    <a:pt x="420369" y="134619"/>
                  </a:lnTo>
                  <a:lnTo>
                    <a:pt x="416559" y="121919"/>
                  </a:lnTo>
                  <a:lnTo>
                    <a:pt x="415431" y="119379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80990" y="3874769"/>
              <a:ext cx="160020" cy="419100"/>
            </a:xfrm>
            <a:custGeom>
              <a:avLst/>
              <a:gdLst/>
              <a:ahLst/>
              <a:cxnLst/>
              <a:rect l="l" t="t" r="r" b="b"/>
              <a:pathLst>
                <a:path w="160020" h="419100">
                  <a:moveTo>
                    <a:pt x="160020" y="5080"/>
                  </a:moveTo>
                  <a:lnTo>
                    <a:pt x="158750" y="0"/>
                  </a:lnTo>
                  <a:lnTo>
                    <a:pt x="151130" y="0"/>
                  </a:lnTo>
                  <a:lnTo>
                    <a:pt x="143510" y="1270"/>
                  </a:lnTo>
                  <a:lnTo>
                    <a:pt x="142240" y="1270"/>
                  </a:lnTo>
                  <a:lnTo>
                    <a:pt x="135890" y="2540"/>
                  </a:lnTo>
                  <a:lnTo>
                    <a:pt x="134620" y="2540"/>
                  </a:lnTo>
                  <a:lnTo>
                    <a:pt x="127000" y="6350"/>
                  </a:lnTo>
                  <a:lnTo>
                    <a:pt x="125730" y="6350"/>
                  </a:lnTo>
                  <a:lnTo>
                    <a:pt x="119380" y="8890"/>
                  </a:lnTo>
                  <a:lnTo>
                    <a:pt x="118110" y="8890"/>
                  </a:lnTo>
                  <a:lnTo>
                    <a:pt x="118110" y="10160"/>
                  </a:lnTo>
                  <a:lnTo>
                    <a:pt x="110490" y="13970"/>
                  </a:lnTo>
                  <a:lnTo>
                    <a:pt x="102870" y="19050"/>
                  </a:lnTo>
                  <a:lnTo>
                    <a:pt x="96520" y="24130"/>
                  </a:lnTo>
                  <a:lnTo>
                    <a:pt x="95250" y="24130"/>
                  </a:lnTo>
                  <a:lnTo>
                    <a:pt x="88900" y="31750"/>
                  </a:lnTo>
                  <a:lnTo>
                    <a:pt x="87630" y="31750"/>
                  </a:lnTo>
                  <a:lnTo>
                    <a:pt x="81280" y="39370"/>
                  </a:lnTo>
                  <a:lnTo>
                    <a:pt x="74930" y="46990"/>
                  </a:lnTo>
                  <a:lnTo>
                    <a:pt x="68580" y="55880"/>
                  </a:lnTo>
                  <a:lnTo>
                    <a:pt x="67310" y="55880"/>
                  </a:lnTo>
                  <a:lnTo>
                    <a:pt x="55880" y="76200"/>
                  </a:lnTo>
                  <a:lnTo>
                    <a:pt x="54610" y="76200"/>
                  </a:lnTo>
                  <a:lnTo>
                    <a:pt x="43180" y="99060"/>
                  </a:lnTo>
                  <a:lnTo>
                    <a:pt x="24130" y="146050"/>
                  </a:lnTo>
                  <a:lnTo>
                    <a:pt x="10160" y="195580"/>
                  </a:lnTo>
                  <a:lnTo>
                    <a:pt x="5080" y="219710"/>
                  </a:lnTo>
                  <a:lnTo>
                    <a:pt x="5080" y="220980"/>
                  </a:lnTo>
                  <a:lnTo>
                    <a:pt x="2540" y="246380"/>
                  </a:lnTo>
                  <a:lnTo>
                    <a:pt x="0" y="273050"/>
                  </a:lnTo>
                  <a:lnTo>
                    <a:pt x="0" y="274320"/>
                  </a:lnTo>
                  <a:lnTo>
                    <a:pt x="0" y="300990"/>
                  </a:lnTo>
                  <a:lnTo>
                    <a:pt x="0" y="318770"/>
                  </a:lnTo>
                  <a:lnTo>
                    <a:pt x="1270" y="327660"/>
                  </a:lnTo>
                  <a:lnTo>
                    <a:pt x="2540" y="336550"/>
                  </a:lnTo>
                  <a:lnTo>
                    <a:pt x="2540" y="345440"/>
                  </a:lnTo>
                  <a:lnTo>
                    <a:pt x="5080" y="354330"/>
                  </a:lnTo>
                  <a:lnTo>
                    <a:pt x="6350" y="361950"/>
                  </a:lnTo>
                  <a:lnTo>
                    <a:pt x="8890" y="369570"/>
                  </a:lnTo>
                  <a:lnTo>
                    <a:pt x="8890" y="370840"/>
                  </a:lnTo>
                  <a:lnTo>
                    <a:pt x="11430" y="377190"/>
                  </a:lnTo>
                  <a:lnTo>
                    <a:pt x="13970" y="384810"/>
                  </a:lnTo>
                  <a:lnTo>
                    <a:pt x="17780" y="392430"/>
                  </a:lnTo>
                  <a:lnTo>
                    <a:pt x="20320" y="398780"/>
                  </a:lnTo>
                  <a:lnTo>
                    <a:pt x="21590" y="398780"/>
                  </a:lnTo>
                  <a:lnTo>
                    <a:pt x="21590" y="400050"/>
                  </a:lnTo>
                  <a:lnTo>
                    <a:pt x="25400" y="406400"/>
                  </a:lnTo>
                  <a:lnTo>
                    <a:pt x="29210" y="412750"/>
                  </a:lnTo>
                  <a:lnTo>
                    <a:pt x="33020" y="419100"/>
                  </a:lnTo>
                  <a:lnTo>
                    <a:pt x="38100" y="415290"/>
                  </a:lnTo>
                  <a:lnTo>
                    <a:pt x="44450" y="411480"/>
                  </a:lnTo>
                  <a:lnTo>
                    <a:pt x="39370" y="405130"/>
                  </a:lnTo>
                  <a:lnTo>
                    <a:pt x="35560" y="398780"/>
                  </a:lnTo>
                  <a:lnTo>
                    <a:pt x="35090" y="399135"/>
                  </a:lnTo>
                  <a:lnTo>
                    <a:pt x="31750" y="392430"/>
                  </a:lnTo>
                  <a:lnTo>
                    <a:pt x="31356" y="392734"/>
                  </a:lnTo>
                  <a:lnTo>
                    <a:pt x="29210" y="387350"/>
                  </a:lnTo>
                  <a:lnTo>
                    <a:pt x="26085" y="381127"/>
                  </a:lnTo>
                  <a:lnTo>
                    <a:pt x="26670" y="381000"/>
                  </a:lnTo>
                  <a:lnTo>
                    <a:pt x="24130" y="373380"/>
                  </a:lnTo>
                  <a:lnTo>
                    <a:pt x="22860" y="373380"/>
                  </a:lnTo>
                  <a:lnTo>
                    <a:pt x="20789" y="367195"/>
                  </a:lnTo>
                  <a:lnTo>
                    <a:pt x="21590" y="367030"/>
                  </a:lnTo>
                  <a:lnTo>
                    <a:pt x="19050" y="358140"/>
                  </a:lnTo>
                  <a:lnTo>
                    <a:pt x="17780" y="350520"/>
                  </a:lnTo>
                  <a:lnTo>
                    <a:pt x="15240" y="342900"/>
                  </a:lnTo>
                  <a:lnTo>
                    <a:pt x="15062" y="342938"/>
                  </a:lnTo>
                  <a:lnTo>
                    <a:pt x="13970" y="335280"/>
                  </a:lnTo>
                  <a:lnTo>
                    <a:pt x="12700" y="326390"/>
                  </a:lnTo>
                  <a:lnTo>
                    <a:pt x="12700" y="318770"/>
                  </a:lnTo>
                  <a:lnTo>
                    <a:pt x="11430" y="300990"/>
                  </a:lnTo>
                  <a:lnTo>
                    <a:pt x="12700" y="274320"/>
                  </a:lnTo>
                  <a:lnTo>
                    <a:pt x="15240" y="247650"/>
                  </a:lnTo>
                  <a:lnTo>
                    <a:pt x="17780" y="222250"/>
                  </a:lnTo>
                  <a:lnTo>
                    <a:pt x="22860" y="198120"/>
                  </a:lnTo>
                  <a:lnTo>
                    <a:pt x="27940" y="173990"/>
                  </a:lnTo>
                  <a:lnTo>
                    <a:pt x="44450" y="127000"/>
                  </a:lnTo>
                  <a:lnTo>
                    <a:pt x="66040" y="82550"/>
                  </a:lnTo>
                  <a:lnTo>
                    <a:pt x="78740" y="63500"/>
                  </a:lnTo>
                  <a:lnTo>
                    <a:pt x="77889" y="63004"/>
                  </a:lnTo>
                  <a:lnTo>
                    <a:pt x="85090" y="54610"/>
                  </a:lnTo>
                  <a:lnTo>
                    <a:pt x="84353" y="54076"/>
                  </a:lnTo>
                  <a:lnTo>
                    <a:pt x="91440" y="46990"/>
                  </a:lnTo>
                  <a:lnTo>
                    <a:pt x="97790" y="40640"/>
                  </a:lnTo>
                  <a:lnTo>
                    <a:pt x="97205" y="40068"/>
                  </a:lnTo>
                  <a:lnTo>
                    <a:pt x="104140" y="34290"/>
                  </a:lnTo>
                  <a:lnTo>
                    <a:pt x="110490" y="29210"/>
                  </a:lnTo>
                  <a:lnTo>
                    <a:pt x="118110" y="24130"/>
                  </a:lnTo>
                  <a:lnTo>
                    <a:pt x="117754" y="23672"/>
                  </a:lnTo>
                  <a:lnTo>
                    <a:pt x="124460" y="20320"/>
                  </a:lnTo>
                  <a:lnTo>
                    <a:pt x="130810" y="17780"/>
                  </a:lnTo>
                  <a:lnTo>
                    <a:pt x="138430" y="15240"/>
                  </a:lnTo>
                  <a:lnTo>
                    <a:pt x="138341" y="15049"/>
                  </a:lnTo>
                  <a:lnTo>
                    <a:pt x="144780" y="13970"/>
                  </a:lnTo>
                  <a:lnTo>
                    <a:pt x="152400" y="12700"/>
                  </a:lnTo>
                  <a:lnTo>
                    <a:pt x="160020" y="11430"/>
                  </a:lnTo>
                  <a:lnTo>
                    <a:pt x="160020" y="50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414010" y="3981449"/>
              <a:ext cx="252729" cy="365760"/>
            </a:xfrm>
            <a:custGeom>
              <a:avLst/>
              <a:gdLst/>
              <a:ahLst/>
              <a:cxnLst/>
              <a:rect l="l" t="t" r="r" b="b"/>
              <a:pathLst>
                <a:path w="252729" h="365760">
                  <a:moveTo>
                    <a:pt x="252730" y="40640"/>
                  </a:moveTo>
                  <a:lnTo>
                    <a:pt x="251460" y="20320"/>
                  </a:lnTo>
                  <a:lnTo>
                    <a:pt x="251460" y="19050"/>
                  </a:lnTo>
                  <a:lnTo>
                    <a:pt x="248920" y="1270"/>
                  </a:lnTo>
                  <a:lnTo>
                    <a:pt x="248920" y="0"/>
                  </a:lnTo>
                  <a:lnTo>
                    <a:pt x="242570" y="1270"/>
                  </a:lnTo>
                  <a:lnTo>
                    <a:pt x="237490" y="2540"/>
                  </a:lnTo>
                  <a:lnTo>
                    <a:pt x="238760" y="21590"/>
                  </a:lnTo>
                  <a:lnTo>
                    <a:pt x="240030" y="40640"/>
                  </a:lnTo>
                  <a:lnTo>
                    <a:pt x="241300" y="63500"/>
                  </a:lnTo>
                  <a:lnTo>
                    <a:pt x="240030" y="91440"/>
                  </a:lnTo>
                  <a:lnTo>
                    <a:pt x="238810" y="116865"/>
                  </a:lnTo>
                  <a:lnTo>
                    <a:pt x="235115" y="142278"/>
                  </a:lnTo>
                  <a:lnTo>
                    <a:pt x="234950" y="142240"/>
                  </a:lnTo>
                  <a:lnTo>
                    <a:pt x="231140" y="167640"/>
                  </a:lnTo>
                  <a:lnTo>
                    <a:pt x="224790" y="191770"/>
                  </a:lnTo>
                  <a:lnTo>
                    <a:pt x="218440" y="215900"/>
                  </a:lnTo>
                  <a:lnTo>
                    <a:pt x="219151" y="216052"/>
                  </a:lnTo>
                  <a:lnTo>
                    <a:pt x="210820" y="237490"/>
                  </a:lnTo>
                  <a:lnTo>
                    <a:pt x="202323" y="259321"/>
                  </a:lnTo>
                  <a:lnTo>
                    <a:pt x="201930" y="259080"/>
                  </a:lnTo>
                  <a:lnTo>
                    <a:pt x="190500" y="281940"/>
                  </a:lnTo>
                  <a:lnTo>
                    <a:pt x="191414" y="282498"/>
                  </a:lnTo>
                  <a:lnTo>
                    <a:pt x="185420" y="292100"/>
                  </a:lnTo>
                  <a:lnTo>
                    <a:pt x="186309" y="292633"/>
                  </a:lnTo>
                  <a:lnTo>
                    <a:pt x="180340" y="300990"/>
                  </a:lnTo>
                  <a:lnTo>
                    <a:pt x="173990" y="309880"/>
                  </a:lnTo>
                  <a:lnTo>
                    <a:pt x="167640" y="317500"/>
                  </a:lnTo>
                  <a:lnTo>
                    <a:pt x="161290" y="323850"/>
                  </a:lnTo>
                  <a:lnTo>
                    <a:pt x="161950" y="324358"/>
                  </a:lnTo>
                  <a:lnTo>
                    <a:pt x="154940" y="330200"/>
                  </a:lnTo>
                  <a:lnTo>
                    <a:pt x="149860" y="335280"/>
                  </a:lnTo>
                  <a:lnTo>
                    <a:pt x="142240" y="340360"/>
                  </a:lnTo>
                  <a:lnTo>
                    <a:pt x="142582" y="340829"/>
                  </a:lnTo>
                  <a:lnTo>
                    <a:pt x="135890" y="344170"/>
                  </a:lnTo>
                  <a:lnTo>
                    <a:pt x="129540" y="346710"/>
                  </a:lnTo>
                  <a:lnTo>
                    <a:pt x="123304" y="349834"/>
                  </a:lnTo>
                  <a:lnTo>
                    <a:pt x="123190" y="349250"/>
                  </a:lnTo>
                  <a:lnTo>
                    <a:pt x="115570" y="350520"/>
                  </a:lnTo>
                  <a:lnTo>
                    <a:pt x="107950" y="351790"/>
                  </a:lnTo>
                  <a:lnTo>
                    <a:pt x="100774" y="352996"/>
                  </a:lnTo>
                  <a:lnTo>
                    <a:pt x="88874" y="351904"/>
                  </a:lnTo>
                  <a:lnTo>
                    <a:pt x="76200" y="350520"/>
                  </a:lnTo>
                  <a:lnTo>
                    <a:pt x="64770" y="346710"/>
                  </a:lnTo>
                  <a:lnTo>
                    <a:pt x="54330" y="342087"/>
                  </a:lnTo>
                  <a:lnTo>
                    <a:pt x="54610" y="341630"/>
                  </a:lnTo>
                  <a:lnTo>
                    <a:pt x="43180" y="335280"/>
                  </a:lnTo>
                  <a:lnTo>
                    <a:pt x="42646" y="336156"/>
                  </a:lnTo>
                  <a:lnTo>
                    <a:pt x="33020" y="328930"/>
                  </a:lnTo>
                  <a:lnTo>
                    <a:pt x="24130" y="320040"/>
                  </a:lnTo>
                  <a:lnTo>
                    <a:pt x="15240" y="309880"/>
                  </a:lnTo>
                  <a:lnTo>
                    <a:pt x="10160" y="304800"/>
                  </a:lnTo>
                  <a:lnTo>
                    <a:pt x="5080" y="308610"/>
                  </a:lnTo>
                  <a:lnTo>
                    <a:pt x="0" y="312420"/>
                  </a:lnTo>
                  <a:lnTo>
                    <a:pt x="5080" y="317500"/>
                  </a:lnTo>
                  <a:lnTo>
                    <a:pt x="5080" y="318770"/>
                  </a:lnTo>
                  <a:lnTo>
                    <a:pt x="15240" y="328930"/>
                  </a:lnTo>
                  <a:lnTo>
                    <a:pt x="25400" y="337820"/>
                  </a:lnTo>
                  <a:lnTo>
                    <a:pt x="25400" y="339090"/>
                  </a:lnTo>
                  <a:lnTo>
                    <a:pt x="35560" y="346710"/>
                  </a:lnTo>
                  <a:lnTo>
                    <a:pt x="36830" y="346710"/>
                  </a:lnTo>
                  <a:lnTo>
                    <a:pt x="48260" y="353060"/>
                  </a:lnTo>
                  <a:lnTo>
                    <a:pt x="59690" y="358140"/>
                  </a:lnTo>
                  <a:lnTo>
                    <a:pt x="60960" y="358140"/>
                  </a:lnTo>
                  <a:lnTo>
                    <a:pt x="72390" y="361950"/>
                  </a:lnTo>
                  <a:lnTo>
                    <a:pt x="73660" y="361950"/>
                  </a:lnTo>
                  <a:lnTo>
                    <a:pt x="86360" y="364490"/>
                  </a:lnTo>
                  <a:lnTo>
                    <a:pt x="87630" y="364490"/>
                  </a:lnTo>
                  <a:lnTo>
                    <a:pt x="100330" y="365760"/>
                  </a:lnTo>
                  <a:lnTo>
                    <a:pt x="101600" y="365760"/>
                  </a:lnTo>
                  <a:lnTo>
                    <a:pt x="109220" y="364490"/>
                  </a:lnTo>
                  <a:lnTo>
                    <a:pt x="116840" y="363220"/>
                  </a:lnTo>
                  <a:lnTo>
                    <a:pt x="118110" y="363220"/>
                  </a:lnTo>
                  <a:lnTo>
                    <a:pt x="125730" y="361950"/>
                  </a:lnTo>
                  <a:lnTo>
                    <a:pt x="127000" y="361950"/>
                  </a:lnTo>
                  <a:lnTo>
                    <a:pt x="133350" y="358140"/>
                  </a:lnTo>
                  <a:lnTo>
                    <a:pt x="134620" y="358140"/>
                  </a:lnTo>
                  <a:lnTo>
                    <a:pt x="142240" y="355600"/>
                  </a:lnTo>
                  <a:lnTo>
                    <a:pt x="142240" y="354330"/>
                  </a:lnTo>
                  <a:lnTo>
                    <a:pt x="149860" y="350520"/>
                  </a:lnTo>
                  <a:lnTo>
                    <a:pt x="156210" y="345440"/>
                  </a:lnTo>
                  <a:lnTo>
                    <a:pt x="157480" y="345440"/>
                  </a:lnTo>
                  <a:lnTo>
                    <a:pt x="163830" y="339090"/>
                  </a:lnTo>
                  <a:lnTo>
                    <a:pt x="170180" y="332740"/>
                  </a:lnTo>
                  <a:lnTo>
                    <a:pt x="171450" y="332740"/>
                  </a:lnTo>
                  <a:lnTo>
                    <a:pt x="177800" y="325120"/>
                  </a:lnTo>
                  <a:lnTo>
                    <a:pt x="184150" y="316230"/>
                  </a:lnTo>
                  <a:lnTo>
                    <a:pt x="190500" y="307340"/>
                  </a:lnTo>
                  <a:lnTo>
                    <a:pt x="196850" y="298450"/>
                  </a:lnTo>
                  <a:lnTo>
                    <a:pt x="201930" y="288290"/>
                  </a:lnTo>
                  <a:lnTo>
                    <a:pt x="213360" y="265430"/>
                  </a:lnTo>
                  <a:lnTo>
                    <a:pt x="222250" y="242570"/>
                  </a:lnTo>
                  <a:lnTo>
                    <a:pt x="231140" y="219710"/>
                  </a:lnTo>
                  <a:lnTo>
                    <a:pt x="231140" y="218440"/>
                  </a:lnTo>
                  <a:lnTo>
                    <a:pt x="237490" y="195580"/>
                  </a:lnTo>
                  <a:lnTo>
                    <a:pt x="237490" y="194310"/>
                  </a:lnTo>
                  <a:lnTo>
                    <a:pt x="243840" y="170180"/>
                  </a:lnTo>
                  <a:lnTo>
                    <a:pt x="247650" y="144780"/>
                  </a:lnTo>
                  <a:lnTo>
                    <a:pt x="250190" y="118110"/>
                  </a:lnTo>
                  <a:lnTo>
                    <a:pt x="252730" y="91440"/>
                  </a:lnTo>
                  <a:lnTo>
                    <a:pt x="252730" y="63500"/>
                  </a:lnTo>
                  <a:lnTo>
                    <a:pt x="252730" y="4064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13680" y="3873499"/>
              <a:ext cx="349250" cy="593090"/>
            </a:xfrm>
            <a:custGeom>
              <a:avLst/>
              <a:gdLst/>
              <a:ahLst/>
              <a:cxnLst/>
              <a:rect l="l" t="t" r="r" b="b"/>
              <a:pathLst>
                <a:path w="349250" h="593089">
                  <a:moveTo>
                    <a:pt x="201930" y="581660"/>
                  </a:moveTo>
                  <a:lnTo>
                    <a:pt x="181584" y="580466"/>
                  </a:lnTo>
                  <a:lnTo>
                    <a:pt x="161290" y="576580"/>
                  </a:lnTo>
                  <a:lnTo>
                    <a:pt x="142240" y="570230"/>
                  </a:lnTo>
                  <a:lnTo>
                    <a:pt x="124460" y="562610"/>
                  </a:lnTo>
                  <a:lnTo>
                    <a:pt x="107569" y="552958"/>
                  </a:lnTo>
                  <a:lnTo>
                    <a:pt x="107950" y="552450"/>
                  </a:lnTo>
                  <a:lnTo>
                    <a:pt x="91440" y="539750"/>
                  </a:lnTo>
                  <a:lnTo>
                    <a:pt x="74930" y="524510"/>
                  </a:lnTo>
                  <a:lnTo>
                    <a:pt x="59690" y="506730"/>
                  </a:lnTo>
                  <a:lnTo>
                    <a:pt x="59143" y="507276"/>
                  </a:lnTo>
                  <a:lnTo>
                    <a:pt x="52070" y="497840"/>
                  </a:lnTo>
                  <a:lnTo>
                    <a:pt x="44450" y="487680"/>
                  </a:lnTo>
                  <a:lnTo>
                    <a:pt x="38100" y="476250"/>
                  </a:lnTo>
                  <a:lnTo>
                    <a:pt x="37630" y="476605"/>
                  </a:lnTo>
                  <a:lnTo>
                    <a:pt x="31750" y="464820"/>
                  </a:lnTo>
                  <a:lnTo>
                    <a:pt x="26670" y="453390"/>
                  </a:lnTo>
                  <a:lnTo>
                    <a:pt x="21590" y="441960"/>
                  </a:lnTo>
                  <a:lnTo>
                    <a:pt x="16510" y="429260"/>
                  </a:lnTo>
                  <a:lnTo>
                    <a:pt x="12700" y="416560"/>
                  </a:lnTo>
                  <a:lnTo>
                    <a:pt x="6350" y="419100"/>
                  </a:lnTo>
                  <a:lnTo>
                    <a:pt x="0" y="420370"/>
                  </a:lnTo>
                  <a:lnTo>
                    <a:pt x="5080" y="434340"/>
                  </a:lnTo>
                  <a:lnTo>
                    <a:pt x="10160" y="447040"/>
                  </a:lnTo>
                  <a:lnTo>
                    <a:pt x="15240" y="458470"/>
                  </a:lnTo>
                  <a:lnTo>
                    <a:pt x="20320" y="471170"/>
                  </a:lnTo>
                  <a:lnTo>
                    <a:pt x="21590" y="471170"/>
                  </a:lnTo>
                  <a:lnTo>
                    <a:pt x="27940" y="482600"/>
                  </a:lnTo>
                  <a:lnTo>
                    <a:pt x="34290" y="494030"/>
                  </a:lnTo>
                  <a:lnTo>
                    <a:pt x="41910" y="505460"/>
                  </a:lnTo>
                  <a:lnTo>
                    <a:pt x="49530" y="515620"/>
                  </a:lnTo>
                  <a:lnTo>
                    <a:pt x="66040" y="533400"/>
                  </a:lnTo>
                  <a:lnTo>
                    <a:pt x="82550" y="548640"/>
                  </a:lnTo>
                  <a:lnTo>
                    <a:pt x="82550" y="549910"/>
                  </a:lnTo>
                  <a:lnTo>
                    <a:pt x="100330" y="562610"/>
                  </a:lnTo>
                  <a:lnTo>
                    <a:pt x="118110" y="574040"/>
                  </a:lnTo>
                  <a:lnTo>
                    <a:pt x="119380" y="574040"/>
                  </a:lnTo>
                  <a:lnTo>
                    <a:pt x="138430" y="581660"/>
                  </a:lnTo>
                  <a:lnTo>
                    <a:pt x="138430" y="582930"/>
                  </a:lnTo>
                  <a:lnTo>
                    <a:pt x="157480" y="588010"/>
                  </a:lnTo>
                  <a:lnTo>
                    <a:pt x="158750" y="588010"/>
                  </a:lnTo>
                  <a:lnTo>
                    <a:pt x="179070" y="591820"/>
                  </a:lnTo>
                  <a:lnTo>
                    <a:pt x="180340" y="591820"/>
                  </a:lnTo>
                  <a:lnTo>
                    <a:pt x="200660" y="593090"/>
                  </a:lnTo>
                  <a:lnTo>
                    <a:pt x="201930" y="586740"/>
                  </a:lnTo>
                  <a:lnTo>
                    <a:pt x="201930" y="581660"/>
                  </a:lnTo>
                  <a:close/>
                </a:path>
                <a:path w="349250" h="593089">
                  <a:moveTo>
                    <a:pt x="349250" y="107950"/>
                  </a:moveTo>
                  <a:lnTo>
                    <a:pt x="346710" y="91440"/>
                  </a:lnTo>
                  <a:lnTo>
                    <a:pt x="346710" y="90170"/>
                  </a:lnTo>
                  <a:lnTo>
                    <a:pt x="344170" y="82550"/>
                  </a:lnTo>
                  <a:lnTo>
                    <a:pt x="343966" y="82651"/>
                  </a:lnTo>
                  <a:lnTo>
                    <a:pt x="342900" y="76200"/>
                  </a:lnTo>
                  <a:lnTo>
                    <a:pt x="342900" y="74930"/>
                  </a:lnTo>
                  <a:lnTo>
                    <a:pt x="340360" y="68580"/>
                  </a:lnTo>
                  <a:lnTo>
                    <a:pt x="337820" y="60960"/>
                  </a:lnTo>
                  <a:lnTo>
                    <a:pt x="335280" y="54610"/>
                  </a:lnTo>
                  <a:lnTo>
                    <a:pt x="331470" y="48260"/>
                  </a:lnTo>
                  <a:lnTo>
                    <a:pt x="331076" y="48564"/>
                  </a:lnTo>
                  <a:lnTo>
                    <a:pt x="328930" y="43180"/>
                  </a:lnTo>
                  <a:lnTo>
                    <a:pt x="325120" y="38100"/>
                  </a:lnTo>
                  <a:lnTo>
                    <a:pt x="321310" y="33020"/>
                  </a:lnTo>
                  <a:lnTo>
                    <a:pt x="317500" y="29210"/>
                  </a:lnTo>
                  <a:lnTo>
                    <a:pt x="313690" y="25400"/>
                  </a:lnTo>
                  <a:lnTo>
                    <a:pt x="312420" y="25400"/>
                  </a:lnTo>
                  <a:lnTo>
                    <a:pt x="312420" y="24130"/>
                  </a:lnTo>
                  <a:lnTo>
                    <a:pt x="308610" y="21590"/>
                  </a:lnTo>
                  <a:lnTo>
                    <a:pt x="303530" y="17780"/>
                  </a:lnTo>
                  <a:lnTo>
                    <a:pt x="302260" y="17780"/>
                  </a:lnTo>
                  <a:lnTo>
                    <a:pt x="297180" y="15240"/>
                  </a:lnTo>
                  <a:lnTo>
                    <a:pt x="285750" y="10160"/>
                  </a:lnTo>
                  <a:lnTo>
                    <a:pt x="285750" y="8890"/>
                  </a:lnTo>
                  <a:lnTo>
                    <a:pt x="273050" y="6350"/>
                  </a:lnTo>
                  <a:lnTo>
                    <a:pt x="259080" y="2540"/>
                  </a:lnTo>
                  <a:lnTo>
                    <a:pt x="257810" y="2540"/>
                  </a:lnTo>
                  <a:lnTo>
                    <a:pt x="243840" y="1270"/>
                  </a:lnTo>
                  <a:lnTo>
                    <a:pt x="227330" y="1270"/>
                  </a:lnTo>
                  <a:lnTo>
                    <a:pt x="227330" y="0"/>
                  </a:lnTo>
                  <a:lnTo>
                    <a:pt x="226060" y="1270"/>
                  </a:lnTo>
                  <a:lnTo>
                    <a:pt x="227330" y="6350"/>
                  </a:lnTo>
                  <a:lnTo>
                    <a:pt x="227330" y="12700"/>
                  </a:lnTo>
                  <a:lnTo>
                    <a:pt x="242570" y="13970"/>
                  </a:lnTo>
                  <a:lnTo>
                    <a:pt x="256540" y="15240"/>
                  </a:lnTo>
                  <a:lnTo>
                    <a:pt x="270510" y="17780"/>
                  </a:lnTo>
                  <a:lnTo>
                    <a:pt x="280809" y="21221"/>
                  </a:lnTo>
                  <a:lnTo>
                    <a:pt x="280670" y="21590"/>
                  </a:lnTo>
                  <a:lnTo>
                    <a:pt x="292100" y="26670"/>
                  </a:lnTo>
                  <a:lnTo>
                    <a:pt x="297180" y="29210"/>
                  </a:lnTo>
                  <a:lnTo>
                    <a:pt x="297268" y="28968"/>
                  </a:lnTo>
                  <a:lnTo>
                    <a:pt x="300990" y="31750"/>
                  </a:lnTo>
                  <a:lnTo>
                    <a:pt x="304800" y="34290"/>
                  </a:lnTo>
                  <a:lnTo>
                    <a:pt x="308610" y="38100"/>
                  </a:lnTo>
                  <a:lnTo>
                    <a:pt x="311150" y="40640"/>
                  </a:lnTo>
                  <a:lnTo>
                    <a:pt x="314960" y="45720"/>
                  </a:lnTo>
                  <a:lnTo>
                    <a:pt x="315417" y="45377"/>
                  </a:lnTo>
                  <a:lnTo>
                    <a:pt x="317500" y="49530"/>
                  </a:lnTo>
                  <a:lnTo>
                    <a:pt x="321310" y="54610"/>
                  </a:lnTo>
                  <a:lnTo>
                    <a:pt x="323850" y="60960"/>
                  </a:lnTo>
                  <a:lnTo>
                    <a:pt x="324231" y="60667"/>
                  </a:lnTo>
                  <a:lnTo>
                    <a:pt x="325818" y="64630"/>
                  </a:lnTo>
                  <a:lnTo>
                    <a:pt x="325120" y="64770"/>
                  </a:lnTo>
                  <a:lnTo>
                    <a:pt x="327660" y="72390"/>
                  </a:lnTo>
                  <a:lnTo>
                    <a:pt x="328930" y="72390"/>
                  </a:lnTo>
                  <a:lnTo>
                    <a:pt x="331368" y="78511"/>
                  </a:lnTo>
                  <a:lnTo>
                    <a:pt x="330200" y="78740"/>
                  </a:lnTo>
                  <a:lnTo>
                    <a:pt x="332740" y="86360"/>
                  </a:lnTo>
                  <a:lnTo>
                    <a:pt x="335280" y="93980"/>
                  </a:lnTo>
                  <a:lnTo>
                    <a:pt x="335445" y="93941"/>
                  </a:lnTo>
                  <a:lnTo>
                    <a:pt x="337820" y="110490"/>
                  </a:lnTo>
                  <a:lnTo>
                    <a:pt x="342900" y="109220"/>
                  </a:lnTo>
                  <a:lnTo>
                    <a:pt x="349250" y="109220"/>
                  </a:lnTo>
                  <a:lnTo>
                    <a:pt x="349250" y="1079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97170" y="3754119"/>
              <a:ext cx="354330" cy="539750"/>
            </a:xfrm>
            <a:custGeom>
              <a:avLst/>
              <a:gdLst/>
              <a:ahLst/>
              <a:cxnLst/>
              <a:rect l="l" t="t" r="r" b="b"/>
              <a:pathLst>
                <a:path w="354329" h="539750">
                  <a:moveTo>
                    <a:pt x="354330" y="29210"/>
                  </a:moveTo>
                  <a:lnTo>
                    <a:pt x="335280" y="19050"/>
                  </a:lnTo>
                  <a:lnTo>
                    <a:pt x="335280" y="17780"/>
                  </a:lnTo>
                  <a:lnTo>
                    <a:pt x="314960" y="10160"/>
                  </a:lnTo>
                  <a:lnTo>
                    <a:pt x="293370" y="5080"/>
                  </a:lnTo>
                  <a:lnTo>
                    <a:pt x="292100" y="5080"/>
                  </a:lnTo>
                  <a:lnTo>
                    <a:pt x="269240" y="1270"/>
                  </a:lnTo>
                  <a:lnTo>
                    <a:pt x="243840" y="0"/>
                  </a:lnTo>
                  <a:lnTo>
                    <a:pt x="231140" y="1270"/>
                  </a:lnTo>
                  <a:lnTo>
                    <a:pt x="229870" y="1270"/>
                  </a:lnTo>
                  <a:lnTo>
                    <a:pt x="217170" y="2540"/>
                  </a:lnTo>
                  <a:lnTo>
                    <a:pt x="204470" y="5080"/>
                  </a:lnTo>
                  <a:lnTo>
                    <a:pt x="191770" y="8890"/>
                  </a:lnTo>
                  <a:lnTo>
                    <a:pt x="190500" y="8890"/>
                  </a:lnTo>
                  <a:lnTo>
                    <a:pt x="179070" y="13970"/>
                  </a:lnTo>
                  <a:lnTo>
                    <a:pt x="177800" y="13970"/>
                  </a:lnTo>
                  <a:lnTo>
                    <a:pt x="166370" y="20320"/>
                  </a:lnTo>
                  <a:lnTo>
                    <a:pt x="154940" y="27940"/>
                  </a:lnTo>
                  <a:lnTo>
                    <a:pt x="143510" y="36830"/>
                  </a:lnTo>
                  <a:lnTo>
                    <a:pt x="132080" y="45720"/>
                  </a:lnTo>
                  <a:lnTo>
                    <a:pt x="121920" y="55880"/>
                  </a:lnTo>
                  <a:lnTo>
                    <a:pt x="120650" y="55880"/>
                  </a:lnTo>
                  <a:lnTo>
                    <a:pt x="110490" y="67310"/>
                  </a:lnTo>
                  <a:lnTo>
                    <a:pt x="110490" y="68580"/>
                  </a:lnTo>
                  <a:lnTo>
                    <a:pt x="100330" y="81280"/>
                  </a:lnTo>
                  <a:lnTo>
                    <a:pt x="91440" y="95250"/>
                  </a:lnTo>
                  <a:lnTo>
                    <a:pt x="90170" y="95250"/>
                  </a:lnTo>
                  <a:lnTo>
                    <a:pt x="81280" y="109220"/>
                  </a:lnTo>
                  <a:lnTo>
                    <a:pt x="81280" y="110490"/>
                  </a:lnTo>
                  <a:lnTo>
                    <a:pt x="63500" y="143510"/>
                  </a:lnTo>
                  <a:lnTo>
                    <a:pt x="48260" y="175260"/>
                  </a:lnTo>
                  <a:lnTo>
                    <a:pt x="35560" y="208280"/>
                  </a:lnTo>
                  <a:lnTo>
                    <a:pt x="25400" y="241300"/>
                  </a:lnTo>
                  <a:lnTo>
                    <a:pt x="16510" y="275590"/>
                  </a:lnTo>
                  <a:lnTo>
                    <a:pt x="16510" y="276860"/>
                  </a:lnTo>
                  <a:lnTo>
                    <a:pt x="10160" y="311150"/>
                  </a:lnTo>
                  <a:lnTo>
                    <a:pt x="5080" y="346710"/>
                  </a:lnTo>
                  <a:lnTo>
                    <a:pt x="1270" y="383540"/>
                  </a:lnTo>
                  <a:lnTo>
                    <a:pt x="0" y="421640"/>
                  </a:lnTo>
                  <a:lnTo>
                    <a:pt x="1270" y="453390"/>
                  </a:lnTo>
                  <a:lnTo>
                    <a:pt x="2540" y="467360"/>
                  </a:lnTo>
                  <a:lnTo>
                    <a:pt x="2540" y="468630"/>
                  </a:lnTo>
                  <a:lnTo>
                    <a:pt x="5080" y="483870"/>
                  </a:lnTo>
                  <a:lnTo>
                    <a:pt x="7620" y="499110"/>
                  </a:lnTo>
                  <a:lnTo>
                    <a:pt x="10160" y="513080"/>
                  </a:lnTo>
                  <a:lnTo>
                    <a:pt x="12700" y="525780"/>
                  </a:lnTo>
                  <a:lnTo>
                    <a:pt x="12700" y="527050"/>
                  </a:lnTo>
                  <a:lnTo>
                    <a:pt x="16510" y="539750"/>
                  </a:lnTo>
                  <a:lnTo>
                    <a:pt x="22860" y="538480"/>
                  </a:lnTo>
                  <a:lnTo>
                    <a:pt x="29210" y="535940"/>
                  </a:lnTo>
                  <a:lnTo>
                    <a:pt x="25400" y="523240"/>
                  </a:lnTo>
                  <a:lnTo>
                    <a:pt x="21590" y="510540"/>
                  </a:lnTo>
                  <a:lnTo>
                    <a:pt x="19050" y="496570"/>
                  </a:lnTo>
                  <a:lnTo>
                    <a:pt x="16510" y="481330"/>
                  </a:lnTo>
                  <a:lnTo>
                    <a:pt x="15240" y="467360"/>
                  </a:lnTo>
                  <a:lnTo>
                    <a:pt x="13970" y="452120"/>
                  </a:lnTo>
                  <a:lnTo>
                    <a:pt x="12700" y="421640"/>
                  </a:lnTo>
                  <a:lnTo>
                    <a:pt x="13970" y="384810"/>
                  </a:lnTo>
                  <a:lnTo>
                    <a:pt x="16510" y="347980"/>
                  </a:lnTo>
                  <a:lnTo>
                    <a:pt x="21412" y="313664"/>
                  </a:lnTo>
                  <a:lnTo>
                    <a:pt x="21590" y="313690"/>
                  </a:lnTo>
                  <a:lnTo>
                    <a:pt x="27711" y="279361"/>
                  </a:lnTo>
                  <a:lnTo>
                    <a:pt x="27940" y="279400"/>
                  </a:lnTo>
                  <a:lnTo>
                    <a:pt x="36537" y="244970"/>
                  </a:lnTo>
                  <a:lnTo>
                    <a:pt x="36830" y="245110"/>
                  </a:lnTo>
                  <a:lnTo>
                    <a:pt x="48260" y="212090"/>
                  </a:lnTo>
                  <a:lnTo>
                    <a:pt x="47078" y="211861"/>
                  </a:lnTo>
                  <a:lnTo>
                    <a:pt x="59690" y="180340"/>
                  </a:lnTo>
                  <a:lnTo>
                    <a:pt x="74930" y="148590"/>
                  </a:lnTo>
                  <a:lnTo>
                    <a:pt x="90970" y="116497"/>
                  </a:lnTo>
                  <a:lnTo>
                    <a:pt x="91440" y="116840"/>
                  </a:lnTo>
                  <a:lnTo>
                    <a:pt x="101600" y="101600"/>
                  </a:lnTo>
                  <a:lnTo>
                    <a:pt x="110490" y="88900"/>
                  </a:lnTo>
                  <a:lnTo>
                    <a:pt x="120650" y="76200"/>
                  </a:lnTo>
                  <a:lnTo>
                    <a:pt x="130200" y="65443"/>
                  </a:lnTo>
                  <a:lnTo>
                    <a:pt x="130810" y="66040"/>
                  </a:lnTo>
                  <a:lnTo>
                    <a:pt x="140970" y="54610"/>
                  </a:lnTo>
                  <a:lnTo>
                    <a:pt x="150545" y="46228"/>
                  </a:lnTo>
                  <a:lnTo>
                    <a:pt x="151130" y="46990"/>
                  </a:lnTo>
                  <a:lnTo>
                    <a:pt x="162560" y="38100"/>
                  </a:lnTo>
                  <a:lnTo>
                    <a:pt x="162128" y="37541"/>
                  </a:lnTo>
                  <a:lnTo>
                    <a:pt x="172313" y="30759"/>
                  </a:lnTo>
                  <a:lnTo>
                    <a:pt x="172720" y="31750"/>
                  </a:lnTo>
                  <a:lnTo>
                    <a:pt x="184150" y="25400"/>
                  </a:lnTo>
                  <a:lnTo>
                    <a:pt x="195580" y="20320"/>
                  </a:lnTo>
                  <a:lnTo>
                    <a:pt x="207010" y="17780"/>
                  </a:lnTo>
                  <a:lnTo>
                    <a:pt x="219710" y="15240"/>
                  </a:lnTo>
                  <a:lnTo>
                    <a:pt x="219659" y="14998"/>
                  </a:lnTo>
                  <a:lnTo>
                    <a:pt x="231140" y="12700"/>
                  </a:lnTo>
                  <a:lnTo>
                    <a:pt x="243840" y="12700"/>
                  </a:lnTo>
                  <a:lnTo>
                    <a:pt x="267970" y="13970"/>
                  </a:lnTo>
                  <a:lnTo>
                    <a:pt x="289610" y="16383"/>
                  </a:lnTo>
                  <a:lnTo>
                    <a:pt x="289560" y="16510"/>
                  </a:lnTo>
                  <a:lnTo>
                    <a:pt x="311150" y="22860"/>
                  </a:lnTo>
                  <a:lnTo>
                    <a:pt x="330200" y="29210"/>
                  </a:lnTo>
                  <a:lnTo>
                    <a:pt x="347980" y="39370"/>
                  </a:lnTo>
                  <a:lnTo>
                    <a:pt x="350520" y="34290"/>
                  </a:lnTo>
                  <a:lnTo>
                    <a:pt x="354330" y="292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74030" y="3783329"/>
              <a:ext cx="175260" cy="669290"/>
            </a:xfrm>
            <a:custGeom>
              <a:avLst/>
              <a:gdLst/>
              <a:ahLst/>
              <a:cxnLst/>
              <a:rect l="l" t="t" r="r" b="b"/>
              <a:pathLst>
                <a:path w="175260" h="669289">
                  <a:moveTo>
                    <a:pt x="175260" y="194310"/>
                  </a:moveTo>
                  <a:lnTo>
                    <a:pt x="172720" y="194310"/>
                  </a:lnTo>
                  <a:lnTo>
                    <a:pt x="168910" y="163830"/>
                  </a:lnTo>
                  <a:lnTo>
                    <a:pt x="166370" y="149860"/>
                  </a:lnTo>
                  <a:lnTo>
                    <a:pt x="162560" y="135890"/>
                  </a:lnTo>
                  <a:lnTo>
                    <a:pt x="158750" y="121920"/>
                  </a:lnTo>
                  <a:lnTo>
                    <a:pt x="156210" y="109220"/>
                  </a:lnTo>
                  <a:lnTo>
                    <a:pt x="151130" y="96520"/>
                  </a:lnTo>
                  <a:lnTo>
                    <a:pt x="147320" y="85090"/>
                  </a:lnTo>
                  <a:lnTo>
                    <a:pt x="142240" y="74930"/>
                  </a:lnTo>
                  <a:lnTo>
                    <a:pt x="137160" y="64770"/>
                  </a:lnTo>
                  <a:lnTo>
                    <a:pt x="135890" y="63500"/>
                  </a:lnTo>
                  <a:lnTo>
                    <a:pt x="129540" y="54610"/>
                  </a:lnTo>
                  <a:lnTo>
                    <a:pt x="129540" y="53340"/>
                  </a:lnTo>
                  <a:lnTo>
                    <a:pt x="124460" y="44450"/>
                  </a:lnTo>
                  <a:lnTo>
                    <a:pt x="123190" y="44450"/>
                  </a:lnTo>
                  <a:lnTo>
                    <a:pt x="118110" y="35560"/>
                  </a:lnTo>
                  <a:lnTo>
                    <a:pt x="116840" y="35560"/>
                  </a:lnTo>
                  <a:lnTo>
                    <a:pt x="110490" y="26670"/>
                  </a:lnTo>
                  <a:lnTo>
                    <a:pt x="102870" y="20320"/>
                  </a:lnTo>
                  <a:lnTo>
                    <a:pt x="102870" y="19050"/>
                  </a:lnTo>
                  <a:lnTo>
                    <a:pt x="95250" y="12700"/>
                  </a:lnTo>
                  <a:lnTo>
                    <a:pt x="93980" y="11430"/>
                  </a:lnTo>
                  <a:lnTo>
                    <a:pt x="86360" y="5080"/>
                  </a:lnTo>
                  <a:lnTo>
                    <a:pt x="77470" y="0"/>
                  </a:lnTo>
                  <a:lnTo>
                    <a:pt x="73660" y="5080"/>
                  </a:lnTo>
                  <a:lnTo>
                    <a:pt x="71120" y="10160"/>
                  </a:lnTo>
                  <a:lnTo>
                    <a:pt x="79121" y="14732"/>
                  </a:lnTo>
                  <a:lnTo>
                    <a:pt x="78740" y="15240"/>
                  </a:lnTo>
                  <a:lnTo>
                    <a:pt x="86360" y="21590"/>
                  </a:lnTo>
                  <a:lnTo>
                    <a:pt x="93980" y="29210"/>
                  </a:lnTo>
                  <a:lnTo>
                    <a:pt x="94475" y="28549"/>
                  </a:lnTo>
                  <a:lnTo>
                    <a:pt x="100330" y="35560"/>
                  </a:lnTo>
                  <a:lnTo>
                    <a:pt x="107950" y="44450"/>
                  </a:lnTo>
                  <a:lnTo>
                    <a:pt x="108407" y="43992"/>
                  </a:lnTo>
                  <a:lnTo>
                    <a:pt x="113030" y="52070"/>
                  </a:lnTo>
                  <a:lnTo>
                    <a:pt x="119380" y="60960"/>
                  </a:lnTo>
                  <a:lnTo>
                    <a:pt x="125730" y="69850"/>
                  </a:lnTo>
                  <a:lnTo>
                    <a:pt x="129540" y="80010"/>
                  </a:lnTo>
                  <a:lnTo>
                    <a:pt x="134620" y="90170"/>
                  </a:lnTo>
                  <a:lnTo>
                    <a:pt x="139700" y="101600"/>
                  </a:lnTo>
                  <a:lnTo>
                    <a:pt x="144665" y="112801"/>
                  </a:lnTo>
                  <a:lnTo>
                    <a:pt x="143510" y="113030"/>
                  </a:lnTo>
                  <a:lnTo>
                    <a:pt x="147320" y="125730"/>
                  </a:lnTo>
                  <a:lnTo>
                    <a:pt x="151130" y="138430"/>
                  </a:lnTo>
                  <a:lnTo>
                    <a:pt x="153670" y="152400"/>
                  </a:lnTo>
                  <a:lnTo>
                    <a:pt x="156210" y="166370"/>
                  </a:lnTo>
                  <a:lnTo>
                    <a:pt x="156362" y="166344"/>
                  </a:lnTo>
                  <a:lnTo>
                    <a:pt x="160020" y="195580"/>
                  </a:lnTo>
                  <a:lnTo>
                    <a:pt x="160020" y="335280"/>
                  </a:lnTo>
                  <a:lnTo>
                    <a:pt x="155105" y="369608"/>
                  </a:lnTo>
                  <a:lnTo>
                    <a:pt x="154940" y="369570"/>
                  </a:lnTo>
                  <a:lnTo>
                    <a:pt x="150025" y="403910"/>
                  </a:lnTo>
                  <a:lnTo>
                    <a:pt x="149860" y="403860"/>
                  </a:lnTo>
                  <a:lnTo>
                    <a:pt x="140970" y="438150"/>
                  </a:lnTo>
                  <a:lnTo>
                    <a:pt x="130810" y="471170"/>
                  </a:lnTo>
                  <a:lnTo>
                    <a:pt x="131559" y="471322"/>
                  </a:lnTo>
                  <a:lnTo>
                    <a:pt x="120650" y="501650"/>
                  </a:lnTo>
                  <a:lnTo>
                    <a:pt x="107111" y="532396"/>
                  </a:lnTo>
                  <a:lnTo>
                    <a:pt x="106680" y="532130"/>
                  </a:lnTo>
                  <a:lnTo>
                    <a:pt x="90614" y="565492"/>
                  </a:lnTo>
                  <a:lnTo>
                    <a:pt x="90170" y="565150"/>
                  </a:lnTo>
                  <a:lnTo>
                    <a:pt x="81280" y="580390"/>
                  </a:lnTo>
                  <a:lnTo>
                    <a:pt x="72390" y="594360"/>
                  </a:lnTo>
                  <a:lnTo>
                    <a:pt x="62788" y="606361"/>
                  </a:lnTo>
                  <a:lnTo>
                    <a:pt x="62230" y="605790"/>
                  </a:lnTo>
                  <a:lnTo>
                    <a:pt x="53340" y="617220"/>
                  </a:lnTo>
                  <a:lnTo>
                    <a:pt x="43688" y="628078"/>
                  </a:lnTo>
                  <a:lnTo>
                    <a:pt x="43180" y="627380"/>
                  </a:lnTo>
                  <a:lnTo>
                    <a:pt x="33553" y="637006"/>
                  </a:lnTo>
                  <a:lnTo>
                    <a:pt x="33020" y="636270"/>
                  </a:lnTo>
                  <a:lnTo>
                    <a:pt x="21590" y="645160"/>
                  </a:lnTo>
                  <a:lnTo>
                    <a:pt x="22034" y="645617"/>
                  </a:lnTo>
                  <a:lnTo>
                    <a:pt x="11430" y="651510"/>
                  </a:lnTo>
                  <a:lnTo>
                    <a:pt x="0" y="657860"/>
                  </a:lnTo>
                  <a:lnTo>
                    <a:pt x="2540" y="662940"/>
                  </a:lnTo>
                  <a:lnTo>
                    <a:pt x="6350" y="669290"/>
                  </a:lnTo>
                  <a:lnTo>
                    <a:pt x="17780" y="662940"/>
                  </a:lnTo>
                  <a:lnTo>
                    <a:pt x="29210" y="655320"/>
                  </a:lnTo>
                  <a:lnTo>
                    <a:pt x="30480" y="655320"/>
                  </a:lnTo>
                  <a:lnTo>
                    <a:pt x="40640" y="646430"/>
                  </a:lnTo>
                  <a:lnTo>
                    <a:pt x="52070" y="637540"/>
                  </a:lnTo>
                  <a:lnTo>
                    <a:pt x="52070" y="636270"/>
                  </a:lnTo>
                  <a:lnTo>
                    <a:pt x="62230" y="626110"/>
                  </a:lnTo>
                  <a:lnTo>
                    <a:pt x="72390" y="614680"/>
                  </a:lnTo>
                  <a:lnTo>
                    <a:pt x="82550" y="601980"/>
                  </a:lnTo>
                  <a:lnTo>
                    <a:pt x="82550" y="600710"/>
                  </a:lnTo>
                  <a:lnTo>
                    <a:pt x="91440" y="586740"/>
                  </a:lnTo>
                  <a:lnTo>
                    <a:pt x="101600" y="572770"/>
                  </a:lnTo>
                  <a:lnTo>
                    <a:pt x="101600" y="571500"/>
                  </a:lnTo>
                  <a:lnTo>
                    <a:pt x="118110" y="538480"/>
                  </a:lnTo>
                  <a:lnTo>
                    <a:pt x="132080" y="506730"/>
                  </a:lnTo>
                  <a:lnTo>
                    <a:pt x="143510" y="474980"/>
                  </a:lnTo>
                  <a:lnTo>
                    <a:pt x="153670" y="440690"/>
                  </a:lnTo>
                  <a:lnTo>
                    <a:pt x="161290" y="407670"/>
                  </a:lnTo>
                  <a:lnTo>
                    <a:pt x="161290" y="406400"/>
                  </a:lnTo>
                  <a:lnTo>
                    <a:pt x="167640" y="372110"/>
                  </a:lnTo>
                  <a:lnTo>
                    <a:pt x="172720" y="336550"/>
                  </a:lnTo>
                  <a:lnTo>
                    <a:pt x="172720" y="335280"/>
                  </a:lnTo>
                  <a:lnTo>
                    <a:pt x="175260" y="335280"/>
                  </a:lnTo>
                  <a:lnTo>
                    <a:pt x="175260" y="261620"/>
                  </a:lnTo>
                  <a:lnTo>
                    <a:pt x="175260" y="1943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4340" y="4434839"/>
              <a:ext cx="77470" cy="33020"/>
            </a:xfrm>
            <a:custGeom>
              <a:avLst/>
              <a:gdLst/>
              <a:ahLst/>
              <a:cxnLst/>
              <a:rect l="l" t="t" r="r" b="b"/>
              <a:pathLst>
                <a:path w="77470" h="33020">
                  <a:moveTo>
                    <a:pt x="77470" y="11430"/>
                  </a:moveTo>
                  <a:lnTo>
                    <a:pt x="74930" y="6350"/>
                  </a:lnTo>
                  <a:lnTo>
                    <a:pt x="71120" y="0"/>
                  </a:lnTo>
                  <a:lnTo>
                    <a:pt x="59690" y="6350"/>
                  </a:lnTo>
                  <a:lnTo>
                    <a:pt x="48260" y="11430"/>
                  </a:lnTo>
                  <a:lnTo>
                    <a:pt x="48387" y="11772"/>
                  </a:lnTo>
                  <a:lnTo>
                    <a:pt x="36830" y="15240"/>
                  </a:lnTo>
                  <a:lnTo>
                    <a:pt x="36944" y="15481"/>
                  </a:lnTo>
                  <a:lnTo>
                    <a:pt x="25400" y="17780"/>
                  </a:lnTo>
                  <a:lnTo>
                    <a:pt x="12700" y="19050"/>
                  </a:lnTo>
                  <a:lnTo>
                    <a:pt x="0" y="20320"/>
                  </a:lnTo>
                  <a:lnTo>
                    <a:pt x="1270" y="25400"/>
                  </a:lnTo>
                  <a:lnTo>
                    <a:pt x="0" y="31750"/>
                  </a:lnTo>
                  <a:lnTo>
                    <a:pt x="1270" y="33020"/>
                  </a:lnTo>
                  <a:lnTo>
                    <a:pt x="1270" y="31750"/>
                  </a:lnTo>
                  <a:lnTo>
                    <a:pt x="13970" y="31750"/>
                  </a:lnTo>
                  <a:lnTo>
                    <a:pt x="26670" y="30480"/>
                  </a:lnTo>
                  <a:lnTo>
                    <a:pt x="27940" y="30480"/>
                  </a:lnTo>
                  <a:lnTo>
                    <a:pt x="40640" y="26670"/>
                  </a:lnTo>
                  <a:lnTo>
                    <a:pt x="53340" y="22860"/>
                  </a:lnTo>
                  <a:lnTo>
                    <a:pt x="64770" y="17780"/>
                  </a:lnTo>
                  <a:lnTo>
                    <a:pt x="66040" y="17780"/>
                  </a:lnTo>
                  <a:lnTo>
                    <a:pt x="77470" y="1143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5795009" y="3728720"/>
            <a:ext cx="331470" cy="732790"/>
            <a:chOff x="5795009" y="3728720"/>
            <a:chExt cx="331470" cy="732790"/>
          </a:xfrm>
        </p:grpSpPr>
        <p:sp>
          <p:nvSpPr>
            <p:cNvPr id="157" name="object 157"/>
            <p:cNvSpPr/>
            <p:nvPr/>
          </p:nvSpPr>
          <p:spPr>
            <a:xfrm>
              <a:off x="5801359" y="3736340"/>
              <a:ext cx="318770" cy="718820"/>
            </a:xfrm>
            <a:custGeom>
              <a:avLst/>
              <a:gdLst/>
              <a:ahLst/>
              <a:cxnLst/>
              <a:rect l="l" t="t" r="r" b="b"/>
              <a:pathLst>
                <a:path w="318770" h="718820">
                  <a:moveTo>
                    <a:pt x="138429" y="0"/>
                  </a:moveTo>
                  <a:lnTo>
                    <a:pt x="101600" y="0"/>
                  </a:lnTo>
                  <a:lnTo>
                    <a:pt x="81279" y="1270"/>
                  </a:lnTo>
                  <a:lnTo>
                    <a:pt x="72389" y="2540"/>
                  </a:lnTo>
                  <a:lnTo>
                    <a:pt x="64769" y="5080"/>
                  </a:lnTo>
                  <a:lnTo>
                    <a:pt x="58419" y="6350"/>
                  </a:lnTo>
                  <a:lnTo>
                    <a:pt x="52069" y="8890"/>
                  </a:lnTo>
                  <a:lnTo>
                    <a:pt x="41910" y="11430"/>
                  </a:lnTo>
                  <a:lnTo>
                    <a:pt x="31750" y="15240"/>
                  </a:lnTo>
                  <a:lnTo>
                    <a:pt x="26669" y="17780"/>
                  </a:lnTo>
                  <a:lnTo>
                    <a:pt x="19050" y="22860"/>
                  </a:lnTo>
                  <a:lnTo>
                    <a:pt x="16510" y="26670"/>
                  </a:lnTo>
                  <a:lnTo>
                    <a:pt x="12700" y="29210"/>
                  </a:lnTo>
                  <a:lnTo>
                    <a:pt x="7619" y="36830"/>
                  </a:lnTo>
                  <a:lnTo>
                    <a:pt x="6350" y="40640"/>
                  </a:lnTo>
                  <a:lnTo>
                    <a:pt x="3810" y="45720"/>
                  </a:lnTo>
                  <a:lnTo>
                    <a:pt x="2539" y="49530"/>
                  </a:lnTo>
                  <a:lnTo>
                    <a:pt x="1269" y="54610"/>
                  </a:lnTo>
                  <a:lnTo>
                    <a:pt x="1269" y="59690"/>
                  </a:lnTo>
                  <a:lnTo>
                    <a:pt x="0" y="72390"/>
                  </a:lnTo>
                  <a:lnTo>
                    <a:pt x="105" y="121920"/>
                  </a:lnTo>
                  <a:lnTo>
                    <a:pt x="1164" y="172720"/>
                  </a:lnTo>
                  <a:lnTo>
                    <a:pt x="1269" y="661670"/>
                  </a:lnTo>
                  <a:lnTo>
                    <a:pt x="2539" y="665480"/>
                  </a:lnTo>
                  <a:lnTo>
                    <a:pt x="3810" y="668020"/>
                  </a:lnTo>
                  <a:lnTo>
                    <a:pt x="3810" y="670560"/>
                  </a:lnTo>
                  <a:lnTo>
                    <a:pt x="5079" y="673100"/>
                  </a:lnTo>
                  <a:lnTo>
                    <a:pt x="6350" y="679450"/>
                  </a:lnTo>
                  <a:lnTo>
                    <a:pt x="8889" y="685800"/>
                  </a:lnTo>
                  <a:lnTo>
                    <a:pt x="11429" y="690880"/>
                  </a:lnTo>
                  <a:lnTo>
                    <a:pt x="15239" y="697230"/>
                  </a:lnTo>
                  <a:lnTo>
                    <a:pt x="19050" y="702310"/>
                  </a:lnTo>
                  <a:lnTo>
                    <a:pt x="27939" y="711200"/>
                  </a:lnTo>
                  <a:lnTo>
                    <a:pt x="29210" y="713740"/>
                  </a:lnTo>
                  <a:lnTo>
                    <a:pt x="34289" y="716280"/>
                  </a:lnTo>
                  <a:lnTo>
                    <a:pt x="35560" y="716280"/>
                  </a:lnTo>
                  <a:lnTo>
                    <a:pt x="38100" y="717550"/>
                  </a:lnTo>
                  <a:lnTo>
                    <a:pt x="39369" y="718820"/>
                  </a:lnTo>
                  <a:lnTo>
                    <a:pt x="71119" y="718820"/>
                  </a:lnTo>
                  <a:lnTo>
                    <a:pt x="119379" y="713740"/>
                  </a:lnTo>
                  <a:lnTo>
                    <a:pt x="162560" y="703580"/>
                  </a:lnTo>
                  <a:lnTo>
                    <a:pt x="199389" y="689610"/>
                  </a:lnTo>
                  <a:lnTo>
                    <a:pt x="232410" y="670560"/>
                  </a:lnTo>
                  <a:lnTo>
                    <a:pt x="262889" y="643890"/>
                  </a:lnTo>
                  <a:lnTo>
                    <a:pt x="269239" y="636270"/>
                  </a:lnTo>
                  <a:lnTo>
                    <a:pt x="276860" y="627380"/>
                  </a:lnTo>
                  <a:lnTo>
                    <a:pt x="285750" y="613410"/>
                  </a:lnTo>
                  <a:lnTo>
                    <a:pt x="294639" y="600710"/>
                  </a:lnTo>
                  <a:lnTo>
                    <a:pt x="297410" y="595630"/>
                  </a:lnTo>
                  <a:lnTo>
                    <a:pt x="80010" y="595630"/>
                  </a:lnTo>
                  <a:lnTo>
                    <a:pt x="80010" y="433070"/>
                  </a:lnTo>
                  <a:lnTo>
                    <a:pt x="299719" y="433070"/>
                  </a:lnTo>
                  <a:lnTo>
                    <a:pt x="293369" y="421640"/>
                  </a:lnTo>
                  <a:lnTo>
                    <a:pt x="288289" y="411480"/>
                  </a:lnTo>
                  <a:lnTo>
                    <a:pt x="281939" y="401320"/>
                  </a:lnTo>
                  <a:lnTo>
                    <a:pt x="276860" y="392430"/>
                  </a:lnTo>
                  <a:lnTo>
                    <a:pt x="257810" y="369570"/>
                  </a:lnTo>
                  <a:lnTo>
                    <a:pt x="251460" y="363220"/>
                  </a:lnTo>
                  <a:lnTo>
                    <a:pt x="243839" y="358140"/>
                  </a:lnTo>
                  <a:lnTo>
                    <a:pt x="248919" y="350520"/>
                  </a:lnTo>
                  <a:lnTo>
                    <a:pt x="255269" y="342900"/>
                  </a:lnTo>
                  <a:lnTo>
                    <a:pt x="260350" y="334010"/>
                  </a:lnTo>
                  <a:lnTo>
                    <a:pt x="264160" y="326390"/>
                  </a:lnTo>
                  <a:lnTo>
                    <a:pt x="267969" y="320040"/>
                  </a:lnTo>
                  <a:lnTo>
                    <a:pt x="271779" y="312420"/>
                  </a:lnTo>
                  <a:lnTo>
                    <a:pt x="272626" y="309880"/>
                  </a:lnTo>
                  <a:lnTo>
                    <a:pt x="86360" y="309880"/>
                  </a:lnTo>
                  <a:lnTo>
                    <a:pt x="80010" y="308610"/>
                  </a:lnTo>
                  <a:lnTo>
                    <a:pt x="80010" y="119380"/>
                  </a:lnTo>
                  <a:lnTo>
                    <a:pt x="272414" y="119380"/>
                  </a:lnTo>
                  <a:lnTo>
                    <a:pt x="270510" y="114300"/>
                  </a:lnTo>
                  <a:lnTo>
                    <a:pt x="266700" y="105410"/>
                  </a:lnTo>
                  <a:lnTo>
                    <a:pt x="256539" y="87630"/>
                  </a:lnTo>
                  <a:lnTo>
                    <a:pt x="250189" y="78740"/>
                  </a:lnTo>
                  <a:lnTo>
                    <a:pt x="245110" y="69850"/>
                  </a:lnTo>
                  <a:lnTo>
                    <a:pt x="231139" y="53340"/>
                  </a:lnTo>
                  <a:lnTo>
                    <a:pt x="218439" y="40640"/>
                  </a:lnTo>
                  <a:lnTo>
                    <a:pt x="205739" y="30480"/>
                  </a:lnTo>
                  <a:lnTo>
                    <a:pt x="191769" y="21590"/>
                  </a:lnTo>
                  <a:lnTo>
                    <a:pt x="179069" y="12700"/>
                  </a:lnTo>
                  <a:lnTo>
                    <a:pt x="165100" y="6350"/>
                  </a:lnTo>
                  <a:lnTo>
                    <a:pt x="152400" y="2540"/>
                  </a:lnTo>
                  <a:lnTo>
                    <a:pt x="138429" y="0"/>
                  </a:lnTo>
                  <a:close/>
                </a:path>
                <a:path w="318770" h="718820">
                  <a:moveTo>
                    <a:pt x="299719" y="433070"/>
                  </a:moveTo>
                  <a:lnTo>
                    <a:pt x="160019" y="433070"/>
                  </a:lnTo>
                  <a:lnTo>
                    <a:pt x="170179" y="435610"/>
                  </a:lnTo>
                  <a:lnTo>
                    <a:pt x="176529" y="438150"/>
                  </a:lnTo>
                  <a:lnTo>
                    <a:pt x="181610" y="440690"/>
                  </a:lnTo>
                  <a:lnTo>
                    <a:pt x="200660" y="452120"/>
                  </a:lnTo>
                  <a:lnTo>
                    <a:pt x="205739" y="458470"/>
                  </a:lnTo>
                  <a:lnTo>
                    <a:pt x="213360" y="464820"/>
                  </a:lnTo>
                  <a:lnTo>
                    <a:pt x="220979" y="472440"/>
                  </a:lnTo>
                  <a:lnTo>
                    <a:pt x="226060" y="480060"/>
                  </a:lnTo>
                  <a:lnTo>
                    <a:pt x="228600" y="482600"/>
                  </a:lnTo>
                  <a:lnTo>
                    <a:pt x="231139" y="487680"/>
                  </a:lnTo>
                  <a:lnTo>
                    <a:pt x="234950" y="499110"/>
                  </a:lnTo>
                  <a:lnTo>
                    <a:pt x="237489" y="502920"/>
                  </a:lnTo>
                  <a:lnTo>
                    <a:pt x="237489" y="508000"/>
                  </a:lnTo>
                  <a:lnTo>
                    <a:pt x="238760" y="511810"/>
                  </a:lnTo>
                  <a:lnTo>
                    <a:pt x="238760" y="527050"/>
                  </a:lnTo>
                  <a:lnTo>
                    <a:pt x="237489" y="528320"/>
                  </a:lnTo>
                  <a:lnTo>
                    <a:pt x="237489" y="530860"/>
                  </a:lnTo>
                  <a:lnTo>
                    <a:pt x="236219" y="533400"/>
                  </a:lnTo>
                  <a:lnTo>
                    <a:pt x="234950" y="537210"/>
                  </a:lnTo>
                  <a:lnTo>
                    <a:pt x="229869" y="542290"/>
                  </a:lnTo>
                  <a:lnTo>
                    <a:pt x="227329" y="546100"/>
                  </a:lnTo>
                  <a:lnTo>
                    <a:pt x="219710" y="551180"/>
                  </a:lnTo>
                  <a:lnTo>
                    <a:pt x="210819" y="557530"/>
                  </a:lnTo>
                  <a:lnTo>
                    <a:pt x="200660" y="563880"/>
                  </a:lnTo>
                  <a:lnTo>
                    <a:pt x="189229" y="570230"/>
                  </a:lnTo>
                  <a:lnTo>
                    <a:pt x="160019" y="580390"/>
                  </a:lnTo>
                  <a:lnTo>
                    <a:pt x="146050" y="585470"/>
                  </a:lnTo>
                  <a:lnTo>
                    <a:pt x="132079" y="589280"/>
                  </a:lnTo>
                  <a:lnTo>
                    <a:pt x="119379" y="591820"/>
                  </a:lnTo>
                  <a:lnTo>
                    <a:pt x="105410" y="594360"/>
                  </a:lnTo>
                  <a:lnTo>
                    <a:pt x="92710" y="594360"/>
                  </a:lnTo>
                  <a:lnTo>
                    <a:pt x="80010" y="595630"/>
                  </a:lnTo>
                  <a:lnTo>
                    <a:pt x="297410" y="595630"/>
                  </a:lnTo>
                  <a:lnTo>
                    <a:pt x="302260" y="586740"/>
                  </a:lnTo>
                  <a:lnTo>
                    <a:pt x="304800" y="579120"/>
                  </a:lnTo>
                  <a:lnTo>
                    <a:pt x="308610" y="572770"/>
                  </a:lnTo>
                  <a:lnTo>
                    <a:pt x="309879" y="565150"/>
                  </a:lnTo>
                  <a:lnTo>
                    <a:pt x="312419" y="558800"/>
                  </a:lnTo>
                  <a:lnTo>
                    <a:pt x="314960" y="551180"/>
                  </a:lnTo>
                  <a:lnTo>
                    <a:pt x="316229" y="544830"/>
                  </a:lnTo>
                  <a:lnTo>
                    <a:pt x="316229" y="537210"/>
                  </a:lnTo>
                  <a:lnTo>
                    <a:pt x="317500" y="529590"/>
                  </a:lnTo>
                  <a:lnTo>
                    <a:pt x="318769" y="523240"/>
                  </a:lnTo>
                  <a:lnTo>
                    <a:pt x="318769" y="515620"/>
                  </a:lnTo>
                  <a:lnTo>
                    <a:pt x="317373" y="502920"/>
                  </a:lnTo>
                  <a:lnTo>
                    <a:pt x="316229" y="491490"/>
                  </a:lnTo>
                  <a:lnTo>
                    <a:pt x="314960" y="480060"/>
                  </a:lnTo>
                  <a:lnTo>
                    <a:pt x="312419" y="468630"/>
                  </a:lnTo>
                  <a:lnTo>
                    <a:pt x="308610" y="457200"/>
                  </a:lnTo>
                  <a:lnTo>
                    <a:pt x="304800" y="444500"/>
                  </a:lnTo>
                  <a:lnTo>
                    <a:pt x="299719" y="433070"/>
                  </a:lnTo>
                  <a:close/>
                </a:path>
                <a:path w="318770" h="718820">
                  <a:moveTo>
                    <a:pt x="272414" y="119380"/>
                  </a:moveTo>
                  <a:lnTo>
                    <a:pt x="125729" y="119380"/>
                  </a:lnTo>
                  <a:lnTo>
                    <a:pt x="140969" y="121920"/>
                  </a:lnTo>
                  <a:lnTo>
                    <a:pt x="147319" y="124460"/>
                  </a:lnTo>
                  <a:lnTo>
                    <a:pt x="182879" y="149860"/>
                  </a:lnTo>
                  <a:lnTo>
                    <a:pt x="201929" y="180340"/>
                  </a:lnTo>
                  <a:lnTo>
                    <a:pt x="204469" y="184150"/>
                  </a:lnTo>
                  <a:lnTo>
                    <a:pt x="207010" y="191770"/>
                  </a:lnTo>
                  <a:lnTo>
                    <a:pt x="207010" y="196850"/>
                  </a:lnTo>
                  <a:lnTo>
                    <a:pt x="208279" y="200660"/>
                  </a:lnTo>
                  <a:lnTo>
                    <a:pt x="208279" y="204470"/>
                  </a:lnTo>
                  <a:lnTo>
                    <a:pt x="209550" y="208280"/>
                  </a:lnTo>
                  <a:lnTo>
                    <a:pt x="209550" y="213360"/>
                  </a:lnTo>
                  <a:lnTo>
                    <a:pt x="208279" y="223520"/>
                  </a:lnTo>
                  <a:lnTo>
                    <a:pt x="208279" y="234950"/>
                  </a:lnTo>
                  <a:lnTo>
                    <a:pt x="205739" y="245110"/>
                  </a:lnTo>
                  <a:lnTo>
                    <a:pt x="203200" y="254000"/>
                  </a:lnTo>
                  <a:lnTo>
                    <a:pt x="200660" y="261620"/>
                  </a:lnTo>
                  <a:lnTo>
                    <a:pt x="196850" y="269240"/>
                  </a:lnTo>
                  <a:lnTo>
                    <a:pt x="191769" y="275590"/>
                  </a:lnTo>
                  <a:lnTo>
                    <a:pt x="186689" y="283210"/>
                  </a:lnTo>
                  <a:lnTo>
                    <a:pt x="180339" y="288290"/>
                  </a:lnTo>
                  <a:lnTo>
                    <a:pt x="175260" y="293370"/>
                  </a:lnTo>
                  <a:lnTo>
                    <a:pt x="167639" y="297180"/>
                  </a:lnTo>
                  <a:lnTo>
                    <a:pt x="158750" y="299720"/>
                  </a:lnTo>
                  <a:lnTo>
                    <a:pt x="151129" y="302260"/>
                  </a:lnTo>
                  <a:lnTo>
                    <a:pt x="140969" y="304800"/>
                  </a:lnTo>
                  <a:lnTo>
                    <a:pt x="120650" y="306070"/>
                  </a:lnTo>
                  <a:lnTo>
                    <a:pt x="116839" y="307340"/>
                  </a:lnTo>
                  <a:lnTo>
                    <a:pt x="111760" y="308610"/>
                  </a:lnTo>
                  <a:lnTo>
                    <a:pt x="107950" y="309880"/>
                  </a:lnTo>
                  <a:lnTo>
                    <a:pt x="272626" y="309880"/>
                  </a:lnTo>
                  <a:lnTo>
                    <a:pt x="276860" y="297180"/>
                  </a:lnTo>
                  <a:lnTo>
                    <a:pt x="280669" y="288290"/>
                  </a:lnTo>
                  <a:lnTo>
                    <a:pt x="281939" y="279400"/>
                  </a:lnTo>
                  <a:lnTo>
                    <a:pt x="284479" y="269240"/>
                  </a:lnTo>
                  <a:lnTo>
                    <a:pt x="285750" y="259080"/>
                  </a:lnTo>
                  <a:lnTo>
                    <a:pt x="288289" y="247650"/>
                  </a:lnTo>
                  <a:lnTo>
                    <a:pt x="288416" y="234950"/>
                  </a:lnTo>
                  <a:lnTo>
                    <a:pt x="289560" y="223520"/>
                  </a:lnTo>
                  <a:lnTo>
                    <a:pt x="289560" y="199390"/>
                  </a:lnTo>
                  <a:lnTo>
                    <a:pt x="285750" y="165100"/>
                  </a:lnTo>
                  <a:lnTo>
                    <a:pt x="278129" y="134620"/>
                  </a:lnTo>
                  <a:lnTo>
                    <a:pt x="272414" y="119380"/>
                  </a:lnTo>
                  <a:close/>
                </a:path>
              </a:pathLst>
            </a:custGeom>
            <a:solidFill>
              <a:srgbClr val="FF99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875019" y="3850640"/>
              <a:ext cx="142239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75019" y="4163060"/>
              <a:ext cx="171450" cy="1752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96279" y="4385310"/>
              <a:ext cx="226060" cy="76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795010" y="3729989"/>
              <a:ext cx="267970" cy="655320"/>
            </a:xfrm>
            <a:custGeom>
              <a:avLst/>
              <a:gdLst/>
              <a:ahLst/>
              <a:cxnLst/>
              <a:rect l="l" t="t" r="r" b="b"/>
              <a:pathLst>
                <a:path w="267970" h="655320">
                  <a:moveTo>
                    <a:pt x="13970" y="123202"/>
                  </a:moveTo>
                  <a:lnTo>
                    <a:pt x="0" y="123202"/>
                  </a:lnTo>
                  <a:lnTo>
                    <a:pt x="0" y="655320"/>
                  </a:lnTo>
                  <a:lnTo>
                    <a:pt x="13970" y="655320"/>
                  </a:lnTo>
                  <a:lnTo>
                    <a:pt x="13970" y="184150"/>
                  </a:lnTo>
                  <a:lnTo>
                    <a:pt x="13970" y="123202"/>
                  </a:lnTo>
                  <a:close/>
                </a:path>
                <a:path w="267970" h="655320">
                  <a:moveTo>
                    <a:pt x="267970" y="90170"/>
                  </a:moveTo>
                  <a:lnTo>
                    <a:pt x="262890" y="81280"/>
                  </a:lnTo>
                  <a:lnTo>
                    <a:pt x="261620" y="81280"/>
                  </a:lnTo>
                  <a:lnTo>
                    <a:pt x="255270" y="72390"/>
                  </a:lnTo>
                  <a:lnTo>
                    <a:pt x="241300" y="55880"/>
                  </a:lnTo>
                  <a:lnTo>
                    <a:pt x="228600" y="43180"/>
                  </a:lnTo>
                  <a:lnTo>
                    <a:pt x="228600" y="41910"/>
                  </a:lnTo>
                  <a:lnTo>
                    <a:pt x="215900" y="31750"/>
                  </a:lnTo>
                  <a:lnTo>
                    <a:pt x="214630" y="31750"/>
                  </a:lnTo>
                  <a:lnTo>
                    <a:pt x="201930" y="22860"/>
                  </a:lnTo>
                  <a:lnTo>
                    <a:pt x="201930" y="21590"/>
                  </a:lnTo>
                  <a:lnTo>
                    <a:pt x="189230" y="13970"/>
                  </a:lnTo>
                  <a:lnTo>
                    <a:pt x="187960" y="12700"/>
                  </a:lnTo>
                  <a:lnTo>
                    <a:pt x="173990" y="7620"/>
                  </a:lnTo>
                  <a:lnTo>
                    <a:pt x="160020" y="2540"/>
                  </a:lnTo>
                  <a:lnTo>
                    <a:pt x="146050" y="1270"/>
                  </a:lnTo>
                  <a:lnTo>
                    <a:pt x="132080" y="0"/>
                  </a:lnTo>
                  <a:lnTo>
                    <a:pt x="107950" y="0"/>
                  </a:lnTo>
                  <a:lnTo>
                    <a:pt x="106680" y="0"/>
                  </a:lnTo>
                  <a:lnTo>
                    <a:pt x="87630" y="2540"/>
                  </a:lnTo>
                  <a:lnTo>
                    <a:pt x="78740" y="3810"/>
                  </a:lnTo>
                  <a:lnTo>
                    <a:pt x="77470" y="3810"/>
                  </a:lnTo>
                  <a:lnTo>
                    <a:pt x="69850" y="5080"/>
                  </a:lnTo>
                  <a:lnTo>
                    <a:pt x="68580" y="5080"/>
                  </a:lnTo>
                  <a:lnTo>
                    <a:pt x="62230" y="7620"/>
                  </a:lnTo>
                  <a:lnTo>
                    <a:pt x="55880" y="8890"/>
                  </a:lnTo>
                  <a:lnTo>
                    <a:pt x="55981" y="9156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35560" y="16510"/>
                  </a:lnTo>
                  <a:lnTo>
                    <a:pt x="34290" y="16510"/>
                  </a:lnTo>
                  <a:lnTo>
                    <a:pt x="30480" y="17780"/>
                  </a:lnTo>
                  <a:lnTo>
                    <a:pt x="30480" y="19050"/>
                  </a:lnTo>
                  <a:lnTo>
                    <a:pt x="26670" y="21590"/>
                  </a:lnTo>
                  <a:lnTo>
                    <a:pt x="25400" y="21590"/>
                  </a:lnTo>
                  <a:lnTo>
                    <a:pt x="21590" y="24130"/>
                  </a:lnTo>
                  <a:lnTo>
                    <a:pt x="21590" y="25400"/>
                  </a:lnTo>
                  <a:lnTo>
                    <a:pt x="17780" y="27940"/>
                  </a:lnTo>
                  <a:lnTo>
                    <a:pt x="15240" y="31750"/>
                  </a:lnTo>
                  <a:lnTo>
                    <a:pt x="12700" y="34290"/>
                  </a:lnTo>
                  <a:lnTo>
                    <a:pt x="11430" y="34290"/>
                  </a:lnTo>
                  <a:lnTo>
                    <a:pt x="11430" y="35560"/>
                  </a:lnTo>
                  <a:lnTo>
                    <a:pt x="8890" y="39370"/>
                  </a:lnTo>
                  <a:lnTo>
                    <a:pt x="8890" y="40640"/>
                  </a:lnTo>
                  <a:lnTo>
                    <a:pt x="6350" y="44450"/>
                  </a:lnTo>
                  <a:lnTo>
                    <a:pt x="5080" y="49530"/>
                  </a:lnTo>
                  <a:lnTo>
                    <a:pt x="2540" y="53340"/>
                  </a:lnTo>
                  <a:lnTo>
                    <a:pt x="2540" y="54610"/>
                  </a:lnTo>
                  <a:lnTo>
                    <a:pt x="2540" y="58420"/>
                  </a:lnTo>
                  <a:lnTo>
                    <a:pt x="2540" y="59690"/>
                  </a:lnTo>
                  <a:lnTo>
                    <a:pt x="1270" y="64770"/>
                  </a:lnTo>
                  <a:lnTo>
                    <a:pt x="1270" y="66040"/>
                  </a:lnTo>
                  <a:lnTo>
                    <a:pt x="0" y="77470"/>
                  </a:lnTo>
                  <a:lnTo>
                    <a:pt x="0" y="92710"/>
                  </a:lnTo>
                  <a:lnTo>
                    <a:pt x="0" y="107950"/>
                  </a:lnTo>
                  <a:lnTo>
                    <a:pt x="0" y="123190"/>
                  </a:lnTo>
                  <a:lnTo>
                    <a:pt x="12700" y="123190"/>
                  </a:lnTo>
                  <a:lnTo>
                    <a:pt x="12700" y="107950"/>
                  </a:lnTo>
                  <a:lnTo>
                    <a:pt x="12700" y="92710"/>
                  </a:lnTo>
                  <a:lnTo>
                    <a:pt x="12700" y="78740"/>
                  </a:lnTo>
                  <a:lnTo>
                    <a:pt x="13970" y="66040"/>
                  </a:lnTo>
                  <a:lnTo>
                    <a:pt x="13970" y="62230"/>
                  </a:lnTo>
                  <a:lnTo>
                    <a:pt x="14947" y="58305"/>
                  </a:lnTo>
                  <a:lnTo>
                    <a:pt x="15240" y="58420"/>
                  </a:lnTo>
                  <a:lnTo>
                    <a:pt x="16510" y="53340"/>
                  </a:lnTo>
                  <a:lnTo>
                    <a:pt x="17780" y="49530"/>
                  </a:lnTo>
                  <a:lnTo>
                    <a:pt x="20320" y="45720"/>
                  </a:lnTo>
                  <a:lnTo>
                    <a:pt x="21399" y="42456"/>
                  </a:lnTo>
                  <a:lnTo>
                    <a:pt x="24130" y="40640"/>
                  </a:lnTo>
                  <a:lnTo>
                    <a:pt x="26670" y="36830"/>
                  </a:lnTo>
                  <a:lnTo>
                    <a:pt x="30480" y="34290"/>
                  </a:lnTo>
                  <a:lnTo>
                    <a:pt x="29972" y="33782"/>
                  </a:lnTo>
                  <a:lnTo>
                    <a:pt x="33020" y="31750"/>
                  </a:lnTo>
                  <a:lnTo>
                    <a:pt x="36283" y="29578"/>
                  </a:lnTo>
                  <a:lnTo>
                    <a:pt x="36830" y="30480"/>
                  </a:lnTo>
                  <a:lnTo>
                    <a:pt x="40640" y="27940"/>
                  </a:lnTo>
                  <a:lnTo>
                    <a:pt x="40462" y="27533"/>
                  </a:lnTo>
                  <a:lnTo>
                    <a:pt x="49530" y="24130"/>
                  </a:lnTo>
                  <a:lnTo>
                    <a:pt x="59690" y="21590"/>
                  </a:lnTo>
                  <a:lnTo>
                    <a:pt x="60960" y="21590"/>
                  </a:lnTo>
                  <a:lnTo>
                    <a:pt x="67310" y="19050"/>
                  </a:lnTo>
                  <a:lnTo>
                    <a:pt x="73660" y="17780"/>
                  </a:lnTo>
                  <a:lnTo>
                    <a:pt x="73507" y="17411"/>
                  </a:lnTo>
                  <a:lnTo>
                    <a:pt x="80010" y="15240"/>
                  </a:lnTo>
                  <a:lnTo>
                    <a:pt x="88900" y="13970"/>
                  </a:lnTo>
                  <a:lnTo>
                    <a:pt x="109220" y="12700"/>
                  </a:lnTo>
                  <a:lnTo>
                    <a:pt x="131267" y="11480"/>
                  </a:lnTo>
                  <a:lnTo>
                    <a:pt x="144780" y="12700"/>
                  </a:lnTo>
                  <a:lnTo>
                    <a:pt x="157480" y="15240"/>
                  </a:lnTo>
                  <a:lnTo>
                    <a:pt x="169037" y="18719"/>
                  </a:lnTo>
                  <a:lnTo>
                    <a:pt x="168910" y="19050"/>
                  </a:lnTo>
                  <a:lnTo>
                    <a:pt x="182880" y="25400"/>
                  </a:lnTo>
                  <a:lnTo>
                    <a:pt x="183273" y="24409"/>
                  </a:lnTo>
                  <a:lnTo>
                    <a:pt x="195580" y="33020"/>
                  </a:lnTo>
                  <a:lnTo>
                    <a:pt x="196024" y="32118"/>
                  </a:lnTo>
                  <a:lnTo>
                    <a:pt x="208280" y="41910"/>
                  </a:lnTo>
                  <a:lnTo>
                    <a:pt x="219710" y="52070"/>
                  </a:lnTo>
                  <a:lnTo>
                    <a:pt x="232410" y="64770"/>
                  </a:lnTo>
                  <a:lnTo>
                    <a:pt x="232981" y="64198"/>
                  </a:lnTo>
                  <a:lnTo>
                    <a:pt x="246380" y="80010"/>
                  </a:lnTo>
                  <a:lnTo>
                    <a:pt x="251460" y="88900"/>
                  </a:lnTo>
                  <a:lnTo>
                    <a:pt x="257810" y="97790"/>
                  </a:lnTo>
                  <a:lnTo>
                    <a:pt x="262890" y="93980"/>
                  </a:lnTo>
                  <a:lnTo>
                    <a:pt x="267970" y="9017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37580" y="3820159"/>
              <a:ext cx="63500" cy="340360"/>
            </a:xfrm>
            <a:custGeom>
              <a:avLst/>
              <a:gdLst/>
              <a:ahLst/>
              <a:cxnLst/>
              <a:rect l="l" t="t" r="r" b="b"/>
              <a:pathLst>
                <a:path w="63500" h="340360">
                  <a:moveTo>
                    <a:pt x="63500" y="334010"/>
                  </a:moveTo>
                  <a:lnTo>
                    <a:pt x="57150" y="323850"/>
                  </a:lnTo>
                  <a:lnTo>
                    <a:pt x="52070" y="314960"/>
                  </a:lnTo>
                  <a:lnTo>
                    <a:pt x="52070" y="313690"/>
                  </a:lnTo>
                  <a:lnTo>
                    <a:pt x="45720" y="306070"/>
                  </a:lnTo>
                  <a:lnTo>
                    <a:pt x="39370" y="297180"/>
                  </a:lnTo>
                  <a:lnTo>
                    <a:pt x="33020" y="289560"/>
                  </a:lnTo>
                  <a:lnTo>
                    <a:pt x="33020" y="288290"/>
                  </a:lnTo>
                  <a:lnTo>
                    <a:pt x="26670" y="281940"/>
                  </a:lnTo>
                  <a:lnTo>
                    <a:pt x="25400" y="281940"/>
                  </a:lnTo>
                  <a:lnTo>
                    <a:pt x="19050" y="275590"/>
                  </a:lnTo>
                  <a:lnTo>
                    <a:pt x="19050" y="274320"/>
                  </a:lnTo>
                  <a:lnTo>
                    <a:pt x="16586" y="272681"/>
                  </a:lnTo>
                  <a:lnTo>
                    <a:pt x="19050" y="269240"/>
                  </a:lnTo>
                  <a:lnTo>
                    <a:pt x="18097" y="268859"/>
                  </a:lnTo>
                  <a:lnTo>
                    <a:pt x="24130" y="261620"/>
                  </a:lnTo>
                  <a:lnTo>
                    <a:pt x="29210" y="254000"/>
                  </a:lnTo>
                  <a:lnTo>
                    <a:pt x="33020" y="246380"/>
                  </a:lnTo>
                  <a:lnTo>
                    <a:pt x="34290" y="246380"/>
                  </a:lnTo>
                  <a:lnTo>
                    <a:pt x="36830" y="238760"/>
                  </a:lnTo>
                  <a:lnTo>
                    <a:pt x="40640" y="231140"/>
                  </a:lnTo>
                  <a:lnTo>
                    <a:pt x="44450" y="223520"/>
                  </a:lnTo>
                  <a:lnTo>
                    <a:pt x="46990" y="215900"/>
                  </a:lnTo>
                  <a:lnTo>
                    <a:pt x="49530" y="205740"/>
                  </a:lnTo>
                  <a:lnTo>
                    <a:pt x="52070" y="196850"/>
                  </a:lnTo>
                  <a:lnTo>
                    <a:pt x="54610" y="186690"/>
                  </a:lnTo>
                  <a:lnTo>
                    <a:pt x="54610" y="185420"/>
                  </a:lnTo>
                  <a:lnTo>
                    <a:pt x="55880" y="175260"/>
                  </a:lnTo>
                  <a:lnTo>
                    <a:pt x="57150" y="163830"/>
                  </a:lnTo>
                  <a:lnTo>
                    <a:pt x="58420" y="152400"/>
                  </a:lnTo>
                  <a:lnTo>
                    <a:pt x="58420" y="139700"/>
                  </a:lnTo>
                  <a:lnTo>
                    <a:pt x="59690" y="127000"/>
                  </a:lnTo>
                  <a:lnTo>
                    <a:pt x="58420" y="115570"/>
                  </a:lnTo>
                  <a:lnTo>
                    <a:pt x="58420" y="104140"/>
                  </a:lnTo>
                  <a:lnTo>
                    <a:pt x="58420" y="102870"/>
                  </a:lnTo>
                  <a:lnTo>
                    <a:pt x="57150" y="91440"/>
                  </a:lnTo>
                  <a:lnTo>
                    <a:pt x="55880" y="81280"/>
                  </a:lnTo>
                  <a:lnTo>
                    <a:pt x="53340" y="69850"/>
                  </a:lnTo>
                  <a:lnTo>
                    <a:pt x="50800" y="59690"/>
                  </a:lnTo>
                  <a:lnTo>
                    <a:pt x="48260" y="48260"/>
                  </a:lnTo>
                  <a:lnTo>
                    <a:pt x="44450" y="38100"/>
                  </a:lnTo>
                  <a:lnTo>
                    <a:pt x="40640" y="27940"/>
                  </a:lnTo>
                  <a:lnTo>
                    <a:pt x="35560" y="19050"/>
                  </a:lnTo>
                  <a:lnTo>
                    <a:pt x="31750" y="8890"/>
                  </a:lnTo>
                  <a:lnTo>
                    <a:pt x="30480" y="8890"/>
                  </a:lnTo>
                  <a:lnTo>
                    <a:pt x="25400" y="0"/>
                  </a:lnTo>
                  <a:lnTo>
                    <a:pt x="20320" y="3810"/>
                  </a:lnTo>
                  <a:lnTo>
                    <a:pt x="15240" y="6350"/>
                  </a:lnTo>
                  <a:lnTo>
                    <a:pt x="20320" y="15240"/>
                  </a:lnTo>
                  <a:lnTo>
                    <a:pt x="24130" y="24130"/>
                  </a:lnTo>
                  <a:lnTo>
                    <a:pt x="29210" y="33020"/>
                  </a:lnTo>
                  <a:lnTo>
                    <a:pt x="33020" y="43180"/>
                  </a:lnTo>
                  <a:lnTo>
                    <a:pt x="36296" y="51930"/>
                  </a:lnTo>
                  <a:lnTo>
                    <a:pt x="35560" y="52070"/>
                  </a:lnTo>
                  <a:lnTo>
                    <a:pt x="39370" y="62230"/>
                  </a:lnTo>
                  <a:lnTo>
                    <a:pt x="41910" y="72390"/>
                  </a:lnTo>
                  <a:lnTo>
                    <a:pt x="43180" y="82550"/>
                  </a:lnTo>
                  <a:lnTo>
                    <a:pt x="44450" y="93980"/>
                  </a:lnTo>
                  <a:lnTo>
                    <a:pt x="45720" y="105410"/>
                  </a:lnTo>
                  <a:lnTo>
                    <a:pt x="45847" y="105384"/>
                  </a:lnTo>
                  <a:lnTo>
                    <a:pt x="46990" y="115570"/>
                  </a:lnTo>
                  <a:lnTo>
                    <a:pt x="46990" y="127000"/>
                  </a:lnTo>
                  <a:lnTo>
                    <a:pt x="46990" y="139700"/>
                  </a:lnTo>
                  <a:lnTo>
                    <a:pt x="46990" y="151130"/>
                  </a:lnTo>
                  <a:lnTo>
                    <a:pt x="45720" y="162560"/>
                  </a:lnTo>
                  <a:lnTo>
                    <a:pt x="44450" y="173990"/>
                  </a:lnTo>
                  <a:lnTo>
                    <a:pt x="42189" y="183007"/>
                  </a:lnTo>
                  <a:lnTo>
                    <a:pt x="41910" y="182880"/>
                  </a:lnTo>
                  <a:lnTo>
                    <a:pt x="39370" y="194310"/>
                  </a:lnTo>
                  <a:lnTo>
                    <a:pt x="38265" y="202006"/>
                  </a:lnTo>
                  <a:lnTo>
                    <a:pt x="38100" y="201930"/>
                  </a:lnTo>
                  <a:lnTo>
                    <a:pt x="34290" y="212090"/>
                  </a:lnTo>
                  <a:lnTo>
                    <a:pt x="31750" y="218440"/>
                  </a:lnTo>
                  <a:lnTo>
                    <a:pt x="32804" y="218871"/>
                  </a:lnTo>
                  <a:lnTo>
                    <a:pt x="29692" y="225094"/>
                  </a:lnTo>
                  <a:lnTo>
                    <a:pt x="29210" y="224790"/>
                  </a:lnTo>
                  <a:lnTo>
                    <a:pt x="25400" y="232410"/>
                  </a:lnTo>
                  <a:lnTo>
                    <a:pt x="22860" y="240030"/>
                  </a:lnTo>
                  <a:lnTo>
                    <a:pt x="17780" y="247650"/>
                  </a:lnTo>
                  <a:lnTo>
                    <a:pt x="12700" y="255270"/>
                  </a:lnTo>
                  <a:lnTo>
                    <a:pt x="13601" y="255816"/>
                  </a:lnTo>
                  <a:lnTo>
                    <a:pt x="8890" y="262890"/>
                  </a:lnTo>
                  <a:lnTo>
                    <a:pt x="7620" y="262890"/>
                  </a:lnTo>
                  <a:lnTo>
                    <a:pt x="2540" y="270510"/>
                  </a:lnTo>
                  <a:lnTo>
                    <a:pt x="0" y="275590"/>
                  </a:lnTo>
                  <a:lnTo>
                    <a:pt x="3810" y="279400"/>
                  </a:lnTo>
                  <a:lnTo>
                    <a:pt x="10160" y="284480"/>
                  </a:lnTo>
                  <a:lnTo>
                    <a:pt x="17081" y="290258"/>
                  </a:lnTo>
                  <a:lnTo>
                    <a:pt x="16510" y="290830"/>
                  </a:lnTo>
                  <a:lnTo>
                    <a:pt x="22860" y="297180"/>
                  </a:lnTo>
                  <a:lnTo>
                    <a:pt x="29210" y="304800"/>
                  </a:lnTo>
                  <a:lnTo>
                    <a:pt x="35128" y="311912"/>
                  </a:lnTo>
                  <a:lnTo>
                    <a:pt x="34290" y="312420"/>
                  </a:lnTo>
                  <a:lnTo>
                    <a:pt x="40640" y="321310"/>
                  </a:lnTo>
                  <a:lnTo>
                    <a:pt x="46990" y="330200"/>
                  </a:lnTo>
                  <a:lnTo>
                    <a:pt x="52070" y="340360"/>
                  </a:lnTo>
                  <a:lnTo>
                    <a:pt x="57150" y="337820"/>
                  </a:lnTo>
                  <a:lnTo>
                    <a:pt x="63500" y="33401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15990" y="4144009"/>
              <a:ext cx="110489" cy="278130"/>
            </a:xfrm>
            <a:custGeom>
              <a:avLst/>
              <a:gdLst/>
              <a:ahLst/>
              <a:cxnLst/>
              <a:rect l="l" t="t" r="r" b="b"/>
              <a:pathLst>
                <a:path w="110489" h="278129">
                  <a:moveTo>
                    <a:pt x="110490" y="107950"/>
                  </a:moveTo>
                  <a:lnTo>
                    <a:pt x="109220" y="106680"/>
                  </a:lnTo>
                  <a:lnTo>
                    <a:pt x="109220" y="95250"/>
                  </a:lnTo>
                  <a:lnTo>
                    <a:pt x="107950" y="83820"/>
                  </a:lnTo>
                  <a:lnTo>
                    <a:pt x="107950" y="82550"/>
                  </a:lnTo>
                  <a:lnTo>
                    <a:pt x="106680" y="71120"/>
                  </a:lnTo>
                  <a:lnTo>
                    <a:pt x="104140" y="59690"/>
                  </a:lnTo>
                  <a:lnTo>
                    <a:pt x="100330" y="46990"/>
                  </a:lnTo>
                  <a:lnTo>
                    <a:pt x="95250" y="35560"/>
                  </a:lnTo>
                  <a:lnTo>
                    <a:pt x="95250" y="34290"/>
                  </a:lnTo>
                  <a:lnTo>
                    <a:pt x="90170" y="22860"/>
                  </a:lnTo>
                  <a:lnTo>
                    <a:pt x="85090" y="10160"/>
                  </a:lnTo>
                  <a:lnTo>
                    <a:pt x="78740" y="0"/>
                  </a:lnTo>
                  <a:lnTo>
                    <a:pt x="73660" y="3810"/>
                  </a:lnTo>
                  <a:lnTo>
                    <a:pt x="68580" y="6350"/>
                  </a:lnTo>
                  <a:lnTo>
                    <a:pt x="73660" y="16510"/>
                  </a:lnTo>
                  <a:lnTo>
                    <a:pt x="78740" y="27940"/>
                  </a:lnTo>
                  <a:lnTo>
                    <a:pt x="83820" y="39370"/>
                  </a:lnTo>
                  <a:lnTo>
                    <a:pt x="88785" y="50571"/>
                  </a:lnTo>
                  <a:lnTo>
                    <a:pt x="87630" y="50800"/>
                  </a:lnTo>
                  <a:lnTo>
                    <a:pt x="91440" y="63500"/>
                  </a:lnTo>
                  <a:lnTo>
                    <a:pt x="91694" y="63398"/>
                  </a:lnTo>
                  <a:lnTo>
                    <a:pt x="93980" y="73660"/>
                  </a:lnTo>
                  <a:lnTo>
                    <a:pt x="96520" y="85090"/>
                  </a:lnTo>
                  <a:lnTo>
                    <a:pt x="97790" y="96520"/>
                  </a:lnTo>
                  <a:lnTo>
                    <a:pt x="97790" y="107950"/>
                  </a:lnTo>
                  <a:lnTo>
                    <a:pt x="97790" y="114300"/>
                  </a:lnTo>
                  <a:lnTo>
                    <a:pt x="96520" y="120650"/>
                  </a:lnTo>
                  <a:lnTo>
                    <a:pt x="96520" y="128270"/>
                  </a:lnTo>
                  <a:lnTo>
                    <a:pt x="95250" y="135890"/>
                  </a:lnTo>
                  <a:lnTo>
                    <a:pt x="93980" y="142240"/>
                  </a:lnTo>
                  <a:lnTo>
                    <a:pt x="91440" y="149860"/>
                  </a:lnTo>
                  <a:lnTo>
                    <a:pt x="90170" y="156210"/>
                  </a:lnTo>
                  <a:lnTo>
                    <a:pt x="87998" y="162712"/>
                  </a:lnTo>
                  <a:lnTo>
                    <a:pt x="87630" y="162560"/>
                  </a:lnTo>
                  <a:lnTo>
                    <a:pt x="85090" y="168910"/>
                  </a:lnTo>
                  <a:lnTo>
                    <a:pt x="81280" y="176530"/>
                  </a:lnTo>
                  <a:lnTo>
                    <a:pt x="82296" y="176949"/>
                  </a:lnTo>
                  <a:lnTo>
                    <a:pt x="74930" y="189230"/>
                  </a:lnTo>
                  <a:lnTo>
                    <a:pt x="66040" y="203200"/>
                  </a:lnTo>
                  <a:lnTo>
                    <a:pt x="57150" y="215900"/>
                  </a:lnTo>
                  <a:lnTo>
                    <a:pt x="49530" y="224790"/>
                  </a:lnTo>
                  <a:lnTo>
                    <a:pt x="43180" y="232410"/>
                  </a:lnTo>
                  <a:lnTo>
                    <a:pt x="35560" y="238760"/>
                  </a:lnTo>
                  <a:lnTo>
                    <a:pt x="29210" y="245110"/>
                  </a:lnTo>
                  <a:lnTo>
                    <a:pt x="21590" y="251460"/>
                  </a:lnTo>
                  <a:lnTo>
                    <a:pt x="13970" y="257810"/>
                  </a:lnTo>
                  <a:lnTo>
                    <a:pt x="7620" y="261620"/>
                  </a:lnTo>
                  <a:lnTo>
                    <a:pt x="0" y="266700"/>
                  </a:lnTo>
                  <a:lnTo>
                    <a:pt x="2540" y="273050"/>
                  </a:lnTo>
                  <a:lnTo>
                    <a:pt x="6350" y="278130"/>
                  </a:lnTo>
                  <a:lnTo>
                    <a:pt x="13970" y="273050"/>
                  </a:lnTo>
                  <a:lnTo>
                    <a:pt x="21590" y="267970"/>
                  </a:lnTo>
                  <a:lnTo>
                    <a:pt x="29210" y="261620"/>
                  </a:lnTo>
                  <a:lnTo>
                    <a:pt x="36830" y="255270"/>
                  </a:lnTo>
                  <a:lnTo>
                    <a:pt x="44450" y="248920"/>
                  </a:lnTo>
                  <a:lnTo>
                    <a:pt x="52070" y="241300"/>
                  </a:lnTo>
                  <a:lnTo>
                    <a:pt x="52070" y="240030"/>
                  </a:lnTo>
                  <a:lnTo>
                    <a:pt x="59690" y="232410"/>
                  </a:lnTo>
                  <a:lnTo>
                    <a:pt x="66040" y="223520"/>
                  </a:lnTo>
                  <a:lnTo>
                    <a:pt x="67310" y="223520"/>
                  </a:lnTo>
                  <a:lnTo>
                    <a:pt x="76200" y="209550"/>
                  </a:lnTo>
                  <a:lnTo>
                    <a:pt x="77470" y="209550"/>
                  </a:lnTo>
                  <a:lnTo>
                    <a:pt x="85090" y="195580"/>
                  </a:lnTo>
                  <a:lnTo>
                    <a:pt x="92710" y="181610"/>
                  </a:lnTo>
                  <a:lnTo>
                    <a:pt x="96520" y="173990"/>
                  </a:lnTo>
                  <a:lnTo>
                    <a:pt x="99060" y="167640"/>
                  </a:lnTo>
                  <a:lnTo>
                    <a:pt x="99060" y="166370"/>
                  </a:lnTo>
                  <a:lnTo>
                    <a:pt x="101600" y="160020"/>
                  </a:lnTo>
                  <a:lnTo>
                    <a:pt x="104140" y="152400"/>
                  </a:lnTo>
                  <a:lnTo>
                    <a:pt x="106680" y="144780"/>
                  </a:lnTo>
                  <a:lnTo>
                    <a:pt x="107950" y="138430"/>
                  </a:lnTo>
                  <a:lnTo>
                    <a:pt x="107950" y="137160"/>
                  </a:lnTo>
                  <a:lnTo>
                    <a:pt x="107950" y="130810"/>
                  </a:lnTo>
                  <a:lnTo>
                    <a:pt x="109220" y="123190"/>
                  </a:lnTo>
                  <a:lnTo>
                    <a:pt x="109220" y="115570"/>
                  </a:lnTo>
                  <a:lnTo>
                    <a:pt x="110490" y="115570"/>
                  </a:lnTo>
                  <a:lnTo>
                    <a:pt x="110490" y="1079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/>
          <p:nvPr/>
        </p:nvSpPr>
        <p:spPr>
          <a:xfrm>
            <a:off x="3851909" y="4724400"/>
            <a:ext cx="1280160" cy="1280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63417-1E8E-42FE-916C-8E3D437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CV?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5781E-61EB-4F8D-BA21-3FBAF60B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7990"/>
            <a:ext cx="7922259" cy="3447098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sz="2400" b="0" u="none" dirty="0">
                <a:solidFill>
                  <a:schemeClr val="tx1"/>
                </a:solidFill>
              </a:rPr>
              <a:t>CV is the ……………… form of ‘Curriculum Vitae’.</a:t>
            </a:r>
          </a:p>
          <a:p>
            <a:pPr marL="457200" indent="-457200">
              <a:buFont typeface="+mj-lt"/>
              <a:buAutoNum type="alphaUcPeriod"/>
            </a:pPr>
            <a:endParaRPr lang="en-US" sz="2400" b="0" u="non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sz="2400" b="0" u="non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b="0" u="none" dirty="0">
                <a:solidFill>
                  <a:schemeClr val="tx1"/>
                </a:solidFill>
              </a:rPr>
              <a:t>CV is the …………….. document which describes yourself to your employer.</a:t>
            </a:r>
          </a:p>
          <a:p>
            <a:endParaRPr lang="en-US" sz="2400" b="0" u="none" dirty="0">
              <a:solidFill>
                <a:schemeClr val="tx1"/>
              </a:solidFill>
            </a:endParaRPr>
          </a:p>
          <a:p>
            <a:pPr algn="ctr"/>
            <a:r>
              <a:rPr lang="en-US" sz="2400" i="1" u="none" dirty="0">
                <a:solidFill>
                  <a:schemeClr val="tx1"/>
                </a:solidFill>
              </a:rPr>
              <a:t>( first,	short)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0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73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736600"/>
            <a:ext cx="3230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Writing </a:t>
            </a:r>
            <a:r>
              <a:rPr sz="4000" dirty="0"/>
              <a:t>a</a:t>
            </a:r>
            <a:r>
              <a:rPr sz="4000" spc="-90" dirty="0"/>
              <a:t> </a:t>
            </a:r>
            <a:r>
              <a:rPr sz="4000" spc="-5" dirty="0"/>
              <a:t>CV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7174865" cy="386112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eXGyreAdventor"/>
                <a:cs typeface="TeXGyreAdventor"/>
              </a:rPr>
              <a:t>When </a:t>
            </a:r>
            <a:r>
              <a:rPr sz="2400" spc="-10" dirty="0">
                <a:latin typeface="TeXGyreAdventor"/>
                <a:cs typeface="TeXGyreAdventor"/>
              </a:rPr>
              <a:t>you </a:t>
            </a:r>
            <a:r>
              <a:rPr sz="2400" spc="-5" dirty="0">
                <a:latin typeface="TeXGyreAdventor"/>
                <a:cs typeface="TeXGyreAdventor"/>
              </a:rPr>
              <a:t>apply for </a:t>
            </a:r>
            <a:r>
              <a:rPr sz="2400" dirty="0">
                <a:latin typeface="TeXGyreAdventor"/>
                <a:cs typeface="TeXGyreAdventor"/>
              </a:rPr>
              <a:t>a </a:t>
            </a:r>
            <a:r>
              <a:rPr sz="2400" spc="-5" dirty="0">
                <a:latin typeface="TeXGyreAdventor"/>
                <a:cs typeface="TeXGyreAdventor"/>
              </a:rPr>
              <a:t>job, it is </a:t>
            </a:r>
            <a:r>
              <a:rPr lang="en-US" sz="2400" spc="-5" dirty="0">
                <a:latin typeface="TeXGyreAdventor"/>
                <a:cs typeface="TeXGyreAdventor"/>
              </a:rPr>
              <a:t>(1)…………….</a:t>
            </a:r>
            <a:r>
              <a:rPr sz="2400" spc="-5" dirty="0">
                <a:latin typeface="TeXGyreAdventor"/>
                <a:cs typeface="TeXGyreAdventor"/>
              </a:rPr>
              <a:t>to include  </a:t>
            </a:r>
            <a:r>
              <a:rPr sz="2400" dirty="0">
                <a:latin typeface="TeXGyreAdventor"/>
                <a:cs typeface="TeXGyreAdventor"/>
              </a:rPr>
              <a:t>a </a:t>
            </a:r>
            <a:r>
              <a:rPr sz="2400" b="1" spc="-5" dirty="0">
                <a:latin typeface="TeXGyreAdventor"/>
                <a:cs typeface="TeXGyreAdventor"/>
              </a:rPr>
              <a:t>curriculum vitae</a:t>
            </a:r>
            <a:r>
              <a:rPr sz="2400" spc="-5" dirty="0">
                <a:latin typeface="TeXGyreAdventor"/>
                <a:cs typeface="TeXGyreAdventor"/>
              </a:rPr>
              <a:t>, or </a:t>
            </a:r>
            <a:r>
              <a:rPr sz="2400" b="1" spc="-5" dirty="0">
                <a:latin typeface="TeXGyreAdventor"/>
                <a:cs typeface="TeXGyreAdventor"/>
              </a:rPr>
              <a:t>CV </a:t>
            </a:r>
            <a:r>
              <a:rPr sz="2400" spc="-5" dirty="0">
                <a:latin typeface="TeXGyreAdventor"/>
                <a:cs typeface="TeXGyreAdventor"/>
              </a:rPr>
              <a:t>(called </a:t>
            </a:r>
            <a:r>
              <a:rPr sz="2400" b="1" spc="-5" dirty="0">
                <a:latin typeface="TeXGyreAdventor"/>
                <a:cs typeface="TeXGyreAdventor"/>
              </a:rPr>
              <a:t>résumé </a:t>
            </a:r>
            <a:r>
              <a:rPr sz="2400" spc="-5" dirty="0">
                <a:latin typeface="TeXGyreAdventor"/>
                <a:cs typeface="TeXGyreAdventor"/>
              </a:rPr>
              <a:t>in </a:t>
            </a:r>
            <a:r>
              <a:rPr sz="2400" spc="-10" dirty="0">
                <a:latin typeface="TeXGyreAdventor"/>
                <a:cs typeface="TeXGyreAdventor"/>
              </a:rPr>
              <a:t>the  </a:t>
            </a:r>
            <a:r>
              <a:rPr sz="2400" spc="-5" dirty="0">
                <a:latin typeface="TeXGyreAdventor"/>
                <a:cs typeface="TeXGyreAdventor"/>
              </a:rPr>
              <a:t>US). This is </a:t>
            </a:r>
            <a:r>
              <a:rPr sz="2400" dirty="0">
                <a:latin typeface="TeXGyreAdventor"/>
                <a:cs typeface="TeXGyreAdventor"/>
              </a:rPr>
              <a:t>a </a:t>
            </a:r>
            <a:r>
              <a:rPr sz="2400" spc="-5" dirty="0">
                <a:latin typeface="TeXGyreAdventor"/>
                <a:cs typeface="TeXGyreAdventor"/>
              </a:rPr>
              <a:t>list of your </a:t>
            </a:r>
            <a:r>
              <a:rPr lang="en-US" sz="2400" spc="-5" dirty="0">
                <a:latin typeface="TeXGyreAdventor"/>
                <a:cs typeface="TeXGyreAdventor"/>
              </a:rPr>
              <a:t>(2) ……………..</a:t>
            </a:r>
            <a:r>
              <a:rPr sz="2400" spc="-5" dirty="0">
                <a:latin typeface="TeXGyreAdventor"/>
                <a:cs typeface="TeXGyreAdventor"/>
              </a:rPr>
              <a:t> details</a:t>
            </a:r>
            <a:r>
              <a:rPr lang="en-US" sz="2400" spc="-5" dirty="0">
                <a:latin typeface="TeXGyreAdventor"/>
                <a:cs typeface="TeXGyreAdventor"/>
              </a:rPr>
              <a:t>, </a:t>
            </a:r>
            <a:r>
              <a:rPr sz="2400" spc="-5" dirty="0">
                <a:latin typeface="TeXGyreAdventor"/>
                <a:cs typeface="TeXGyreAdventor"/>
              </a:rPr>
              <a:t> educational history, qualifications, experience,  and interests—that is to say, the story of </a:t>
            </a:r>
            <a:r>
              <a:rPr sz="2400" spc="-10" dirty="0">
                <a:latin typeface="TeXGyreAdventor"/>
                <a:cs typeface="TeXGyreAdventor"/>
              </a:rPr>
              <a:t>your  </a:t>
            </a:r>
            <a:r>
              <a:rPr sz="2400" spc="-5" dirty="0">
                <a:latin typeface="TeXGyreAdventor"/>
                <a:cs typeface="TeXGyreAdventor"/>
              </a:rPr>
              <a:t>life from </a:t>
            </a:r>
            <a:r>
              <a:rPr sz="2400" dirty="0">
                <a:latin typeface="TeXGyreAdventor"/>
                <a:cs typeface="TeXGyreAdventor"/>
              </a:rPr>
              <a:t>a </a:t>
            </a:r>
            <a:r>
              <a:rPr lang="en-US" sz="2400" spc="-5" dirty="0">
                <a:latin typeface="TeXGyreAdventor"/>
                <a:cs typeface="TeXGyreAdventor"/>
              </a:rPr>
              <a:t>(3) …………….....</a:t>
            </a:r>
          </a:p>
          <a:p>
            <a:pPr marL="12700" marR="5080">
              <a:lnSpc>
                <a:spcPct val="150000"/>
              </a:lnSpc>
              <a:spcBef>
                <a:spcPts val="11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eXGyreAdventor"/>
                <a:cs typeface="TeXGyreAdventor"/>
              </a:rPr>
              <a:t>	</a:t>
            </a:r>
            <a:r>
              <a:rPr sz="2400" spc="-5" dirty="0">
                <a:latin typeface="TeXGyreAdventor"/>
                <a:cs typeface="TeXGyreAdventor"/>
              </a:rPr>
              <a:t>point of</a:t>
            </a:r>
            <a:r>
              <a:rPr sz="2400" spc="-20" dirty="0">
                <a:latin typeface="TeXGyreAdventor"/>
                <a:cs typeface="TeXGyreAdventor"/>
              </a:rPr>
              <a:t> </a:t>
            </a:r>
            <a:r>
              <a:rPr sz="2400" spc="-5" dirty="0">
                <a:latin typeface="TeXGyreAdventor"/>
                <a:cs typeface="TeXGyreAdventor"/>
              </a:rPr>
              <a:t>view.</a:t>
            </a:r>
            <a:endParaRPr lang="en-US" sz="2400" spc="-5" dirty="0">
              <a:latin typeface="TeXGyreAdventor"/>
              <a:cs typeface="TeXGyreAdventor"/>
            </a:endParaRPr>
          </a:p>
          <a:p>
            <a:pPr marL="12700" marR="5080" algn="ctr">
              <a:lnSpc>
                <a:spcPct val="150000"/>
              </a:lnSpc>
              <a:spcBef>
                <a:spcPts val="115"/>
              </a:spcBef>
              <a:tabLst>
                <a:tab pos="354965" algn="l"/>
                <a:tab pos="355600" algn="l"/>
              </a:tabLst>
            </a:pPr>
            <a:r>
              <a:rPr lang="en-US" sz="2400" b="1" i="1" spc="-5" dirty="0">
                <a:latin typeface="TeXGyreAdventor"/>
                <a:cs typeface="TeXGyreAdventor"/>
              </a:rPr>
              <a:t>( personal, professional, usual)</a:t>
            </a:r>
            <a:endParaRPr sz="2400" b="1" i="1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327" y="636671"/>
            <a:ext cx="74250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92225" algn="l"/>
                <a:tab pos="2276475" algn="l"/>
                <a:tab pos="3117215" algn="l"/>
                <a:tab pos="4064635" algn="l"/>
                <a:tab pos="5262245" algn="l"/>
                <a:tab pos="5989955" algn="l"/>
                <a:tab pos="6599555" algn="l"/>
                <a:tab pos="6932295" algn="l"/>
              </a:tabLst>
            </a:pPr>
            <a:r>
              <a:rPr sz="1600" u="sng" spc="-5" dirty="0"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PERSONAL	DETAILS</a:t>
            </a:r>
            <a:r>
              <a:rPr sz="1800" spc="-5" dirty="0">
                <a:latin typeface="TeXGyreAdventor"/>
                <a:cs typeface="TeXGyreAdventor"/>
              </a:rPr>
              <a:t>	</a:t>
            </a:r>
            <a:r>
              <a:rPr sz="1600" b="0" spc="-15" dirty="0">
                <a:solidFill>
                  <a:srgbClr val="000000"/>
                </a:solidFill>
                <a:latin typeface="TeXGyreAdventor"/>
                <a:cs typeface="TeXGyreAdventor"/>
              </a:rPr>
              <a:t>(</a:t>
            </a:r>
            <a:r>
              <a:rPr lang="en-US" sz="1600" b="0" spc="-15" dirty="0">
                <a:solidFill>
                  <a:srgbClr val="000000"/>
                </a:solidFill>
                <a:latin typeface="TeXGyreAdventor"/>
                <a:cs typeface="TeXGyreAdventor"/>
              </a:rPr>
              <a:t>N</a:t>
            </a:r>
            <a:r>
              <a:rPr sz="1600" b="0" spc="-15" dirty="0">
                <a:solidFill>
                  <a:srgbClr val="000000"/>
                </a:solidFill>
                <a:latin typeface="TeXGyreAdventor"/>
                <a:cs typeface="TeXGyreAdventor"/>
              </a:rPr>
              <a:t>ame,	</a:t>
            </a:r>
            <a:r>
              <a:rPr sz="1600" b="0" spc="-20" dirty="0">
                <a:solidFill>
                  <a:srgbClr val="000000"/>
                </a:solidFill>
                <a:latin typeface="TeXGyreAdventor"/>
                <a:cs typeface="TeXGyreAdventor"/>
              </a:rPr>
              <a:t>address,	telephone,	</a:t>
            </a:r>
            <a:r>
              <a:rPr sz="1600" b="0" spc="-15" dirty="0">
                <a:solidFill>
                  <a:srgbClr val="000000"/>
                </a:solidFill>
                <a:latin typeface="TeXGyreAdventor"/>
                <a:cs typeface="TeXGyreAdventor"/>
              </a:rPr>
              <a:t>email</a:t>
            </a:r>
            <a:r>
              <a:rPr lang="en-US" sz="1600" b="0" spc="-20" dirty="0">
                <a:solidFill>
                  <a:srgbClr val="000000"/>
                </a:solidFill>
                <a:latin typeface="TeXGyreAdventor"/>
                <a:cs typeface="TeXGyreAdventor"/>
              </a:rPr>
              <a:t>, nationality, etc.)</a:t>
            </a:r>
            <a:endParaRPr sz="16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327" y="813341"/>
            <a:ext cx="7620000" cy="5078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50" dirty="0">
              <a:latin typeface="TeXGyreAdventor"/>
              <a:cs typeface="TeXGyreAdventor"/>
            </a:endParaRPr>
          </a:p>
          <a:p>
            <a:pPr marL="355600" marR="12065" indent="-342900">
              <a:lnSpc>
                <a:spcPct val="82700"/>
              </a:lnSpc>
              <a:buFont typeface="TeXGyreAdventor"/>
              <a:buChar char="•"/>
              <a:tabLst>
                <a:tab pos="354965" algn="l"/>
                <a:tab pos="355600" algn="l"/>
                <a:tab pos="1623695" algn="l"/>
                <a:tab pos="2958465" algn="l"/>
                <a:tab pos="4912995" algn="l"/>
                <a:tab pos="6134735" algn="l"/>
              </a:tabLst>
            </a:pP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PERSONAL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 ………………………                      </a:t>
            </a:r>
            <a:r>
              <a:rPr sz="1600" spc="-10" dirty="0">
                <a:latin typeface="TeXGyreAdventor"/>
                <a:cs typeface="TeXGyreAdventor"/>
              </a:rPr>
              <a:t>(</a:t>
            </a:r>
            <a:r>
              <a:rPr lang="en-US" sz="1600" spc="-10" dirty="0">
                <a:latin typeface="TeXGyreAdventor"/>
                <a:cs typeface="TeXGyreAdventor"/>
              </a:rPr>
              <a:t>B</a:t>
            </a:r>
            <a:r>
              <a:rPr sz="1600" spc="-10" dirty="0">
                <a:latin typeface="TeXGyreAdventor"/>
                <a:cs typeface="TeXGyreAdventor"/>
              </a:rPr>
              <a:t>rief </a:t>
            </a:r>
            <a:r>
              <a:rPr sz="1600" spc="85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summary </a:t>
            </a:r>
            <a:r>
              <a:rPr sz="1600" spc="110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of	your </a:t>
            </a:r>
            <a:r>
              <a:rPr sz="1600" spc="135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status	and </a:t>
            </a:r>
            <a:r>
              <a:rPr sz="1600" spc="-25" dirty="0">
                <a:latin typeface="TeXGyreAdventor"/>
                <a:cs typeface="TeXGyreAdventor"/>
              </a:rPr>
              <a:t>personality,  make </a:t>
            </a:r>
            <a:r>
              <a:rPr sz="1600" spc="-15" dirty="0">
                <a:latin typeface="TeXGyreAdventor"/>
                <a:cs typeface="TeXGyreAdventor"/>
              </a:rPr>
              <a:t>it </a:t>
            </a:r>
            <a:r>
              <a:rPr sz="1600" spc="-25" dirty="0">
                <a:latin typeface="TeXGyreAdventor"/>
                <a:cs typeface="TeXGyreAdventor"/>
              </a:rPr>
              <a:t>relevant </a:t>
            </a:r>
            <a:r>
              <a:rPr sz="1600" spc="-15" dirty="0">
                <a:latin typeface="TeXGyreAdventor"/>
                <a:cs typeface="TeXGyreAdventor"/>
              </a:rPr>
              <a:t>to </a:t>
            </a:r>
            <a:r>
              <a:rPr sz="1600" spc="-20" dirty="0">
                <a:latin typeface="TeXGyreAdventor"/>
                <a:cs typeface="TeXGyreAdventor"/>
              </a:rPr>
              <a:t>the </a:t>
            </a:r>
            <a:r>
              <a:rPr sz="1600" spc="-25" dirty="0">
                <a:latin typeface="TeXGyreAdventor"/>
                <a:cs typeface="TeXGyreAdventor"/>
              </a:rPr>
              <a:t>job </a:t>
            </a:r>
            <a:r>
              <a:rPr sz="1600" spc="-30" dirty="0">
                <a:latin typeface="TeXGyreAdventor"/>
                <a:cs typeface="TeXGyreAdventor"/>
              </a:rPr>
              <a:t>you </a:t>
            </a:r>
            <a:r>
              <a:rPr sz="1600" spc="-5" dirty="0">
                <a:latin typeface="TeXGyreAdventor"/>
                <a:cs typeface="TeXGyreAdventor"/>
              </a:rPr>
              <a:t>are </a:t>
            </a:r>
            <a:r>
              <a:rPr sz="1600" spc="-30" dirty="0">
                <a:latin typeface="TeXGyreAdventor"/>
                <a:cs typeface="TeXGyreAdventor"/>
              </a:rPr>
              <a:t>applying</a:t>
            </a:r>
            <a:r>
              <a:rPr sz="1600" spc="-5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for).</a:t>
            </a:r>
            <a:endParaRPr sz="1600" dirty="0">
              <a:latin typeface="TeXGyreAdventor"/>
              <a:cs typeface="TeXGyreAdventor"/>
            </a:endParaRPr>
          </a:p>
          <a:p>
            <a:pPr marL="355600" marR="8255" indent="-342900">
              <a:lnSpc>
                <a:spcPct val="80100"/>
              </a:lnSpc>
              <a:spcBef>
                <a:spcPts val="400"/>
              </a:spcBef>
              <a:buFont typeface="TeXGyreAdventor"/>
              <a:buChar char="•"/>
              <a:tabLst>
                <a:tab pos="354965" algn="l"/>
                <a:tab pos="355600" algn="l"/>
                <a:tab pos="3519804" algn="l"/>
                <a:tab pos="5379720" algn="l"/>
                <a:tab pos="6307455" algn="l"/>
                <a:tab pos="7051675" algn="l"/>
              </a:tabLst>
            </a:pP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E</a:t>
            </a:r>
            <a:r>
              <a:rPr sz="1400" b="1" spc="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D</a:t>
            </a: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U</a:t>
            </a: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CA</a:t>
            </a: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T</a:t>
            </a: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IO</a:t>
            </a:r>
            <a:r>
              <a:rPr sz="1400" b="1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N</a:t>
            </a:r>
            <a:r>
              <a:rPr sz="1400" b="1" spc="-1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/</a:t>
            </a:r>
            <a:r>
              <a:rPr sz="1400" b="1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P</a:t>
            </a:r>
            <a:r>
              <a:rPr sz="1400" b="1" spc="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R</a:t>
            </a: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O</a:t>
            </a: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F</a:t>
            </a:r>
            <a:r>
              <a:rPr sz="1400" b="1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ES</a:t>
            </a: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S</a:t>
            </a:r>
            <a:r>
              <a:rPr sz="1400" b="1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I</a:t>
            </a:r>
            <a:r>
              <a:rPr sz="1400" b="1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ONA</a:t>
            </a: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L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 ……………………       </a:t>
            </a:r>
            <a:r>
              <a:rPr sz="1600" spc="-5" dirty="0">
                <a:latin typeface="TeXGyreAdventor"/>
                <a:cs typeface="TeXGyreAdventor"/>
              </a:rPr>
              <a:t>(</a:t>
            </a:r>
            <a:r>
              <a:rPr lang="en-US" sz="1600" spc="-5" dirty="0">
                <a:latin typeface="TeXGyreAdventor"/>
                <a:cs typeface="TeXGyreAdventor"/>
              </a:rPr>
              <a:t>I</a:t>
            </a:r>
            <a:r>
              <a:rPr sz="1600" spc="-60" dirty="0">
                <a:latin typeface="TeXGyreAdventor"/>
                <a:cs typeface="TeXGyreAdventor"/>
              </a:rPr>
              <a:t>n</a:t>
            </a:r>
            <a:r>
              <a:rPr sz="1600" spc="-5" dirty="0">
                <a:latin typeface="TeXGyreAdventor"/>
                <a:cs typeface="TeXGyreAdventor"/>
              </a:rPr>
              <a:t>clud</a:t>
            </a:r>
            <a:r>
              <a:rPr sz="1600" dirty="0">
                <a:latin typeface="TeXGyreAdventor"/>
                <a:cs typeface="TeXGyreAdventor"/>
              </a:rPr>
              <a:t>e</a:t>
            </a:r>
            <a:r>
              <a:rPr lang="en-US" sz="1600" dirty="0">
                <a:latin typeface="TeXGyreAdventor"/>
                <a:cs typeface="TeXGyreAdventor"/>
              </a:rPr>
              <a:t> </a:t>
            </a:r>
            <a:r>
              <a:rPr sz="1600" spc="-5" dirty="0">
                <a:latin typeface="TeXGyreAdventor"/>
                <a:cs typeface="TeXGyreAdventor"/>
              </a:rPr>
              <a:t>dates</a:t>
            </a:r>
            <a:r>
              <a:rPr sz="1600" dirty="0">
                <a:latin typeface="TeXGyreAdventor"/>
                <a:cs typeface="TeXGyreAdventor"/>
              </a:rPr>
              <a:t>,</a:t>
            </a:r>
            <a:r>
              <a:rPr lang="en-US" sz="1600" dirty="0">
                <a:latin typeface="TeXGyreAdventor"/>
                <a:cs typeface="TeXGyreAdventor"/>
              </a:rPr>
              <a:t> </a:t>
            </a:r>
            <a:r>
              <a:rPr sz="1600" spc="-35" dirty="0">
                <a:latin typeface="TeXGyreAdventor"/>
                <a:cs typeface="TeXGyreAdventor"/>
              </a:rPr>
              <a:t>p</a:t>
            </a:r>
            <a:r>
              <a:rPr sz="1600" spc="-5" dirty="0">
                <a:latin typeface="TeXGyreAdventor"/>
                <a:cs typeface="TeXGyreAdventor"/>
              </a:rPr>
              <a:t>la</a:t>
            </a:r>
            <a:r>
              <a:rPr sz="1600" spc="-60" dirty="0">
                <a:latin typeface="TeXGyreAdventor"/>
                <a:cs typeface="TeXGyreAdventor"/>
              </a:rPr>
              <a:t>c</a:t>
            </a:r>
            <a:r>
              <a:rPr sz="1600" spc="-5" dirty="0">
                <a:latin typeface="TeXGyreAdventor"/>
                <a:cs typeface="TeXGyreAdventor"/>
              </a:rPr>
              <a:t>es,  </a:t>
            </a:r>
            <a:r>
              <a:rPr sz="1600" spc="-20" dirty="0">
                <a:latin typeface="TeXGyreAdventor"/>
                <a:cs typeface="TeXGyreAdventor"/>
              </a:rPr>
              <a:t>etc.)</a:t>
            </a:r>
            <a:endParaRPr lang="en-US" sz="1600" spc="-20" dirty="0">
              <a:latin typeface="TeXGyreAdventor"/>
              <a:cs typeface="TeXGyreAdventor"/>
            </a:endParaRPr>
          </a:p>
          <a:p>
            <a:pPr marL="12700" marR="8255">
              <a:lnSpc>
                <a:spcPct val="80100"/>
              </a:lnSpc>
              <a:spcBef>
                <a:spcPts val="400"/>
              </a:spcBef>
              <a:tabLst>
                <a:tab pos="354965" algn="l"/>
                <a:tab pos="355600" algn="l"/>
                <a:tab pos="3519804" algn="l"/>
                <a:tab pos="5379720" algn="l"/>
                <a:tab pos="6307455" algn="l"/>
                <a:tab pos="7051675" algn="l"/>
              </a:tabLst>
            </a:pPr>
            <a:endParaRPr sz="1600" dirty="0">
              <a:latin typeface="TeXGyreAdventor"/>
              <a:cs typeface="TeXGyreAdventor"/>
            </a:endParaRPr>
          </a:p>
          <a:p>
            <a:pPr marL="355600" marR="5715" indent="-342900">
              <a:lnSpc>
                <a:spcPct val="79600"/>
              </a:lnSpc>
              <a:spcBef>
                <a:spcPts val="425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WORK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………………………….. </a:t>
            </a:r>
            <a:r>
              <a:rPr lang="en-US" sz="1400" b="1" spc="-5" dirty="0"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i</a:t>
            </a:r>
            <a:r>
              <a:rPr sz="1600" spc="-20" dirty="0">
                <a:latin typeface="TeXGyreAdventor"/>
                <a:cs typeface="TeXGyreAdventor"/>
              </a:rPr>
              <a:t>nclude </a:t>
            </a:r>
            <a:r>
              <a:rPr sz="1600" spc="-5" dirty="0">
                <a:latin typeface="TeXGyreAdventor"/>
                <a:cs typeface="TeXGyreAdventor"/>
              </a:rPr>
              <a:t>detailed data </a:t>
            </a:r>
            <a:r>
              <a:rPr sz="1600" spc="-20" dirty="0">
                <a:latin typeface="TeXGyreAdventor"/>
                <a:cs typeface="TeXGyreAdventor"/>
              </a:rPr>
              <a:t>relevant </a:t>
            </a:r>
            <a:r>
              <a:rPr sz="1600" spc="-5" dirty="0">
                <a:latin typeface="TeXGyreAdventor"/>
                <a:cs typeface="TeXGyreAdventor"/>
              </a:rPr>
              <a:t>to </a:t>
            </a:r>
            <a:r>
              <a:rPr sz="1600" spc="-20" dirty="0">
                <a:latin typeface="TeXGyreAdventor"/>
                <a:cs typeface="TeXGyreAdventor"/>
              </a:rPr>
              <a:t>the </a:t>
            </a:r>
            <a:r>
              <a:rPr sz="1600" spc="-15" dirty="0">
                <a:latin typeface="TeXGyreAdventor"/>
                <a:cs typeface="TeXGyreAdventor"/>
              </a:rPr>
              <a:t>job </a:t>
            </a:r>
            <a:r>
              <a:rPr sz="1600" spc="-20" dirty="0">
                <a:latin typeface="TeXGyreAdventor"/>
                <a:cs typeface="TeXGyreAdventor"/>
              </a:rPr>
              <a:t>you </a:t>
            </a:r>
            <a:r>
              <a:rPr sz="1600" spc="-10" dirty="0">
                <a:latin typeface="TeXGyreAdventor"/>
                <a:cs typeface="TeXGyreAdventor"/>
              </a:rPr>
              <a:t>are  </a:t>
            </a:r>
            <a:r>
              <a:rPr sz="1600" spc="-25" dirty="0">
                <a:latin typeface="TeXGyreAdventor"/>
                <a:cs typeface="TeXGyreAdventor"/>
              </a:rPr>
              <a:t>applying</a:t>
            </a:r>
            <a:r>
              <a:rPr sz="1600" spc="-10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for).</a:t>
            </a:r>
            <a:endParaRPr sz="16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79600"/>
              </a:lnSpc>
              <a:spcBef>
                <a:spcPts val="42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LANGUAGE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 ………………………………. </a:t>
            </a:r>
            <a:r>
              <a:rPr sz="1600" spc="-5" dirty="0">
                <a:latin typeface="TeXGyreAdventor"/>
                <a:cs typeface="TeXGyreAdventor"/>
              </a:rPr>
              <a:t>(</a:t>
            </a:r>
            <a:r>
              <a:rPr lang="en-US" sz="1600" spc="-5" dirty="0">
                <a:latin typeface="TeXGyreAdventor"/>
                <a:cs typeface="TeXGyreAdventor"/>
              </a:rPr>
              <a:t>S</a:t>
            </a:r>
            <a:r>
              <a:rPr sz="1600" spc="-5" dirty="0">
                <a:latin typeface="TeXGyreAdventor"/>
                <a:cs typeface="TeXGyreAdventor"/>
              </a:rPr>
              <a:t>pecify </a:t>
            </a:r>
            <a:r>
              <a:rPr sz="1600" spc="-20" dirty="0">
                <a:latin typeface="TeXGyreAdventor"/>
                <a:cs typeface="TeXGyreAdventor"/>
              </a:rPr>
              <a:t>your </a:t>
            </a:r>
            <a:r>
              <a:rPr sz="1600" spc="-30" dirty="0">
                <a:latin typeface="TeXGyreAdventor"/>
                <a:cs typeface="TeXGyreAdventor"/>
              </a:rPr>
              <a:t>command </a:t>
            </a:r>
            <a:r>
              <a:rPr sz="1600" spc="-20" dirty="0">
                <a:latin typeface="TeXGyreAdventor"/>
                <a:cs typeface="TeXGyreAdventor"/>
              </a:rPr>
              <a:t>of </a:t>
            </a:r>
            <a:r>
              <a:rPr sz="1600" spc="-25" dirty="0">
                <a:latin typeface="TeXGyreAdventor"/>
                <a:cs typeface="TeXGyreAdventor"/>
              </a:rPr>
              <a:t>languages: </a:t>
            </a:r>
            <a:r>
              <a:rPr sz="1600" spc="-5" dirty="0">
                <a:latin typeface="TeXGyreAdventor"/>
                <a:cs typeface="TeXGyreAdventor"/>
              </a:rPr>
              <a:t>level, </a:t>
            </a:r>
            <a:r>
              <a:rPr sz="1600" spc="-20" dirty="0">
                <a:latin typeface="TeXGyreAdventor"/>
                <a:cs typeface="TeXGyreAdventor"/>
              </a:rPr>
              <a:t>certification, </a:t>
            </a:r>
            <a:r>
              <a:rPr sz="1600" spc="-10" dirty="0">
                <a:latin typeface="TeXGyreAdventor"/>
                <a:cs typeface="TeXGyreAdventor"/>
              </a:rPr>
              <a:t>etc.  </a:t>
            </a:r>
            <a:r>
              <a:rPr sz="1600" spc="-25" dirty="0">
                <a:latin typeface="TeXGyreAdventor"/>
                <a:cs typeface="TeXGyreAdventor"/>
              </a:rPr>
              <a:t>Some </a:t>
            </a:r>
            <a:r>
              <a:rPr sz="1600" spc="-20" dirty="0">
                <a:latin typeface="TeXGyreAdventor"/>
                <a:cs typeface="TeXGyreAdventor"/>
              </a:rPr>
              <a:t>people </a:t>
            </a:r>
            <a:r>
              <a:rPr sz="1600" spc="-5" dirty="0">
                <a:latin typeface="TeXGyreAdventor"/>
                <a:cs typeface="TeXGyreAdventor"/>
              </a:rPr>
              <a:t>put </a:t>
            </a:r>
            <a:r>
              <a:rPr sz="1600" spc="-45" dirty="0">
                <a:latin typeface="TeXGyreAdventor"/>
                <a:cs typeface="TeXGyreAdventor"/>
              </a:rPr>
              <a:t>this </a:t>
            </a:r>
            <a:r>
              <a:rPr sz="1600" spc="-25" dirty="0">
                <a:latin typeface="TeXGyreAdventor"/>
                <a:cs typeface="TeXGyreAdventor"/>
              </a:rPr>
              <a:t>information </a:t>
            </a:r>
            <a:r>
              <a:rPr sz="1600" spc="-10" dirty="0">
                <a:latin typeface="TeXGyreAdventor"/>
                <a:cs typeface="TeXGyreAdventor"/>
              </a:rPr>
              <a:t>in </a:t>
            </a:r>
            <a:r>
              <a:rPr sz="1600" spc="-20" dirty="0">
                <a:latin typeface="TeXGyreAdventor"/>
                <a:cs typeface="TeXGyreAdventor"/>
              </a:rPr>
              <a:t>“Other</a:t>
            </a:r>
            <a:r>
              <a:rPr sz="1600" spc="10" dirty="0">
                <a:latin typeface="TeXGyreAdventor"/>
                <a:cs typeface="TeXGyreAdventor"/>
              </a:rPr>
              <a:t> </a:t>
            </a:r>
            <a:r>
              <a:rPr sz="1600" spc="-25" dirty="0">
                <a:latin typeface="TeXGyreAdventor"/>
                <a:cs typeface="TeXGyreAdventor"/>
              </a:rPr>
              <a:t>Information”)</a:t>
            </a:r>
            <a:endParaRPr lang="en-US" sz="1600" spc="-25" dirty="0">
              <a:latin typeface="TeXGyreAdventor"/>
              <a:cs typeface="TeXGyreAdventor"/>
            </a:endParaRPr>
          </a:p>
          <a:p>
            <a:pPr marL="12700" marR="5080">
              <a:lnSpc>
                <a:spcPct val="79600"/>
              </a:lnSpc>
              <a:spcBef>
                <a:spcPts val="420"/>
              </a:spcBef>
              <a:tabLst>
                <a:tab pos="354965" algn="l"/>
                <a:tab pos="355600" algn="l"/>
              </a:tabLst>
            </a:pPr>
            <a:endParaRPr sz="1600" dirty="0">
              <a:latin typeface="TeXGyreAdventor"/>
              <a:cs typeface="TeXGyreAdventor"/>
            </a:endParaRPr>
          </a:p>
          <a:p>
            <a:pPr marL="355600" indent="-342900">
              <a:lnSpc>
                <a:spcPts val="2150"/>
              </a:lnSpc>
              <a:spcBef>
                <a:spcPts val="30"/>
              </a:spcBef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INTERESTS AND</a:t>
            </a:r>
            <a:r>
              <a:rPr sz="1400" b="1" spc="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…………………………....   </a:t>
            </a:r>
            <a:r>
              <a:rPr lang="en-US" sz="1400" b="1" spc="-5" dirty="0"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</a:t>
            </a:r>
            <a:r>
              <a:rPr lang="en-US" sz="1600" spc="-5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( Leisure time activities)</a:t>
            </a:r>
          </a:p>
          <a:p>
            <a:pPr marL="12700">
              <a:lnSpc>
                <a:spcPts val="2150"/>
              </a:lnSpc>
              <a:spcBef>
                <a:spcPts val="30"/>
              </a:spcBef>
              <a:tabLst>
                <a:tab pos="354965" algn="l"/>
                <a:tab pos="355600" algn="l"/>
              </a:tabLst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TeXGyreAdventor"/>
              <a:cs typeface="TeXGyreAdventor"/>
            </a:endParaRPr>
          </a:p>
          <a:p>
            <a:pPr marL="355600" indent="-342900">
              <a:lnSpc>
                <a:spcPts val="2150"/>
              </a:lnSpc>
              <a:buFont typeface="TeXGyreAdventor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OTHER 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……………………… </a:t>
            </a:r>
            <a:r>
              <a:rPr sz="1600" spc="-20" dirty="0">
                <a:latin typeface="TeXGyreAdventor"/>
                <a:cs typeface="TeXGyreAdventor"/>
              </a:rPr>
              <a:t>(</a:t>
            </a:r>
            <a:r>
              <a:rPr lang="en-US" sz="1600" spc="-20" dirty="0">
                <a:latin typeface="TeXGyreAdventor"/>
                <a:cs typeface="TeXGyreAdventor"/>
              </a:rPr>
              <a:t>I</a:t>
            </a:r>
            <a:r>
              <a:rPr sz="1600" spc="-20" dirty="0">
                <a:latin typeface="TeXGyreAdventor"/>
                <a:cs typeface="TeXGyreAdventor"/>
              </a:rPr>
              <a:t>nclude </a:t>
            </a:r>
            <a:r>
              <a:rPr sz="1600" spc="-40" dirty="0">
                <a:latin typeface="TeXGyreAdventor"/>
                <a:cs typeface="TeXGyreAdventor"/>
              </a:rPr>
              <a:t>any </a:t>
            </a:r>
            <a:r>
              <a:rPr sz="1600" spc="-25" dirty="0">
                <a:latin typeface="TeXGyreAdventor"/>
                <a:cs typeface="TeXGyreAdventor"/>
              </a:rPr>
              <a:t>other</a:t>
            </a:r>
            <a:r>
              <a:rPr sz="1600" spc="-20" dirty="0">
                <a:latin typeface="TeXGyreAdventor"/>
                <a:cs typeface="TeXGyreAdventor"/>
              </a:rPr>
              <a:t> </a:t>
            </a:r>
            <a:r>
              <a:rPr sz="1600" spc="-30" dirty="0">
                <a:latin typeface="TeXGyreAdventor"/>
                <a:cs typeface="TeXGyreAdventor"/>
              </a:rPr>
              <a:t>information</a:t>
            </a:r>
            <a:r>
              <a:rPr lang="en-US" sz="1600" dirty="0">
                <a:latin typeface="TeXGyreAdventor"/>
                <a:cs typeface="TeXGyreAdventor"/>
              </a:rPr>
              <a:t> </a:t>
            </a:r>
            <a:r>
              <a:rPr sz="1600" spc="-25" dirty="0">
                <a:latin typeface="TeXGyreAdventor"/>
                <a:cs typeface="TeXGyreAdventor"/>
              </a:rPr>
              <a:t>that has </a:t>
            </a:r>
            <a:r>
              <a:rPr sz="1600" spc="-30" dirty="0">
                <a:latin typeface="TeXGyreAdventor"/>
                <a:cs typeface="TeXGyreAdventor"/>
              </a:rPr>
              <a:t>not </a:t>
            </a:r>
            <a:r>
              <a:rPr sz="1600" spc="-15" dirty="0">
                <a:latin typeface="TeXGyreAdventor"/>
                <a:cs typeface="TeXGyreAdventor"/>
              </a:rPr>
              <a:t>been </a:t>
            </a:r>
            <a:r>
              <a:rPr sz="1600" spc="-10" dirty="0">
                <a:latin typeface="TeXGyreAdventor"/>
                <a:cs typeface="TeXGyreAdventor"/>
              </a:rPr>
              <a:t>included </a:t>
            </a:r>
            <a:r>
              <a:rPr sz="1600" spc="-40" dirty="0">
                <a:latin typeface="TeXGyreAdventor"/>
                <a:cs typeface="TeXGyreAdventor"/>
              </a:rPr>
              <a:t>before </a:t>
            </a:r>
            <a:r>
              <a:rPr sz="1600" spc="-35" dirty="0">
                <a:latin typeface="TeXGyreAdventor"/>
                <a:cs typeface="TeXGyreAdventor"/>
              </a:rPr>
              <a:t>and </a:t>
            </a:r>
            <a:r>
              <a:rPr sz="1600" spc="-5" dirty="0">
                <a:latin typeface="TeXGyreAdventor"/>
                <a:cs typeface="TeXGyreAdventor"/>
              </a:rPr>
              <a:t>can be  </a:t>
            </a:r>
            <a:r>
              <a:rPr sz="1600" spc="-20" dirty="0">
                <a:latin typeface="TeXGyreAdventor"/>
                <a:cs typeface="TeXGyreAdventor"/>
              </a:rPr>
              <a:t>relevant </a:t>
            </a:r>
            <a:r>
              <a:rPr sz="1600" spc="-25" dirty="0">
                <a:latin typeface="TeXGyreAdventor"/>
                <a:cs typeface="TeXGyreAdventor"/>
              </a:rPr>
              <a:t>for the job </a:t>
            </a:r>
            <a:r>
              <a:rPr sz="1600" spc="-20" dirty="0">
                <a:latin typeface="TeXGyreAdventor"/>
                <a:cs typeface="TeXGyreAdventor"/>
              </a:rPr>
              <a:t>i.e: </a:t>
            </a:r>
            <a:r>
              <a:rPr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REFERENCES/</a:t>
            </a: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 …………………………………</a:t>
            </a:r>
          </a:p>
          <a:p>
            <a:pPr marL="12700">
              <a:lnSpc>
                <a:spcPts val="2150"/>
              </a:lnSpc>
              <a:tabLst>
                <a:tab pos="354965" algn="l"/>
                <a:tab pos="355600" algn="l"/>
              </a:tabLst>
            </a:pPr>
            <a:r>
              <a:rPr lang="en-US" sz="1400" b="1" spc="-5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TeXGyreAdventor"/>
                <a:cs typeface="TeXGyreAdventor"/>
              </a:rPr>
              <a:t>	</a:t>
            </a:r>
            <a:r>
              <a:rPr sz="1600" spc="-15" dirty="0">
                <a:latin typeface="TeXGyreAdventor"/>
                <a:cs typeface="TeXGyreAdventor"/>
              </a:rPr>
              <a:t>(</a:t>
            </a:r>
            <a:r>
              <a:rPr lang="en-US" sz="1600" spc="-15" dirty="0">
                <a:latin typeface="TeXGyreAdventor"/>
                <a:cs typeface="TeXGyreAdventor"/>
              </a:rPr>
              <a:t>I</a:t>
            </a:r>
            <a:r>
              <a:rPr sz="1600" spc="-15" dirty="0">
                <a:latin typeface="TeXGyreAdventor"/>
                <a:cs typeface="TeXGyreAdventor"/>
              </a:rPr>
              <a:t>nclude </a:t>
            </a:r>
            <a:r>
              <a:rPr sz="1600" spc="-55" dirty="0">
                <a:latin typeface="TeXGyreAdventor"/>
                <a:cs typeface="TeXGyreAdventor"/>
              </a:rPr>
              <a:t>two </a:t>
            </a:r>
            <a:r>
              <a:rPr sz="1600" spc="-25" dirty="0">
                <a:latin typeface="TeXGyreAdventor"/>
                <a:cs typeface="TeXGyreAdventor"/>
              </a:rPr>
              <a:t>people that</a:t>
            </a:r>
            <a:r>
              <a:rPr sz="1600" spc="10" dirty="0">
                <a:latin typeface="TeXGyreAdventor"/>
                <a:cs typeface="TeXGyreAdventor"/>
              </a:rPr>
              <a:t> </a:t>
            </a:r>
            <a:r>
              <a:rPr sz="1600" spc="-35" dirty="0">
                <a:latin typeface="TeXGyreAdventor"/>
                <a:cs typeface="TeXGyreAdventor"/>
              </a:rPr>
              <a:t>know</a:t>
            </a:r>
            <a:r>
              <a:rPr lang="en-US" sz="1600" dirty="0">
                <a:latin typeface="TeXGyreAdventor"/>
                <a:cs typeface="TeXGyreAdventor"/>
              </a:rPr>
              <a:t> </a:t>
            </a:r>
            <a:r>
              <a:rPr sz="1600" spc="-20" dirty="0">
                <a:latin typeface="TeXGyreAdventor"/>
                <a:cs typeface="TeXGyreAdventor"/>
              </a:rPr>
              <a:t>you professionally </a:t>
            </a:r>
            <a:r>
              <a:rPr sz="1600" spc="-5" dirty="0">
                <a:latin typeface="TeXGyreAdventor"/>
                <a:cs typeface="TeXGyreAdventor"/>
              </a:rPr>
              <a:t>so </a:t>
            </a:r>
            <a:r>
              <a:rPr sz="1600" spc="-25" dirty="0">
                <a:latin typeface="TeXGyreAdventor"/>
                <a:cs typeface="TeXGyreAdventor"/>
              </a:rPr>
              <a:t>that </a:t>
            </a:r>
            <a:r>
              <a:rPr sz="1600" spc="-20" dirty="0">
                <a:latin typeface="TeXGyreAdventor"/>
                <a:cs typeface="TeXGyreAdventor"/>
              </a:rPr>
              <a:t>they </a:t>
            </a:r>
            <a:r>
              <a:rPr sz="1600" spc="-5" dirty="0">
                <a:latin typeface="TeXGyreAdventor"/>
                <a:cs typeface="TeXGyreAdventor"/>
              </a:rPr>
              <a:t>can </a:t>
            </a:r>
            <a:r>
              <a:rPr sz="1600" spc="-20" dirty="0">
                <a:latin typeface="TeXGyreAdventor"/>
                <a:cs typeface="TeXGyreAdventor"/>
              </a:rPr>
              <a:t>give </a:t>
            </a:r>
            <a:r>
              <a:rPr sz="1600" spc="-25" dirty="0">
                <a:latin typeface="TeXGyreAdventor"/>
                <a:cs typeface="TeXGyreAdventor"/>
              </a:rPr>
              <a:t>reference </a:t>
            </a:r>
            <a:r>
              <a:rPr sz="1600" spc="-35" dirty="0">
                <a:latin typeface="TeXGyreAdventor"/>
                <a:cs typeface="TeXGyreAdventor"/>
              </a:rPr>
              <a:t>about  </a:t>
            </a:r>
            <a:r>
              <a:rPr lang="en-US" sz="1600" spc="-35" dirty="0">
                <a:latin typeface="TeXGyreAdventor"/>
                <a:cs typeface="TeXGyreAdventor"/>
              </a:rPr>
              <a:t>	</a:t>
            </a:r>
            <a:r>
              <a:rPr sz="1600" spc="-20" dirty="0">
                <a:latin typeface="TeXGyreAdventor"/>
                <a:cs typeface="TeXGyreAdventor"/>
              </a:rPr>
              <a:t>your </a:t>
            </a:r>
            <a:r>
              <a:rPr sz="1600" spc="-30" dirty="0">
                <a:latin typeface="TeXGyreAdventor"/>
                <a:cs typeface="TeXGyreAdventor"/>
              </a:rPr>
              <a:t>work </a:t>
            </a:r>
            <a:r>
              <a:rPr sz="1600" spc="-20" dirty="0">
                <a:latin typeface="TeXGyreAdventor"/>
                <a:cs typeface="TeXGyreAdventor"/>
              </a:rPr>
              <a:t>when </a:t>
            </a:r>
            <a:r>
              <a:rPr sz="1600" spc="-15" dirty="0">
                <a:latin typeface="TeXGyreAdventor"/>
                <a:cs typeface="TeXGyreAdventor"/>
              </a:rPr>
              <a:t>asked, </a:t>
            </a:r>
            <a:r>
              <a:rPr sz="1600" spc="-40" dirty="0">
                <a:latin typeface="TeXGyreAdventor"/>
                <a:cs typeface="TeXGyreAdventor"/>
              </a:rPr>
              <a:t>you </a:t>
            </a:r>
            <a:r>
              <a:rPr sz="1600" spc="-20" dirty="0">
                <a:latin typeface="TeXGyreAdventor"/>
                <a:cs typeface="TeXGyreAdventor"/>
              </a:rPr>
              <a:t>should </a:t>
            </a:r>
            <a:r>
              <a:rPr sz="1600" spc="-25" dirty="0">
                <a:latin typeface="TeXGyreAdventor"/>
                <a:cs typeface="TeXGyreAdventor"/>
              </a:rPr>
              <a:t>provide </a:t>
            </a:r>
            <a:r>
              <a:rPr sz="1600" spc="-5" dirty="0">
                <a:latin typeface="TeXGyreAdventor"/>
                <a:cs typeface="TeXGyreAdventor"/>
              </a:rPr>
              <a:t>as </a:t>
            </a:r>
            <a:r>
              <a:rPr sz="1600" spc="-30" dirty="0">
                <a:latin typeface="TeXGyreAdventor"/>
                <a:cs typeface="TeXGyreAdventor"/>
              </a:rPr>
              <a:t>much  </a:t>
            </a:r>
            <a:r>
              <a:rPr sz="1600" spc="-25" dirty="0">
                <a:latin typeface="TeXGyreAdventor"/>
                <a:cs typeface="TeXGyreAdventor"/>
              </a:rPr>
              <a:t>information </a:t>
            </a:r>
            <a:r>
              <a:rPr sz="1600" spc="-5" dirty="0">
                <a:latin typeface="TeXGyreAdventor"/>
                <a:cs typeface="TeXGyreAdventor"/>
              </a:rPr>
              <a:t>as </a:t>
            </a:r>
            <a:r>
              <a:rPr sz="1600" spc="-20" dirty="0">
                <a:latin typeface="TeXGyreAdventor"/>
                <a:cs typeface="TeXGyreAdventor"/>
              </a:rPr>
              <a:t>possible </a:t>
            </a:r>
            <a:r>
              <a:rPr sz="1600" spc="-35" dirty="0">
                <a:latin typeface="TeXGyreAdventor"/>
                <a:cs typeface="TeXGyreAdventor"/>
              </a:rPr>
              <a:t>about </a:t>
            </a:r>
            <a:r>
              <a:rPr sz="1600" spc="-20" dirty="0">
                <a:latin typeface="TeXGyreAdventor"/>
                <a:cs typeface="TeXGyreAdventor"/>
              </a:rPr>
              <a:t>them </a:t>
            </a:r>
            <a:r>
              <a:rPr lang="en-US" sz="1600" spc="-10" dirty="0">
                <a:latin typeface="TeXGyreAdventor"/>
                <a:cs typeface="TeXGyreAdventor"/>
              </a:rPr>
              <a:t>I	including </a:t>
            </a:r>
            <a:r>
              <a:rPr sz="1600" spc="-10" dirty="0">
                <a:latin typeface="TeXGyreAdventor"/>
                <a:cs typeface="TeXGyreAdventor"/>
              </a:rPr>
              <a:t>email, </a:t>
            </a:r>
            <a:r>
              <a:rPr sz="1600" spc="-35" dirty="0">
                <a:latin typeface="TeXGyreAdventor"/>
                <a:cs typeface="TeXGyreAdventor"/>
              </a:rPr>
              <a:t>telephone,  </a:t>
            </a:r>
            <a:r>
              <a:rPr sz="1600" spc="-25" dirty="0">
                <a:latin typeface="TeXGyreAdventor"/>
                <a:cs typeface="TeXGyreAdventor"/>
              </a:rPr>
              <a:t>work </a:t>
            </a:r>
            <a:r>
              <a:rPr sz="1600" spc="-10" dirty="0">
                <a:latin typeface="TeXGyreAdventor"/>
                <a:cs typeface="TeXGyreAdventor"/>
              </a:rPr>
              <a:t>address, </a:t>
            </a:r>
            <a:r>
              <a:rPr sz="1600" spc="-15" dirty="0">
                <a:latin typeface="TeXGyreAdventor"/>
                <a:cs typeface="TeXGyreAdventor"/>
              </a:rPr>
              <a:t>etc</a:t>
            </a:r>
            <a:r>
              <a:rPr lang="en-US" sz="1600" spc="-15" dirty="0">
                <a:latin typeface="TeXGyreAdventor"/>
                <a:cs typeface="TeXGyreAdventor"/>
              </a:rPr>
              <a:t>. </a:t>
            </a:r>
            <a:r>
              <a:rPr sz="1600" spc="-15" dirty="0">
                <a:latin typeface="TeXGyreAdventor"/>
                <a:cs typeface="TeXGyreAdventor"/>
              </a:rPr>
              <a:t>so </a:t>
            </a:r>
            <a:r>
              <a:rPr sz="1600" spc="-20" dirty="0">
                <a:latin typeface="TeXGyreAdventor"/>
                <a:cs typeface="TeXGyreAdventor"/>
              </a:rPr>
              <a:t>that </a:t>
            </a:r>
            <a:r>
              <a:rPr sz="1600" spc="-25" dirty="0">
                <a:latin typeface="TeXGyreAdventor"/>
                <a:cs typeface="TeXGyreAdventor"/>
              </a:rPr>
              <a:t>your </a:t>
            </a:r>
            <a:r>
              <a:rPr sz="1600" spc="-15" dirty="0">
                <a:latin typeface="TeXGyreAdventor"/>
                <a:cs typeface="TeXGyreAdventor"/>
              </a:rPr>
              <a:t>future </a:t>
            </a:r>
            <a:r>
              <a:rPr sz="1600" spc="-30" dirty="0">
                <a:latin typeface="TeXGyreAdventor"/>
                <a:cs typeface="TeXGyreAdventor"/>
              </a:rPr>
              <a:t>employer </a:t>
            </a:r>
            <a:r>
              <a:rPr sz="1600" spc="-5" dirty="0">
                <a:latin typeface="TeXGyreAdventor"/>
                <a:cs typeface="TeXGyreAdventor"/>
              </a:rPr>
              <a:t>can  </a:t>
            </a:r>
            <a:r>
              <a:rPr sz="1600" spc="-20" dirty="0">
                <a:latin typeface="TeXGyreAdventor"/>
                <a:cs typeface="TeXGyreAdventor"/>
              </a:rPr>
              <a:t>contact </a:t>
            </a:r>
            <a:r>
              <a:rPr lang="en-US" sz="1600" spc="-20" dirty="0">
                <a:latin typeface="TeXGyreAdventor"/>
                <a:cs typeface="TeXGyreAdventor"/>
              </a:rPr>
              <a:t>	</a:t>
            </a:r>
            <a:r>
              <a:rPr sz="1600" spc="-35" dirty="0">
                <a:latin typeface="TeXGyreAdventor"/>
                <a:cs typeface="TeXGyreAdventor"/>
              </a:rPr>
              <a:t>them</a:t>
            </a:r>
            <a:r>
              <a:rPr sz="1600" spc="-55" dirty="0">
                <a:latin typeface="TeXGyreAdventor"/>
                <a:cs typeface="TeXGyreAdventor"/>
              </a:rPr>
              <a:t> </a:t>
            </a:r>
            <a:r>
              <a:rPr sz="1600" spc="-15" dirty="0">
                <a:latin typeface="TeXGyreAdventor"/>
                <a:cs typeface="TeXGyreAdventor"/>
              </a:rPr>
              <a:t>easily.</a:t>
            </a:r>
            <a:r>
              <a:rPr lang="en-US" sz="1600" spc="-15" dirty="0">
                <a:latin typeface="TeXGyreAdventor"/>
                <a:cs typeface="TeXGyreAdventor"/>
              </a:rPr>
              <a:t>)</a:t>
            </a:r>
            <a:endParaRPr lang="en-US" sz="1600" b="1" spc="-15" dirty="0">
              <a:latin typeface="TeXGyreAdventor"/>
              <a:cs typeface="TeXGyreAdventor"/>
            </a:endParaRPr>
          </a:p>
          <a:p>
            <a:pPr marL="341630" marR="1986914">
              <a:lnSpc>
                <a:spcPct val="99900"/>
              </a:lnSpc>
            </a:pPr>
            <a:r>
              <a:rPr lang="en-US" sz="1600" b="1" spc="-15" dirty="0">
                <a:latin typeface="TeXGyreAdventor"/>
                <a:cs typeface="TeXGyreAdventor"/>
              </a:rPr>
              <a:t>(</a:t>
            </a:r>
            <a:r>
              <a:rPr lang="en-US" sz="1400" b="1" spc="-15" dirty="0">
                <a:latin typeface="TeXGyreAdventor"/>
                <a:cs typeface="TeXGyreAdventor"/>
              </a:rPr>
              <a:t>QUALIFICATIONS,	REFEREES,	HOBBIES,	STATEMENT,	      SKILLS,	</a:t>
            </a:r>
          </a:p>
          <a:p>
            <a:pPr marL="341630" marR="1986914">
              <a:lnSpc>
                <a:spcPct val="99900"/>
              </a:lnSpc>
            </a:pPr>
            <a:r>
              <a:rPr lang="en-US" sz="1400" b="1" spc="-15" dirty="0">
                <a:latin typeface="TeXGyreAdventor"/>
                <a:cs typeface="TeXGyreAdventor"/>
              </a:rPr>
              <a:t>EXPERIENCE,	INFORMATION </a:t>
            </a:r>
            <a:r>
              <a:rPr lang="en-US" sz="1600" b="1" spc="-15" dirty="0">
                <a:latin typeface="TeXGyreAdventor"/>
                <a:cs typeface="TeXGyreAdventor"/>
              </a:rPr>
              <a:t>)</a:t>
            </a:r>
            <a:endParaRPr lang="en-US" sz="1600" spc="-15" dirty="0">
              <a:latin typeface="TeXGyreAdventor"/>
              <a:cs typeface="TeXGyreAdventor"/>
            </a:endParaRPr>
          </a:p>
          <a:p>
            <a:pPr marL="341630" marR="1986914">
              <a:lnSpc>
                <a:spcPct val="99900"/>
              </a:lnSpc>
            </a:pPr>
            <a:endParaRPr sz="1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4269" y="548640"/>
            <a:ext cx="1122679" cy="144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4240" y="951229"/>
            <a:ext cx="283210" cy="308610"/>
          </a:xfrm>
          <a:custGeom>
            <a:avLst/>
            <a:gdLst/>
            <a:ahLst/>
            <a:cxnLst/>
            <a:rect l="l" t="t" r="r" b="b"/>
            <a:pathLst>
              <a:path w="283210" h="308609">
                <a:moveTo>
                  <a:pt x="41910" y="0"/>
                </a:moveTo>
                <a:lnTo>
                  <a:pt x="0" y="0"/>
                </a:lnTo>
                <a:lnTo>
                  <a:pt x="0" y="190500"/>
                </a:lnTo>
                <a:lnTo>
                  <a:pt x="41910" y="190500"/>
                </a:lnTo>
                <a:lnTo>
                  <a:pt x="41910" y="0"/>
                </a:lnTo>
                <a:close/>
              </a:path>
              <a:path w="283210" h="308609">
                <a:moveTo>
                  <a:pt x="107950" y="228600"/>
                </a:moveTo>
                <a:lnTo>
                  <a:pt x="0" y="228600"/>
                </a:lnTo>
                <a:lnTo>
                  <a:pt x="0" y="265430"/>
                </a:lnTo>
                <a:lnTo>
                  <a:pt x="0" y="303530"/>
                </a:lnTo>
                <a:lnTo>
                  <a:pt x="107950" y="303530"/>
                </a:lnTo>
                <a:lnTo>
                  <a:pt x="107950" y="265430"/>
                </a:lnTo>
                <a:lnTo>
                  <a:pt x="107950" y="228600"/>
                </a:lnTo>
                <a:close/>
              </a:path>
              <a:path w="283210" h="308609">
                <a:moveTo>
                  <a:pt x="283210" y="0"/>
                </a:moveTo>
                <a:lnTo>
                  <a:pt x="241300" y="0"/>
                </a:lnTo>
                <a:lnTo>
                  <a:pt x="241300" y="196850"/>
                </a:lnTo>
                <a:lnTo>
                  <a:pt x="240030" y="201930"/>
                </a:lnTo>
                <a:lnTo>
                  <a:pt x="240030" y="207010"/>
                </a:lnTo>
                <a:lnTo>
                  <a:pt x="238760" y="212090"/>
                </a:lnTo>
                <a:lnTo>
                  <a:pt x="238760" y="214630"/>
                </a:lnTo>
                <a:lnTo>
                  <a:pt x="237490" y="215900"/>
                </a:lnTo>
                <a:lnTo>
                  <a:pt x="237490" y="217170"/>
                </a:lnTo>
                <a:lnTo>
                  <a:pt x="236220" y="219710"/>
                </a:lnTo>
                <a:lnTo>
                  <a:pt x="236220" y="222250"/>
                </a:lnTo>
                <a:lnTo>
                  <a:pt x="234950" y="223520"/>
                </a:lnTo>
                <a:lnTo>
                  <a:pt x="234950" y="226060"/>
                </a:lnTo>
                <a:lnTo>
                  <a:pt x="231140" y="229870"/>
                </a:lnTo>
                <a:lnTo>
                  <a:pt x="231140" y="231140"/>
                </a:lnTo>
                <a:lnTo>
                  <a:pt x="229870" y="232410"/>
                </a:lnTo>
                <a:lnTo>
                  <a:pt x="228600" y="232410"/>
                </a:lnTo>
                <a:lnTo>
                  <a:pt x="224790" y="236220"/>
                </a:lnTo>
                <a:lnTo>
                  <a:pt x="223520" y="236220"/>
                </a:lnTo>
                <a:lnTo>
                  <a:pt x="220980" y="237490"/>
                </a:lnTo>
                <a:lnTo>
                  <a:pt x="214630" y="237490"/>
                </a:lnTo>
                <a:lnTo>
                  <a:pt x="212090" y="236220"/>
                </a:lnTo>
                <a:lnTo>
                  <a:pt x="210820" y="234950"/>
                </a:lnTo>
                <a:lnTo>
                  <a:pt x="209550" y="234950"/>
                </a:lnTo>
                <a:lnTo>
                  <a:pt x="207010" y="232410"/>
                </a:lnTo>
                <a:lnTo>
                  <a:pt x="205740" y="232410"/>
                </a:lnTo>
                <a:lnTo>
                  <a:pt x="205740" y="231140"/>
                </a:lnTo>
                <a:lnTo>
                  <a:pt x="203200" y="228600"/>
                </a:lnTo>
                <a:lnTo>
                  <a:pt x="203200" y="227330"/>
                </a:lnTo>
                <a:lnTo>
                  <a:pt x="201930" y="226060"/>
                </a:lnTo>
                <a:lnTo>
                  <a:pt x="200660" y="223520"/>
                </a:lnTo>
                <a:lnTo>
                  <a:pt x="196850" y="212090"/>
                </a:lnTo>
                <a:lnTo>
                  <a:pt x="195580" y="207010"/>
                </a:lnTo>
                <a:lnTo>
                  <a:pt x="195580" y="196850"/>
                </a:lnTo>
                <a:lnTo>
                  <a:pt x="194310" y="190500"/>
                </a:lnTo>
                <a:lnTo>
                  <a:pt x="194310" y="0"/>
                </a:lnTo>
                <a:lnTo>
                  <a:pt x="152400" y="0"/>
                </a:lnTo>
                <a:lnTo>
                  <a:pt x="152400" y="198120"/>
                </a:lnTo>
                <a:lnTo>
                  <a:pt x="153670" y="204470"/>
                </a:lnTo>
                <a:lnTo>
                  <a:pt x="153670" y="210820"/>
                </a:lnTo>
                <a:lnTo>
                  <a:pt x="154940" y="217170"/>
                </a:lnTo>
                <a:lnTo>
                  <a:pt x="154940" y="224790"/>
                </a:lnTo>
                <a:lnTo>
                  <a:pt x="156210" y="231140"/>
                </a:lnTo>
                <a:lnTo>
                  <a:pt x="157480" y="236220"/>
                </a:lnTo>
                <a:lnTo>
                  <a:pt x="157480" y="240030"/>
                </a:lnTo>
                <a:lnTo>
                  <a:pt x="158750" y="245110"/>
                </a:lnTo>
                <a:lnTo>
                  <a:pt x="160020" y="248920"/>
                </a:lnTo>
                <a:lnTo>
                  <a:pt x="161290" y="254000"/>
                </a:lnTo>
                <a:lnTo>
                  <a:pt x="162560" y="257810"/>
                </a:lnTo>
                <a:lnTo>
                  <a:pt x="163830" y="262890"/>
                </a:lnTo>
                <a:lnTo>
                  <a:pt x="165100" y="266700"/>
                </a:lnTo>
                <a:lnTo>
                  <a:pt x="168910" y="274320"/>
                </a:lnTo>
                <a:lnTo>
                  <a:pt x="170180" y="278130"/>
                </a:lnTo>
                <a:lnTo>
                  <a:pt x="172720" y="281940"/>
                </a:lnTo>
                <a:lnTo>
                  <a:pt x="173990" y="284480"/>
                </a:lnTo>
                <a:lnTo>
                  <a:pt x="176530" y="287020"/>
                </a:lnTo>
                <a:lnTo>
                  <a:pt x="177800" y="289560"/>
                </a:lnTo>
                <a:lnTo>
                  <a:pt x="180340" y="293370"/>
                </a:lnTo>
                <a:lnTo>
                  <a:pt x="181610" y="295910"/>
                </a:lnTo>
                <a:lnTo>
                  <a:pt x="184150" y="297180"/>
                </a:lnTo>
                <a:lnTo>
                  <a:pt x="186690" y="299720"/>
                </a:lnTo>
                <a:lnTo>
                  <a:pt x="196850" y="304800"/>
                </a:lnTo>
                <a:lnTo>
                  <a:pt x="199390" y="304800"/>
                </a:lnTo>
                <a:lnTo>
                  <a:pt x="205740" y="306070"/>
                </a:lnTo>
                <a:lnTo>
                  <a:pt x="215900" y="308610"/>
                </a:lnTo>
                <a:lnTo>
                  <a:pt x="226060" y="308610"/>
                </a:lnTo>
                <a:lnTo>
                  <a:pt x="229870" y="307340"/>
                </a:lnTo>
                <a:lnTo>
                  <a:pt x="233680" y="307340"/>
                </a:lnTo>
                <a:lnTo>
                  <a:pt x="241300" y="304800"/>
                </a:lnTo>
                <a:lnTo>
                  <a:pt x="245110" y="302260"/>
                </a:lnTo>
                <a:lnTo>
                  <a:pt x="247650" y="300990"/>
                </a:lnTo>
                <a:lnTo>
                  <a:pt x="251460" y="298450"/>
                </a:lnTo>
                <a:lnTo>
                  <a:pt x="252730" y="295910"/>
                </a:lnTo>
                <a:lnTo>
                  <a:pt x="255270" y="294640"/>
                </a:lnTo>
                <a:lnTo>
                  <a:pt x="257810" y="292100"/>
                </a:lnTo>
                <a:lnTo>
                  <a:pt x="259080" y="288290"/>
                </a:lnTo>
                <a:lnTo>
                  <a:pt x="264160" y="280670"/>
                </a:lnTo>
                <a:lnTo>
                  <a:pt x="265430" y="276860"/>
                </a:lnTo>
                <a:lnTo>
                  <a:pt x="267970" y="273050"/>
                </a:lnTo>
                <a:lnTo>
                  <a:pt x="269240" y="267970"/>
                </a:lnTo>
                <a:lnTo>
                  <a:pt x="271780" y="264160"/>
                </a:lnTo>
                <a:lnTo>
                  <a:pt x="273050" y="259080"/>
                </a:lnTo>
                <a:lnTo>
                  <a:pt x="274320" y="252730"/>
                </a:lnTo>
                <a:lnTo>
                  <a:pt x="275590" y="248920"/>
                </a:lnTo>
                <a:lnTo>
                  <a:pt x="278130" y="242570"/>
                </a:lnTo>
                <a:lnTo>
                  <a:pt x="278130" y="237490"/>
                </a:lnTo>
                <a:lnTo>
                  <a:pt x="279400" y="231140"/>
                </a:lnTo>
                <a:lnTo>
                  <a:pt x="280670" y="226060"/>
                </a:lnTo>
                <a:lnTo>
                  <a:pt x="281940" y="219710"/>
                </a:lnTo>
                <a:lnTo>
                  <a:pt x="281940" y="207010"/>
                </a:lnTo>
                <a:lnTo>
                  <a:pt x="283210" y="200660"/>
                </a:lnTo>
                <a:lnTo>
                  <a:pt x="283210" y="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3490" y="951230"/>
            <a:ext cx="153670" cy="303530"/>
          </a:xfrm>
          <a:custGeom>
            <a:avLst/>
            <a:gdLst/>
            <a:ahLst/>
            <a:cxnLst/>
            <a:rect l="l" t="t" r="r" b="b"/>
            <a:pathLst>
              <a:path w="153670" h="303530">
                <a:moveTo>
                  <a:pt x="153670" y="0"/>
                </a:moveTo>
                <a:lnTo>
                  <a:pt x="99060" y="0"/>
                </a:lnTo>
                <a:lnTo>
                  <a:pt x="77470" y="184150"/>
                </a:lnTo>
                <a:lnTo>
                  <a:pt x="55880" y="0"/>
                </a:lnTo>
                <a:lnTo>
                  <a:pt x="0" y="0"/>
                </a:lnTo>
                <a:lnTo>
                  <a:pt x="0" y="303530"/>
                </a:lnTo>
                <a:lnTo>
                  <a:pt x="35560" y="303530"/>
                </a:lnTo>
                <a:lnTo>
                  <a:pt x="35560" y="72390"/>
                </a:lnTo>
                <a:lnTo>
                  <a:pt x="62230" y="303530"/>
                </a:lnTo>
                <a:lnTo>
                  <a:pt x="92710" y="303530"/>
                </a:lnTo>
                <a:lnTo>
                  <a:pt x="119380" y="72390"/>
                </a:lnTo>
                <a:lnTo>
                  <a:pt x="119380" y="303530"/>
                </a:lnTo>
                <a:lnTo>
                  <a:pt x="153670" y="303530"/>
                </a:lnTo>
                <a:lnTo>
                  <a:pt x="153670" y="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859" y="951230"/>
            <a:ext cx="147320" cy="303530"/>
          </a:xfrm>
          <a:custGeom>
            <a:avLst/>
            <a:gdLst/>
            <a:ahLst/>
            <a:cxnLst/>
            <a:rect l="l" t="t" r="r" b="b"/>
            <a:pathLst>
              <a:path w="147320" h="303530">
                <a:moveTo>
                  <a:pt x="147319" y="0"/>
                </a:moveTo>
                <a:lnTo>
                  <a:pt x="104139" y="0"/>
                </a:lnTo>
                <a:lnTo>
                  <a:pt x="74929" y="217170"/>
                </a:lnTo>
                <a:lnTo>
                  <a:pt x="44450" y="0"/>
                </a:lnTo>
                <a:lnTo>
                  <a:pt x="0" y="0"/>
                </a:lnTo>
                <a:lnTo>
                  <a:pt x="50800" y="303530"/>
                </a:lnTo>
                <a:lnTo>
                  <a:pt x="96519" y="303530"/>
                </a:lnTo>
                <a:lnTo>
                  <a:pt x="147319" y="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1170" y="951230"/>
            <a:ext cx="43180" cy="303530"/>
          </a:xfrm>
          <a:custGeom>
            <a:avLst/>
            <a:gdLst/>
            <a:ahLst/>
            <a:cxnLst/>
            <a:rect l="l" t="t" r="r" b="b"/>
            <a:pathLst>
              <a:path w="43179" h="303530">
                <a:moveTo>
                  <a:pt x="43179" y="0"/>
                </a:moveTo>
                <a:lnTo>
                  <a:pt x="0" y="0"/>
                </a:lnTo>
                <a:lnTo>
                  <a:pt x="0" y="303530"/>
                </a:lnTo>
                <a:lnTo>
                  <a:pt x="43179" y="303530"/>
                </a:lnTo>
                <a:lnTo>
                  <a:pt x="43179" y="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3090" y="1026160"/>
            <a:ext cx="41910" cy="228600"/>
          </a:xfrm>
          <a:custGeom>
            <a:avLst/>
            <a:gdLst/>
            <a:ahLst/>
            <a:cxnLst/>
            <a:rect l="l" t="t" r="r" b="b"/>
            <a:pathLst>
              <a:path w="41910" h="228600">
                <a:moveTo>
                  <a:pt x="0" y="228600"/>
                </a:moveTo>
                <a:lnTo>
                  <a:pt x="41910" y="228600"/>
                </a:lnTo>
                <a:lnTo>
                  <a:pt x="4191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500" y="908050"/>
            <a:ext cx="1155700" cy="351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9910" y="951229"/>
            <a:ext cx="314960" cy="303530"/>
          </a:xfrm>
          <a:custGeom>
            <a:avLst/>
            <a:gdLst/>
            <a:ahLst/>
            <a:cxnLst/>
            <a:rect l="l" t="t" r="r" b="b"/>
            <a:pathLst>
              <a:path w="314960" h="303530">
                <a:moveTo>
                  <a:pt x="128270" y="0"/>
                </a:moveTo>
                <a:lnTo>
                  <a:pt x="0" y="0"/>
                </a:lnTo>
                <a:lnTo>
                  <a:pt x="0" y="36830"/>
                </a:lnTo>
                <a:lnTo>
                  <a:pt x="0" y="74930"/>
                </a:lnTo>
                <a:lnTo>
                  <a:pt x="128270" y="74930"/>
                </a:lnTo>
                <a:lnTo>
                  <a:pt x="128270" y="36830"/>
                </a:lnTo>
                <a:lnTo>
                  <a:pt x="128270" y="0"/>
                </a:lnTo>
                <a:close/>
              </a:path>
              <a:path w="314960" h="303530">
                <a:moveTo>
                  <a:pt x="314960" y="303530"/>
                </a:moveTo>
                <a:lnTo>
                  <a:pt x="306451" y="252730"/>
                </a:lnTo>
                <a:lnTo>
                  <a:pt x="295402" y="186690"/>
                </a:lnTo>
                <a:lnTo>
                  <a:pt x="277329" y="78740"/>
                </a:lnTo>
                <a:lnTo>
                  <a:pt x="264160" y="0"/>
                </a:lnTo>
                <a:lnTo>
                  <a:pt x="255270" y="0"/>
                </a:lnTo>
                <a:lnTo>
                  <a:pt x="255270" y="186690"/>
                </a:lnTo>
                <a:lnTo>
                  <a:pt x="226060" y="186690"/>
                </a:lnTo>
                <a:lnTo>
                  <a:pt x="240030" y="78740"/>
                </a:lnTo>
                <a:lnTo>
                  <a:pt x="255270" y="186690"/>
                </a:lnTo>
                <a:lnTo>
                  <a:pt x="255270" y="0"/>
                </a:lnTo>
                <a:lnTo>
                  <a:pt x="218440" y="0"/>
                </a:lnTo>
                <a:lnTo>
                  <a:pt x="166370" y="303530"/>
                </a:lnTo>
                <a:lnTo>
                  <a:pt x="209550" y="303530"/>
                </a:lnTo>
                <a:lnTo>
                  <a:pt x="215900" y="252730"/>
                </a:lnTo>
                <a:lnTo>
                  <a:pt x="264160" y="252730"/>
                </a:lnTo>
                <a:lnTo>
                  <a:pt x="271780" y="303530"/>
                </a:lnTo>
                <a:lnTo>
                  <a:pt x="314960" y="30353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590" y="951229"/>
            <a:ext cx="115570" cy="303530"/>
          </a:xfrm>
          <a:custGeom>
            <a:avLst/>
            <a:gdLst/>
            <a:ahLst/>
            <a:cxnLst/>
            <a:rect l="l" t="t" r="r" b="b"/>
            <a:pathLst>
              <a:path w="115570" h="303530">
                <a:moveTo>
                  <a:pt x="107950" y="113030"/>
                </a:moveTo>
                <a:lnTo>
                  <a:pt x="0" y="113030"/>
                </a:lnTo>
                <a:lnTo>
                  <a:pt x="0" y="135890"/>
                </a:lnTo>
                <a:lnTo>
                  <a:pt x="0" y="173990"/>
                </a:lnTo>
                <a:lnTo>
                  <a:pt x="0" y="196850"/>
                </a:lnTo>
                <a:lnTo>
                  <a:pt x="41910" y="196850"/>
                </a:lnTo>
                <a:lnTo>
                  <a:pt x="41910" y="173990"/>
                </a:lnTo>
                <a:lnTo>
                  <a:pt x="107950" y="173990"/>
                </a:lnTo>
                <a:lnTo>
                  <a:pt x="107950" y="135890"/>
                </a:lnTo>
                <a:lnTo>
                  <a:pt x="107950" y="113030"/>
                </a:lnTo>
                <a:close/>
              </a:path>
              <a:path w="115570" h="303530">
                <a:moveTo>
                  <a:pt x="113030" y="0"/>
                </a:moveTo>
                <a:lnTo>
                  <a:pt x="0" y="0"/>
                </a:lnTo>
                <a:lnTo>
                  <a:pt x="0" y="25400"/>
                </a:lnTo>
                <a:lnTo>
                  <a:pt x="0" y="63500"/>
                </a:lnTo>
                <a:lnTo>
                  <a:pt x="0" y="74930"/>
                </a:lnTo>
                <a:lnTo>
                  <a:pt x="41910" y="74930"/>
                </a:lnTo>
                <a:lnTo>
                  <a:pt x="41910" y="63500"/>
                </a:lnTo>
                <a:lnTo>
                  <a:pt x="113030" y="63500"/>
                </a:lnTo>
                <a:lnTo>
                  <a:pt x="113030" y="25400"/>
                </a:lnTo>
                <a:lnTo>
                  <a:pt x="113030" y="0"/>
                </a:lnTo>
                <a:close/>
              </a:path>
              <a:path w="115570" h="303530">
                <a:moveTo>
                  <a:pt x="115570" y="234950"/>
                </a:moveTo>
                <a:lnTo>
                  <a:pt x="0" y="234950"/>
                </a:lnTo>
                <a:lnTo>
                  <a:pt x="0" y="265430"/>
                </a:lnTo>
                <a:lnTo>
                  <a:pt x="0" y="303530"/>
                </a:lnTo>
                <a:lnTo>
                  <a:pt x="115570" y="303530"/>
                </a:lnTo>
                <a:lnTo>
                  <a:pt x="115570" y="265430"/>
                </a:lnTo>
                <a:lnTo>
                  <a:pt x="115570" y="234950"/>
                </a:lnTo>
                <a:close/>
              </a:path>
            </a:pathLst>
          </a:custGeom>
          <a:solidFill>
            <a:srgbClr val="4C4C4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1540" y="910589"/>
            <a:ext cx="283210" cy="308610"/>
          </a:xfrm>
          <a:custGeom>
            <a:avLst/>
            <a:gdLst/>
            <a:ahLst/>
            <a:cxnLst/>
            <a:rect l="l" t="t" r="r" b="b"/>
            <a:pathLst>
              <a:path w="283210" h="308609">
                <a:moveTo>
                  <a:pt x="107950" y="228600"/>
                </a:moveTo>
                <a:lnTo>
                  <a:pt x="41910" y="228600"/>
                </a:lnTo>
                <a:lnTo>
                  <a:pt x="41910" y="0"/>
                </a:lnTo>
                <a:lnTo>
                  <a:pt x="0" y="0"/>
                </a:lnTo>
                <a:lnTo>
                  <a:pt x="0" y="228600"/>
                </a:lnTo>
                <a:lnTo>
                  <a:pt x="0" y="303530"/>
                </a:lnTo>
                <a:lnTo>
                  <a:pt x="107950" y="303530"/>
                </a:lnTo>
                <a:lnTo>
                  <a:pt x="107950" y="228600"/>
                </a:lnTo>
                <a:close/>
              </a:path>
              <a:path w="283210" h="308609">
                <a:moveTo>
                  <a:pt x="283210" y="0"/>
                </a:moveTo>
                <a:lnTo>
                  <a:pt x="241300" y="0"/>
                </a:lnTo>
                <a:lnTo>
                  <a:pt x="241300" y="196850"/>
                </a:lnTo>
                <a:lnTo>
                  <a:pt x="240030" y="201930"/>
                </a:lnTo>
                <a:lnTo>
                  <a:pt x="240030" y="207010"/>
                </a:lnTo>
                <a:lnTo>
                  <a:pt x="238760" y="212090"/>
                </a:lnTo>
                <a:lnTo>
                  <a:pt x="238760" y="214630"/>
                </a:lnTo>
                <a:lnTo>
                  <a:pt x="237490" y="215900"/>
                </a:lnTo>
                <a:lnTo>
                  <a:pt x="237490" y="217170"/>
                </a:lnTo>
                <a:lnTo>
                  <a:pt x="236220" y="219710"/>
                </a:lnTo>
                <a:lnTo>
                  <a:pt x="236220" y="220980"/>
                </a:lnTo>
                <a:lnTo>
                  <a:pt x="234950" y="223520"/>
                </a:lnTo>
                <a:lnTo>
                  <a:pt x="234950" y="226060"/>
                </a:lnTo>
                <a:lnTo>
                  <a:pt x="231140" y="229870"/>
                </a:lnTo>
                <a:lnTo>
                  <a:pt x="231140" y="231140"/>
                </a:lnTo>
                <a:lnTo>
                  <a:pt x="229870" y="232410"/>
                </a:lnTo>
                <a:lnTo>
                  <a:pt x="228600" y="232410"/>
                </a:lnTo>
                <a:lnTo>
                  <a:pt x="224790" y="236220"/>
                </a:lnTo>
                <a:lnTo>
                  <a:pt x="223520" y="236220"/>
                </a:lnTo>
                <a:lnTo>
                  <a:pt x="220980" y="237490"/>
                </a:lnTo>
                <a:lnTo>
                  <a:pt x="215900" y="237490"/>
                </a:lnTo>
                <a:lnTo>
                  <a:pt x="213360" y="236220"/>
                </a:lnTo>
                <a:lnTo>
                  <a:pt x="212090" y="236220"/>
                </a:lnTo>
                <a:lnTo>
                  <a:pt x="210820" y="234950"/>
                </a:lnTo>
                <a:lnTo>
                  <a:pt x="209550" y="234950"/>
                </a:lnTo>
                <a:lnTo>
                  <a:pt x="207010" y="232410"/>
                </a:lnTo>
                <a:lnTo>
                  <a:pt x="205740" y="232410"/>
                </a:lnTo>
                <a:lnTo>
                  <a:pt x="205740" y="231140"/>
                </a:lnTo>
                <a:lnTo>
                  <a:pt x="203200" y="228600"/>
                </a:lnTo>
                <a:lnTo>
                  <a:pt x="203200" y="227330"/>
                </a:lnTo>
                <a:lnTo>
                  <a:pt x="201930" y="226060"/>
                </a:lnTo>
                <a:lnTo>
                  <a:pt x="200660" y="223520"/>
                </a:lnTo>
                <a:lnTo>
                  <a:pt x="196850" y="212090"/>
                </a:lnTo>
                <a:lnTo>
                  <a:pt x="196850" y="207010"/>
                </a:lnTo>
                <a:lnTo>
                  <a:pt x="195580" y="201930"/>
                </a:lnTo>
                <a:lnTo>
                  <a:pt x="195580" y="196850"/>
                </a:lnTo>
                <a:lnTo>
                  <a:pt x="194310" y="190500"/>
                </a:lnTo>
                <a:lnTo>
                  <a:pt x="194310" y="0"/>
                </a:lnTo>
                <a:lnTo>
                  <a:pt x="152400" y="0"/>
                </a:lnTo>
                <a:lnTo>
                  <a:pt x="152400" y="186690"/>
                </a:lnTo>
                <a:lnTo>
                  <a:pt x="153670" y="191770"/>
                </a:lnTo>
                <a:lnTo>
                  <a:pt x="153670" y="210820"/>
                </a:lnTo>
                <a:lnTo>
                  <a:pt x="156210" y="223520"/>
                </a:lnTo>
                <a:lnTo>
                  <a:pt x="156210" y="231140"/>
                </a:lnTo>
                <a:lnTo>
                  <a:pt x="157480" y="236220"/>
                </a:lnTo>
                <a:lnTo>
                  <a:pt x="157480" y="240030"/>
                </a:lnTo>
                <a:lnTo>
                  <a:pt x="158750" y="245110"/>
                </a:lnTo>
                <a:lnTo>
                  <a:pt x="160020" y="248920"/>
                </a:lnTo>
                <a:lnTo>
                  <a:pt x="161290" y="254000"/>
                </a:lnTo>
                <a:lnTo>
                  <a:pt x="162560" y="257810"/>
                </a:lnTo>
                <a:lnTo>
                  <a:pt x="163830" y="262890"/>
                </a:lnTo>
                <a:lnTo>
                  <a:pt x="165100" y="266700"/>
                </a:lnTo>
                <a:lnTo>
                  <a:pt x="168910" y="274320"/>
                </a:lnTo>
                <a:lnTo>
                  <a:pt x="170180" y="278130"/>
                </a:lnTo>
                <a:lnTo>
                  <a:pt x="172720" y="281940"/>
                </a:lnTo>
                <a:lnTo>
                  <a:pt x="173990" y="284480"/>
                </a:lnTo>
                <a:lnTo>
                  <a:pt x="176530" y="287020"/>
                </a:lnTo>
                <a:lnTo>
                  <a:pt x="177800" y="289560"/>
                </a:lnTo>
                <a:lnTo>
                  <a:pt x="180340" y="293370"/>
                </a:lnTo>
                <a:lnTo>
                  <a:pt x="181610" y="295910"/>
                </a:lnTo>
                <a:lnTo>
                  <a:pt x="184150" y="297180"/>
                </a:lnTo>
                <a:lnTo>
                  <a:pt x="186690" y="299720"/>
                </a:lnTo>
                <a:lnTo>
                  <a:pt x="196850" y="304800"/>
                </a:lnTo>
                <a:lnTo>
                  <a:pt x="199390" y="304800"/>
                </a:lnTo>
                <a:lnTo>
                  <a:pt x="205740" y="306070"/>
                </a:lnTo>
                <a:lnTo>
                  <a:pt x="215900" y="308610"/>
                </a:lnTo>
                <a:lnTo>
                  <a:pt x="226060" y="308610"/>
                </a:lnTo>
                <a:lnTo>
                  <a:pt x="229870" y="307340"/>
                </a:lnTo>
                <a:lnTo>
                  <a:pt x="233680" y="307340"/>
                </a:lnTo>
                <a:lnTo>
                  <a:pt x="241300" y="304800"/>
                </a:lnTo>
                <a:lnTo>
                  <a:pt x="245110" y="302260"/>
                </a:lnTo>
                <a:lnTo>
                  <a:pt x="247650" y="300990"/>
                </a:lnTo>
                <a:lnTo>
                  <a:pt x="251460" y="298450"/>
                </a:lnTo>
                <a:lnTo>
                  <a:pt x="252730" y="295910"/>
                </a:lnTo>
                <a:lnTo>
                  <a:pt x="257810" y="290830"/>
                </a:lnTo>
                <a:lnTo>
                  <a:pt x="259080" y="288290"/>
                </a:lnTo>
                <a:lnTo>
                  <a:pt x="264160" y="280670"/>
                </a:lnTo>
                <a:lnTo>
                  <a:pt x="265430" y="276860"/>
                </a:lnTo>
                <a:lnTo>
                  <a:pt x="267970" y="273050"/>
                </a:lnTo>
                <a:lnTo>
                  <a:pt x="269240" y="267970"/>
                </a:lnTo>
                <a:lnTo>
                  <a:pt x="271780" y="264160"/>
                </a:lnTo>
                <a:lnTo>
                  <a:pt x="273050" y="259080"/>
                </a:lnTo>
                <a:lnTo>
                  <a:pt x="274320" y="252730"/>
                </a:lnTo>
                <a:lnTo>
                  <a:pt x="275590" y="247650"/>
                </a:lnTo>
                <a:lnTo>
                  <a:pt x="278130" y="242570"/>
                </a:lnTo>
                <a:lnTo>
                  <a:pt x="278130" y="237490"/>
                </a:lnTo>
                <a:lnTo>
                  <a:pt x="279400" y="231140"/>
                </a:lnTo>
                <a:lnTo>
                  <a:pt x="280670" y="226060"/>
                </a:lnTo>
                <a:lnTo>
                  <a:pt x="281940" y="218440"/>
                </a:lnTo>
                <a:lnTo>
                  <a:pt x="281940" y="212090"/>
                </a:lnTo>
                <a:lnTo>
                  <a:pt x="283210" y="207010"/>
                </a:lnTo>
                <a:lnTo>
                  <a:pt x="28321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2059" y="913130"/>
            <a:ext cx="152400" cy="303530"/>
          </a:xfrm>
          <a:custGeom>
            <a:avLst/>
            <a:gdLst/>
            <a:ahLst/>
            <a:cxnLst/>
            <a:rect l="l" t="t" r="r" b="b"/>
            <a:pathLst>
              <a:path w="152400" h="303530">
                <a:moveTo>
                  <a:pt x="152400" y="0"/>
                </a:moveTo>
                <a:lnTo>
                  <a:pt x="97789" y="0"/>
                </a:lnTo>
                <a:lnTo>
                  <a:pt x="76200" y="184150"/>
                </a:lnTo>
                <a:lnTo>
                  <a:pt x="54610" y="0"/>
                </a:lnTo>
                <a:lnTo>
                  <a:pt x="0" y="0"/>
                </a:lnTo>
                <a:lnTo>
                  <a:pt x="0" y="303530"/>
                </a:lnTo>
                <a:lnTo>
                  <a:pt x="34289" y="303530"/>
                </a:lnTo>
                <a:lnTo>
                  <a:pt x="34289" y="72390"/>
                </a:lnTo>
                <a:lnTo>
                  <a:pt x="60960" y="303530"/>
                </a:lnTo>
                <a:lnTo>
                  <a:pt x="91439" y="303530"/>
                </a:lnTo>
                <a:lnTo>
                  <a:pt x="118110" y="72390"/>
                </a:lnTo>
                <a:lnTo>
                  <a:pt x="118110" y="303530"/>
                </a:lnTo>
                <a:lnTo>
                  <a:pt x="152400" y="303530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4159" y="913130"/>
            <a:ext cx="148590" cy="303530"/>
          </a:xfrm>
          <a:custGeom>
            <a:avLst/>
            <a:gdLst/>
            <a:ahLst/>
            <a:cxnLst/>
            <a:rect l="l" t="t" r="r" b="b"/>
            <a:pathLst>
              <a:path w="148589" h="303530">
                <a:moveTo>
                  <a:pt x="148589" y="0"/>
                </a:moveTo>
                <a:lnTo>
                  <a:pt x="105410" y="0"/>
                </a:lnTo>
                <a:lnTo>
                  <a:pt x="74929" y="217170"/>
                </a:lnTo>
                <a:lnTo>
                  <a:pt x="44450" y="0"/>
                </a:lnTo>
                <a:lnTo>
                  <a:pt x="0" y="0"/>
                </a:lnTo>
                <a:lnTo>
                  <a:pt x="52069" y="303530"/>
                </a:lnTo>
                <a:lnTo>
                  <a:pt x="97789" y="303530"/>
                </a:lnTo>
                <a:lnTo>
                  <a:pt x="14858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8470" y="913130"/>
            <a:ext cx="43180" cy="303530"/>
          </a:xfrm>
          <a:custGeom>
            <a:avLst/>
            <a:gdLst/>
            <a:ahLst/>
            <a:cxnLst/>
            <a:rect l="l" t="t" r="r" b="b"/>
            <a:pathLst>
              <a:path w="43179" h="303530">
                <a:moveTo>
                  <a:pt x="43179" y="0"/>
                </a:moveTo>
                <a:lnTo>
                  <a:pt x="0" y="0"/>
                </a:lnTo>
                <a:lnTo>
                  <a:pt x="0" y="303530"/>
                </a:lnTo>
                <a:lnTo>
                  <a:pt x="43179" y="303530"/>
                </a:lnTo>
                <a:lnTo>
                  <a:pt x="4317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7210" y="913129"/>
            <a:ext cx="314960" cy="303530"/>
          </a:xfrm>
          <a:custGeom>
            <a:avLst/>
            <a:gdLst/>
            <a:ahLst/>
            <a:cxnLst/>
            <a:rect l="l" t="t" r="r" b="b"/>
            <a:pathLst>
              <a:path w="314960" h="303530">
                <a:moveTo>
                  <a:pt x="128270" y="0"/>
                </a:moveTo>
                <a:lnTo>
                  <a:pt x="0" y="0"/>
                </a:lnTo>
                <a:lnTo>
                  <a:pt x="0" y="74930"/>
                </a:lnTo>
                <a:lnTo>
                  <a:pt x="43180" y="74930"/>
                </a:lnTo>
                <a:lnTo>
                  <a:pt x="43180" y="303530"/>
                </a:lnTo>
                <a:lnTo>
                  <a:pt x="85090" y="303530"/>
                </a:lnTo>
                <a:lnTo>
                  <a:pt x="85090" y="74930"/>
                </a:lnTo>
                <a:lnTo>
                  <a:pt x="128270" y="74930"/>
                </a:lnTo>
                <a:lnTo>
                  <a:pt x="128270" y="0"/>
                </a:lnTo>
                <a:close/>
              </a:path>
              <a:path w="314960" h="303530">
                <a:moveTo>
                  <a:pt x="314960" y="303530"/>
                </a:moveTo>
                <a:lnTo>
                  <a:pt x="306451" y="252730"/>
                </a:lnTo>
                <a:lnTo>
                  <a:pt x="295402" y="186690"/>
                </a:lnTo>
                <a:lnTo>
                  <a:pt x="277329" y="78740"/>
                </a:lnTo>
                <a:lnTo>
                  <a:pt x="264160" y="0"/>
                </a:lnTo>
                <a:lnTo>
                  <a:pt x="255270" y="0"/>
                </a:lnTo>
                <a:lnTo>
                  <a:pt x="255270" y="186690"/>
                </a:lnTo>
                <a:lnTo>
                  <a:pt x="226060" y="186690"/>
                </a:lnTo>
                <a:lnTo>
                  <a:pt x="241300" y="78740"/>
                </a:lnTo>
                <a:lnTo>
                  <a:pt x="255270" y="186690"/>
                </a:lnTo>
                <a:lnTo>
                  <a:pt x="255270" y="0"/>
                </a:lnTo>
                <a:lnTo>
                  <a:pt x="218440" y="0"/>
                </a:lnTo>
                <a:lnTo>
                  <a:pt x="166370" y="303530"/>
                </a:lnTo>
                <a:lnTo>
                  <a:pt x="209550" y="303530"/>
                </a:lnTo>
                <a:lnTo>
                  <a:pt x="217170" y="252730"/>
                </a:lnTo>
                <a:lnTo>
                  <a:pt x="265430" y="252730"/>
                </a:lnTo>
                <a:lnTo>
                  <a:pt x="271780" y="303530"/>
                </a:lnTo>
                <a:lnTo>
                  <a:pt x="314960" y="30353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890" y="913129"/>
            <a:ext cx="115570" cy="303530"/>
          </a:xfrm>
          <a:custGeom>
            <a:avLst/>
            <a:gdLst/>
            <a:ahLst/>
            <a:cxnLst/>
            <a:rect l="l" t="t" r="r" b="b"/>
            <a:pathLst>
              <a:path w="115570" h="303530">
                <a:moveTo>
                  <a:pt x="115570" y="234950"/>
                </a:moveTo>
                <a:lnTo>
                  <a:pt x="41910" y="234950"/>
                </a:lnTo>
                <a:lnTo>
                  <a:pt x="41910" y="173990"/>
                </a:lnTo>
                <a:lnTo>
                  <a:pt x="107950" y="173990"/>
                </a:lnTo>
                <a:lnTo>
                  <a:pt x="107950" y="113030"/>
                </a:lnTo>
                <a:lnTo>
                  <a:pt x="41910" y="113030"/>
                </a:lnTo>
                <a:lnTo>
                  <a:pt x="41910" y="63500"/>
                </a:lnTo>
                <a:lnTo>
                  <a:pt x="113030" y="63500"/>
                </a:lnTo>
                <a:lnTo>
                  <a:pt x="113030" y="0"/>
                </a:lnTo>
                <a:lnTo>
                  <a:pt x="0" y="0"/>
                </a:lnTo>
                <a:lnTo>
                  <a:pt x="0" y="63500"/>
                </a:lnTo>
                <a:lnTo>
                  <a:pt x="0" y="113030"/>
                </a:lnTo>
                <a:lnTo>
                  <a:pt x="0" y="173990"/>
                </a:lnTo>
                <a:lnTo>
                  <a:pt x="0" y="234950"/>
                </a:lnTo>
                <a:lnTo>
                  <a:pt x="0" y="303530"/>
                </a:lnTo>
                <a:lnTo>
                  <a:pt x="115570" y="303530"/>
                </a:lnTo>
                <a:lnTo>
                  <a:pt x="115570" y="2349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6660" y="1341385"/>
            <a:ext cx="8055609" cy="1678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b="1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Name</a:t>
            </a:r>
            <a:r>
              <a:rPr sz="1600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 </a:t>
            </a:r>
            <a:r>
              <a:rPr lang="en-US" sz="1600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	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Janisha </a:t>
            </a:r>
            <a:r>
              <a:rPr lang="en-US" sz="1600" spc="-5" dirty="0" err="1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Mendis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lnSpc>
                <a:spcPts val="1585"/>
              </a:lnSpc>
            </a:pPr>
            <a:r>
              <a:rPr b="1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Address</a:t>
            </a:r>
            <a:r>
              <a:rPr sz="1600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 </a:t>
            </a:r>
            <a:r>
              <a:rPr lang="en-US" sz="1600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No 11, York Street, Colombo</a:t>
            </a:r>
          </a:p>
          <a:p>
            <a:pPr marL="12700">
              <a:lnSpc>
                <a:spcPts val="1585"/>
              </a:lnSpc>
            </a:pP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Telephone</a:t>
            </a:r>
            <a:r>
              <a:rPr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 </a:t>
            </a:r>
            <a:r>
              <a:rPr lang="en-US"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0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77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677</a:t>
            </a:r>
            <a:r>
              <a:rPr sz="1600" spc="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9683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lnSpc>
                <a:spcPts val="1585"/>
              </a:lnSpc>
            </a:pP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Nationality</a:t>
            </a:r>
            <a:r>
              <a:rPr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en-US" sz="1600" spc="-1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Sri Lankan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lnSpc>
                <a:spcPts val="1635"/>
              </a:lnSpc>
            </a:pPr>
            <a:r>
              <a:rPr b="1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Marital </a:t>
            </a: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Status</a:t>
            </a:r>
            <a:r>
              <a:rPr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 </a:t>
            </a:r>
            <a:r>
              <a:rPr lang="en-US"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Single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5080">
              <a:lnSpc>
                <a:spcPts val="1410"/>
              </a:lnSpc>
            </a:pPr>
            <a:r>
              <a:rPr b="1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Personal </a:t>
            </a:r>
            <a:r>
              <a:rPr b="1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Statement</a:t>
            </a:r>
            <a:r>
              <a:rPr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: </a:t>
            </a: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self-motivated and hard working professional with experience  in all aspects of business work. Able to use own initiative and work as part of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</a:t>
            </a:r>
            <a:r>
              <a:rPr sz="1600" spc="6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team</a:t>
            </a:r>
            <a:r>
              <a:rPr lang="en-US" sz="1200" spc="-5" dirty="0">
                <a:latin typeface="Courier New"/>
                <a:ea typeface="Cambria" panose="02040503050406030204" pitchFamily="18" charset="0"/>
                <a:cs typeface="Courier New"/>
              </a:rPr>
              <a:t>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with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547" y="3032829"/>
            <a:ext cx="8139401" cy="123238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4100"/>
              </a:lnSpc>
              <a:spcBef>
                <a:spcPts val="185"/>
              </a:spcBef>
              <a:tabLst>
                <a:tab pos="705485" algn="l"/>
                <a:tab pos="1764664" algn="l"/>
                <a:tab pos="2549525" algn="l"/>
                <a:tab pos="3517265" algn="l"/>
                <a:tab pos="4393565" algn="l"/>
                <a:tab pos="4812665" algn="l"/>
                <a:tab pos="5870575" algn="l"/>
              </a:tabLst>
            </a:pP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roven	leadership	skills,	including	managing	and	motivating	other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staff to achieve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company objectives. A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lso, a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 effective communicator at all levels with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g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ood problem solving and analytical</a:t>
            </a:r>
            <a:r>
              <a:rPr sz="1600" spc="-20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skills.</a:t>
            </a:r>
            <a:endParaRPr lang="en-US" sz="1600" spc="-5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5080">
              <a:lnSpc>
                <a:spcPct val="94100"/>
              </a:lnSpc>
              <a:spcBef>
                <a:spcPts val="185"/>
              </a:spcBef>
              <a:tabLst>
                <a:tab pos="705485" algn="l"/>
                <a:tab pos="1764664" algn="l"/>
                <a:tab pos="2549525" algn="l"/>
                <a:tab pos="3517265" algn="l"/>
                <a:tab pos="4393565" algn="l"/>
                <a:tab pos="4812665" algn="l"/>
                <a:tab pos="5870575" algn="l"/>
              </a:tabLst>
            </a:pPr>
            <a:endParaRPr lang="en-US" sz="1600" spc="-5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5080">
              <a:lnSpc>
                <a:spcPct val="94100"/>
              </a:lnSpc>
              <a:spcBef>
                <a:spcPts val="185"/>
              </a:spcBef>
              <a:tabLst>
                <a:tab pos="705485" algn="l"/>
                <a:tab pos="1764664" algn="l"/>
                <a:tab pos="2549525" algn="l"/>
                <a:tab pos="3517265" algn="l"/>
                <a:tab pos="4393565" algn="l"/>
                <a:tab pos="4812665" algn="l"/>
                <a:tab pos="5870575" algn="l"/>
              </a:tabLst>
            </a:pP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432" y="4035557"/>
            <a:ext cx="8139401" cy="273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600" b="1" spc="-2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Education</a:t>
            </a:r>
            <a:r>
              <a:rPr lang="en-US" sz="1600" b="1" spc="-2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al </a:t>
            </a:r>
            <a:r>
              <a:rPr sz="1600" b="1" spc="-2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Qualifications</a:t>
            </a:r>
            <a:r>
              <a:rPr sz="1600" b="1" spc="-2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: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25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Sri Lanka International Buddhist Academy (SIBA), Kandy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2540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Bachelor of Science in Information Technology (BSc IT)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25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 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Currently following Bachelor of Science in Information Technology 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From 2020 up to now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25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 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Higher Diploma in Information Technology (HDIT)                                </a:t>
            </a:r>
            <a:r>
              <a:rPr lang="en-US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2016 - 2015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25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 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Diploma in Information Technology                                                           </a:t>
            </a:r>
            <a:r>
              <a:rPr lang="en-US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2015 - 2014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Courier New"/>
              <a:cs typeface="Courier New"/>
            </a:endParaRPr>
          </a:p>
          <a:p>
            <a:pPr marL="12700" marR="462280">
              <a:lnSpc>
                <a:spcPts val="1360"/>
              </a:lnSpc>
              <a:tabLst>
                <a:tab pos="1109345" algn="l"/>
              </a:tabLst>
            </a:pP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1229359"/>
            <a:ext cx="7372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Employment to</a:t>
            </a:r>
            <a:r>
              <a:rPr sz="1600" b="1" spc="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sz="1600" b="1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date: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164590" marR="61594" indent="-1151890">
              <a:lnSpc>
                <a:spcPct val="100000"/>
              </a:lnSpc>
              <a:spcBef>
                <a:spcPts val="10"/>
              </a:spcBef>
              <a:tabLst>
                <a:tab pos="1128395" algn="l"/>
              </a:tabLst>
            </a:pP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2016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-PRESENT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	Deputy Manager, Re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gional Development Bank, Colombo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037590" marR="5080" indent="-1024890">
              <a:lnSpc>
                <a:spcPct val="100000"/>
              </a:lnSpc>
              <a:tabLst>
                <a:tab pos="1054735" algn="l"/>
              </a:tabLst>
            </a:pP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2015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-2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016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		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 	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Assistant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Manager  Regional Development Bank, Negombo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413" y="2022326"/>
            <a:ext cx="37388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TeXGyreAdventor"/>
                <a:cs typeface="TeXGyreAdventor"/>
              </a:rPr>
              <a:t> 2013-</a:t>
            </a:r>
            <a:r>
              <a:rPr lang="en-US" sz="1600" dirty="0">
                <a:latin typeface="TeXGyreAdventor"/>
                <a:cs typeface="TeXGyreAdventor"/>
              </a:rPr>
              <a:t>2015</a:t>
            </a:r>
            <a:endParaRPr sz="1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5985" y="2011624"/>
            <a:ext cx="6368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TeXGyreAdventor"/>
                <a:cs typeface="TeXGyreAdventor"/>
              </a:rPr>
              <a:t>          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Assistant Manager,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Pan Asia Bank, Kandy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2424278"/>
            <a:ext cx="7701281" cy="386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Hobbies and</a:t>
            </a:r>
            <a:r>
              <a:rPr sz="1600" b="1" spc="-1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sz="1600" b="1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Interests: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Tennis and swimming, Judo-brown belt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and Chess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Other Information: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 marR="37909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Language Skills (English-French ;Spanish,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A2),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C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omputer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literate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References</a:t>
            </a:r>
            <a:r>
              <a:rPr sz="1400" b="1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: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 marR="76200">
              <a:lnSpc>
                <a:spcPct val="100000"/>
              </a:lnSpc>
              <a:spcBef>
                <a:spcPts val="1450"/>
              </a:spcBef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Mr. J.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lang="en-US" sz="1600" spc="-5" dirty="0" err="1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Perera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-Manager, Retail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Outlets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Division,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DSI, Ltd. , 0772923455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Dr. M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ichelle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Pieris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, Director 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of</a:t>
            </a:r>
            <a:r>
              <a:rPr lang="en-US" sz="1600" spc="-1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 DIMO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, </a:t>
            </a: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0772534675</a:t>
            </a:r>
          </a:p>
          <a:p>
            <a:pPr marL="12700" marR="5080">
              <a:lnSpc>
                <a:spcPct val="10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  <a:p>
            <a:pPr marL="12700" marR="5080">
              <a:lnSpc>
                <a:spcPct val="10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I hereby declare that all the above  information is correct and accurate to the best of my knowledge.</a:t>
            </a:r>
          </a:p>
          <a:p>
            <a:pPr marL="12700" marR="5080">
              <a:lnSpc>
                <a:spcPct val="10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eXGyreAdventor"/>
              </a:rPr>
              <a:t>……………………. (signature of the applicant)                  		…………………………. (date)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6266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</a:t>
            </a:r>
            <a:r>
              <a:rPr dirty="0"/>
              <a:t>a </a:t>
            </a:r>
            <a:r>
              <a:rPr spc="-5" dirty="0"/>
              <a:t>Cover</a:t>
            </a:r>
            <a:r>
              <a:rPr spc="-50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820420"/>
            <a:ext cx="7312660" cy="45720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14"/>
              </a:spcBef>
              <a:buChar char="•"/>
              <a:tabLst>
                <a:tab pos="354965" algn="l"/>
                <a:tab pos="355600" algn="l"/>
              </a:tabLst>
            </a:pPr>
            <a:endParaRPr lang="en-US" sz="2000" spc="-5" dirty="0" smtClean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50000"/>
              </a:lnSpc>
              <a:spcBef>
                <a:spcPts val="11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smtClean="0">
                <a:latin typeface="TeXGyreAdventor"/>
                <a:cs typeface="TeXGyreAdventor"/>
              </a:rPr>
              <a:t>Together </a:t>
            </a:r>
            <a:r>
              <a:rPr sz="2000" spc="-5" dirty="0">
                <a:latin typeface="TeXGyreAdventor"/>
                <a:cs typeface="TeXGyreAdventor"/>
              </a:rPr>
              <a:t>with your </a:t>
            </a:r>
            <a:r>
              <a:rPr sz="2000" dirty="0">
                <a:latin typeface="TeXGyreAdventor"/>
                <a:cs typeface="TeXGyreAdventor"/>
              </a:rPr>
              <a:t>CV </a:t>
            </a:r>
            <a:r>
              <a:rPr sz="2000" spc="-5" dirty="0">
                <a:latin typeface="TeXGyreAdventor"/>
                <a:cs typeface="TeXGyreAdventor"/>
              </a:rPr>
              <a:t>it is </a:t>
            </a:r>
            <a:r>
              <a:rPr sz="2000" dirty="0">
                <a:latin typeface="TeXGyreAdventor"/>
                <a:cs typeface="TeXGyreAdventor"/>
              </a:rPr>
              <a:t>usual </a:t>
            </a:r>
            <a:r>
              <a:rPr sz="2000" spc="-5" dirty="0">
                <a:latin typeface="TeXGyreAdventor"/>
                <a:cs typeface="TeXGyreAdventor"/>
              </a:rPr>
              <a:t>to send </a:t>
            </a:r>
            <a:r>
              <a:rPr sz="2000" dirty="0">
                <a:latin typeface="TeXGyreAdventor"/>
                <a:cs typeface="TeXGyreAdventor"/>
              </a:rPr>
              <a:t>a  </a:t>
            </a:r>
            <a:r>
              <a:rPr sz="2000" spc="-5" dirty="0">
                <a:latin typeface="TeXGyreAdventor"/>
                <a:cs typeface="TeXGyreAdventor"/>
              </a:rPr>
              <a:t>covering letter. </a:t>
            </a:r>
            <a:r>
              <a:rPr sz="2000" spc="-10" dirty="0">
                <a:latin typeface="TeXGyreAdventor"/>
                <a:cs typeface="TeXGyreAdventor"/>
              </a:rPr>
              <a:t>Job </a:t>
            </a:r>
            <a:r>
              <a:rPr sz="2000" spc="-5" dirty="0">
                <a:latin typeface="TeXGyreAdventor"/>
                <a:cs typeface="TeXGyreAdventor"/>
              </a:rPr>
              <a:t>advertisements often  need </a:t>
            </a:r>
            <a:r>
              <a:rPr sz="2000" dirty="0">
                <a:latin typeface="TeXGyreAdventor"/>
                <a:cs typeface="TeXGyreAdventor"/>
              </a:rPr>
              <a:t>a </a:t>
            </a:r>
            <a:r>
              <a:rPr sz="2000" spc="-5" dirty="0">
                <a:latin typeface="TeXGyreAdventor"/>
                <a:cs typeface="TeXGyreAdventor"/>
              </a:rPr>
              <a:t>covering letter to highlight the  applicant´s </a:t>
            </a:r>
            <a:r>
              <a:rPr sz="2000" b="1" spc="-5" dirty="0">
                <a:latin typeface="TeXGyreAdventor"/>
                <a:cs typeface="TeXGyreAdventor"/>
              </a:rPr>
              <a:t>best qualities</a:t>
            </a:r>
            <a:r>
              <a:rPr sz="2000" spc="-5" dirty="0">
                <a:latin typeface="TeXGyreAdventor"/>
                <a:cs typeface="TeXGyreAdventor"/>
              </a:rPr>
              <a:t>. Every </a:t>
            </a:r>
            <a:r>
              <a:rPr sz="2000" dirty="0">
                <a:latin typeface="TeXGyreAdventor"/>
                <a:cs typeface="TeXGyreAdventor"/>
              </a:rPr>
              <a:t>time that  </a:t>
            </a:r>
            <a:r>
              <a:rPr sz="2000" spc="-10" dirty="0">
                <a:latin typeface="TeXGyreAdventor"/>
                <a:cs typeface="TeXGyreAdventor"/>
              </a:rPr>
              <a:t>you </a:t>
            </a:r>
            <a:r>
              <a:rPr sz="2000" spc="-5" dirty="0">
                <a:latin typeface="TeXGyreAdventor"/>
                <a:cs typeface="TeXGyreAdventor"/>
              </a:rPr>
              <a:t>send out your </a:t>
            </a:r>
            <a:r>
              <a:rPr sz="2000" dirty="0">
                <a:latin typeface="TeXGyreAdventor"/>
                <a:cs typeface="TeXGyreAdventor"/>
              </a:rPr>
              <a:t>CV </a:t>
            </a:r>
            <a:r>
              <a:rPr sz="2000" spc="-10" dirty="0">
                <a:latin typeface="TeXGyreAdventor"/>
                <a:cs typeface="TeXGyreAdventor"/>
              </a:rPr>
              <a:t>you </a:t>
            </a:r>
            <a:r>
              <a:rPr sz="2000" spc="-5" dirty="0">
                <a:latin typeface="TeXGyreAdventor"/>
                <a:cs typeface="TeXGyreAdventor"/>
              </a:rPr>
              <a:t>will </a:t>
            </a:r>
            <a:r>
              <a:rPr sz="2000" spc="-10" dirty="0">
                <a:latin typeface="TeXGyreAdventor"/>
                <a:cs typeface="TeXGyreAdventor"/>
              </a:rPr>
              <a:t>need </a:t>
            </a:r>
            <a:r>
              <a:rPr sz="2000" spc="-5" dirty="0">
                <a:latin typeface="TeXGyreAdventor"/>
                <a:cs typeface="TeXGyreAdventor"/>
              </a:rPr>
              <a:t>to  send out </a:t>
            </a:r>
            <a:r>
              <a:rPr sz="2000" dirty="0">
                <a:latin typeface="TeXGyreAdventor"/>
                <a:cs typeface="TeXGyreAdventor"/>
              </a:rPr>
              <a:t>a </a:t>
            </a:r>
            <a:r>
              <a:rPr sz="2000" spc="-10" dirty="0">
                <a:latin typeface="TeXGyreAdventor"/>
                <a:cs typeface="TeXGyreAdventor"/>
              </a:rPr>
              <a:t>covering </a:t>
            </a:r>
            <a:r>
              <a:rPr sz="2000" spc="-5" dirty="0">
                <a:latin typeface="TeXGyreAdventor"/>
                <a:cs typeface="TeXGyreAdventor"/>
              </a:rPr>
              <a:t>letter with </a:t>
            </a:r>
            <a:r>
              <a:rPr sz="2000" spc="-10" dirty="0">
                <a:latin typeface="TeXGyreAdventor"/>
                <a:cs typeface="TeXGyreAdventor"/>
              </a:rPr>
              <a:t>it,  </a:t>
            </a:r>
            <a:r>
              <a:rPr sz="2000" spc="-5" dirty="0">
                <a:latin typeface="TeXGyreAdventor"/>
                <a:cs typeface="TeXGyreAdventor"/>
              </a:rPr>
              <a:t>whether you </a:t>
            </a:r>
            <a:r>
              <a:rPr sz="2000" dirty="0">
                <a:latin typeface="TeXGyreAdventor"/>
                <a:cs typeface="TeXGyreAdventor"/>
              </a:rPr>
              <a:t>are </a:t>
            </a:r>
            <a:r>
              <a:rPr sz="2000" spc="-5" dirty="0">
                <a:latin typeface="TeXGyreAdventor"/>
                <a:cs typeface="TeXGyreAdventor"/>
              </a:rPr>
              <a:t>sending your CV in  response to an advert or directly to an  employer or recruiter. </a:t>
            </a:r>
            <a:r>
              <a:rPr sz="2000" dirty="0">
                <a:latin typeface="TeXGyreAdventor"/>
                <a:cs typeface="TeXGyreAdventor"/>
              </a:rPr>
              <a:t>This </a:t>
            </a:r>
            <a:r>
              <a:rPr sz="2000" spc="-5" dirty="0">
                <a:latin typeface="TeXGyreAdventor"/>
                <a:cs typeface="TeXGyreAdventor"/>
              </a:rPr>
              <a:t>covering letter  needs to tell the </a:t>
            </a:r>
            <a:r>
              <a:rPr sz="2000" spc="-10" dirty="0">
                <a:latin typeface="TeXGyreAdventor"/>
                <a:cs typeface="TeXGyreAdventor"/>
              </a:rPr>
              <a:t>person you </a:t>
            </a:r>
            <a:r>
              <a:rPr sz="2000" spc="-5" dirty="0">
                <a:latin typeface="TeXGyreAdventor"/>
                <a:cs typeface="TeXGyreAdventor"/>
              </a:rPr>
              <a:t>are sending  it to </a:t>
            </a:r>
            <a:r>
              <a:rPr sz="2000" b="1" spc="-5" dirty="0">
                <a:latin typeface="TeXGyreAdventor"/>
                <a:cs typeface="TeXGyreAdventor"/>
              </a:rPr>
              <a:t>why</a:t>
            </a:r>
            <a:r>
              <a:rPr sz="2000" spc="-5" dirty="0">
                <a:latin typeface="TeXGyreAdventor"/>
                <a:cs typeface="TeXGyreAdventor"/>
              </a:rPr>
              <a:t> they should </a:t>
            </a:r>
            <a:r>
              <a:rPr sz="2000" b="1" spc="-5" dirty="0">
                <a:latin typeface="TeXGyreAdventor"/>
                <a:cs typeface="TeXGyreAdventor"/>
              </a:rPr>
              <a:t>read</a:t>
            </a:r>
            <a:r>
              <a:rPr sz="2000" spc="-5" dirty="0">
                <a:latin typeface="TeXGyreAdventor"/>
                <a:cs typeface="TeXGyreAdventor"/>
              </a:rPr>
              <a:t> your</a:t>
            </a:r>
            <a:r>
              <a:rPr sz="2000" spc="-3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CV.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</a:t>
            </a:r>
            <a:r>
              <a:rPr dirty="0"/>
              <a:t>a </a:t>
            </a:r>
            <a:r>
              <a:rPr spc="-5" dirty="0"/>
              <a:t>Cover</a:t>
            </a:r>
            <a:r>
              <a:rPr spc="-50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15349"/>
            <a:ext cx="6002655" cy="464838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endParaRPr lang="en-US" sz="2000" spc="-5" dirty="0" smtClean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5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smtClean="0">
                <a:latin typeface="TeXGyreAdventor"/>
                <a:cs typeface="TeXGyreAdventor"/>
              </a:rPr>
              <a:t>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covering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letter</a:t>
            </a:r>
            <a:r>
              <a:rPr sz="2000" b="1" spc="-10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needs to </a:t>
            </a:r>
            <a:r>
              <a:rPr sz="2000" dirty="0">
                <a:latin typeface="TeXGyreAdventor"/>
                <a:cs typeface="TeXGyreAdventor"/>
              </a:rPr>
              <a:t>say a </a:t>
            </a:r>
            <a:r>
              <a:rPr sz="2000" spc="-5" dirty="0">
                <a:latin typeface="TeXGyreAdventor"/>
                <a:cs typeface="TeXGyreAdventor"/>
              </a:rPr>
              <a:t>lot  more than </a:t>
            </a:r>
            <a:r>
              <a:rPr sz="2000" dirty="0">
                <a:latin typeface="TeXGyreAdventor"/>
                <a:cs typeface="TeXGyreAdventor"/>
              </a:rPr>
              <a:t>just: </a:t>
            </a:r>
            <a:r>
              <a:rPr sz="2000" spc="-5" dirty="0">
                <a:latin typeface="TeXGyreAdventor"/>
                <a:cs typeface="TeXGyreAdventor"/>
              </a:rPr>
              <a:t>'Here is </a:t>
            </a:r>
            <a:r>
              <a:rPr sz="2000" spc="5" dirty="0">
                <a:latin typeface="TeXGyreAdventor"/>
                <a:cs typeface="TeXGyreAdventor"/>
              </a:rPr>
              <a:t>my </a:t>
            </a:r>
            <a:r>
              <a:rPr sz="2000" spc="-5" dirty="0">
                <a:latin typeface="TeXGyreAdventor"/>
                <a:cs typeface="TeXGyreAdventor"/>
              </a:rPr>
              <a:t>CV!', which  is </a:t>
            </a:r>
            <a:r>
              <a:rPr sz="2000" dirty="0">
                <a:latin typeface="TeXGyreAdventor"/>
                <a:cs typeface="TeXGyreAdventor"/>
              </a:rPr>
              <a:t>all </a:t>
            </a:r>
            <a:r>
              <a:rPr sz="2000" spc="-5" dirty="0">
                <a:latin typeface="TeXGyreAdventor"/>
                <a:cs typeface="TeXGyreAdventor"/>
              </a:rPr>
              <a:t>some people seem to think </a:t>
            </a:r>
            <a:r>
              <a:rPr sz="2000" dirty="0">
                <a:latin typeface="TeXGyreAdventor"/>
                <a:cs typeface="TeXGyreAdventor"/>
              </a:rPr>
              <a:t>a  </a:t>
            </a:r>
            <a:r>
              <a:rPr sz="2000" spc="-5" dirty="0">
                <a:latin typeface="TeXGyreAdventor"/>
                <a:cs typeface="TeXGyreAdventor"/>
              </a:rPr>
              <a:t>covering letter should say. It needs to  </a:t>
            </a:r>
            <a:r>
              <a:rPr sz="2000" dirty="0">
                <a:latin typeface="TeXGyreAdventor"/>
                <a:cs typeface="TeXGyreAdventor"/>
              </a:rPr>
              <a:t>tell </a:t>
            </a:r>
            <a:r>
              <a:rPr sz="2000" spc="-5" dirty="0">
                <a:latin typeface="TeXGyreAdventor"/>
                <a:cs typeface="TeXGyreAdventor"/>
              </a:rPr>
              <a:t>the person </a:t>
            </a:r>
            <a:r>
              <a:rPr sz="2000" b="1" spc="-5" dirty="0">
                <a:latin typeface="TeXGyreAdventor"/>
                <a:cs typeface="TeXGyreAdventor"/>
              </a:rPr>
              <a:t>why</a:t>
            </a:r>
            <a:r>
              <a:rPr sz="2000" spc="-5" dirty="0">
                <a:latin typeface="TeXGyreAdventor"/>
                <a:cs typeface="TeXGyreAdventor"/>
              </a:rPr>
              <a:t> you are </a:t>
            </a:r>
            <a:r>
              <a:rPr sz="2000" b="1" spc="-5" dirty="0">
                <a:latin typeface="TeXGyreAdventor"/>
                <a:cs typeface="TeXGyreAdventor"/>
              </a:rPr>
              <a:t>writing</a:t>
            </a:r>
            <a:r>
              <a:rPr sz="2000" spc="-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to  </a:t>
            </a:r>
            <a:r>
              <a:rPr sz="2000" spc="-5" dirty="0">
                <a:latin typeface="TeXGyreAdventor"/>
                <a:cs typeface="TeXGyreAdventor"/>
              </a:rPr>
              <a:t>them </a:t>
            </a:r>
            <a:r>
              <a:rPr sz="2000" dirty="0">
                <a:latin typeface="TeXGyreAdventor"/>
                <a:cs typeface="TeXGyreAdventor"/>
              </a:rPr>
              <a:t>and </a:t>
            </a:r>
            <a:r>
              <a:rPr sz="2000" spc="-5" dirty="0">
                <a:latin typeface="TeXGyreAdventor"/>
                <a:cs typeface="TeXGyreAdventor"/>
              </a:rPr>
              <a:t>outline </a:t>
            </a:r>
            <a:r>
              <a:rPr sz="2000" b="1" spc="-5" dirty="0">
                <a:latin typeface="TeXGyreAdventor"/>
                <a:cs typeface="TeXGyreAdventor"/>
              </a:rPr>
              <a:t>why</a:t>
            </a:r>
            <a:r>
              <a:rPr sz="2000" spc="-5" dirty="0">
                <a:latin typeface="TeXGyreAdventor"/>
                <a:cs typeface="TeXGyreAdventor"/>
              </a:rPr>
              <a:t> you </a:t>
            </a:r>
            <a:r>
              <a:rPr sz="2000" dirty="0">
                <a:latin typeface="TeXGyreAdventor"/>
                <a:cs typeface="TeXGyreAdventor"/>
              </a:rPr>
              <a:t>are </a:t>
            </a:r>
            <a:r>
              <a:rPr sz="2000" spc="-5" dirty="0">
                <a:latin typeface="TeXGyreAdventor"/>
                <a:cs typeface="TeXGyreAdventor"/>
              </a:rPr>
              <a:t>the  </a:t>
            </a:r>
            <a:r>
              <a:rPr sz="2000" b="1" spc="-5" dirty="0">
                <a:latin typeface="TeXGyreAdventor"/>
                <a:cs typeface="TeXGyreAdventor"/>
              </a:rPr>
              <a:t>ideal candidate </a:t>
            </a:r>
            <a:r>
              <a:rPr sz="2000" spc="-5" dirty="0">
                <a:latin typeface="TeXGyreAdventor"/>
                <a:cs typeface="TeXGyreAdventor"/>
              </a:rPr>
              <a:t>for the job. </a:t>
            </a:r>
            <a:r>
              <a:rPr sz="2000" spc="-10" dirty="0">
                <a:latin typeface="TeXGyreAdventor"/>
                <a:cs typeface="TeXGyreAdventor"/>
              </a:rPr>
              <a:t>You need  </a:t>
            </a:r>
            <a:r>
              <a:rPr sz="2000" dirty="0">
                <a:latin typeface="TeXGyreAdventor"/>
                <a:cs typeface="TeXGyreAdventor"/>
              </a:rPr>
              <a:t>to </a:t>
            </a:r>
            <a:r>
              <a:rPr sz="2000" spc="-5" dirty="0">
                <a:latin typeface="TeXGyreAdventor"/>
                <a:cs typeface="TeXGyreAdventor"/>
              </a:rPr>
              <a:t>pick out the highlights from your CV  that are relevant to this specific  application.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457" y="513487"/>
            <a:ext cx="844550" cy="439420"/>
            <a:chOff x="3067457" y="513487"/>
            <a:chExt cx="844550" cy="439420"/>
          </a:xfrm>
        </p:grpSpPr>
        <p:sp>
          <p:nvSpPr>
            <p:cNvPr id="3" name="object 3"/>
            <p:cNvSpPr/>
            <p:nvPr/>
          </p:nvSpPr>
          <p:spPr>
            <a:xfrm>
              <a:off x="3067457" y="513487"/>
              <a:ext cx="419962" cy="435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7240" y="645159"/>
              <a:ext cx="173989" cy="307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3140" y="646429"/>
              <a:ext cx="167640" cy="297180"/>
            </a:xfrm>
            <a:custGeom>
              <a:avLst/>
              <a:gdLst/>
              <a:ahLst/>
              <a:cxnLst/>
              <a:rect l="l" t="t" r="r" b="b"/>
              <a:pathLst>
                <a:path w="167639" h="297180">
                  <a:moveTo>
                    <a:pt x="86360" y="295910"/>
                  </a:moveTo>
                  <a:lnTo>
                    <a:pt x="77470" y="295910"/>
                  </a:lnTo>
                  <a:lnTo>
                    <a:pt x="80010" y="297180"/>
                  </a:lnTo>
                  <a:lnTo>
                    <a:pt x="85089" y="297180"/>
                  </a:lnTo>
                  <a:lnTo>
                    <a:pt x="86360" y="295910"/>
                  </a:lnTo>
                  <a:close/>
                </a:path>
                <a:path w="167639" h="297180">
                  <a:moveTo>
                    <a:pt x="91439" y="293370"/>
                  </a:moveTo>
                  <a:lnTo>
                    <a:pt x="72389" y="293370"/>
                  </a:lnTo>
                  <a:lnTo>
                    <a:pt x="74930" y="294640"/>
                  </a:lnTo>
                  <a:lnTo>
                    <a:pt x="76200" y="295910"/>
                  </a:lnTo>
                  <a:lnTo>
                    <a:pt x="87630" y="295910"/>
                  </a:lnTo>
                  <a:lnTo>
                    <a:pt x="88900" y="294640"/>
                  </a:lnTo>
                  <a:lnTo>
                    <a:pt x="90170" y="294640"/>
                  </a:lnTo>
                  <a:lnTo>
                    <a:pt x="91439" y="293370"/>
                  </a:lnTo>
                  <a:close/>
                </a:path>
                <a:path w="167639" h="297180">
                  <a:moveTo>
                    <a:pt x="34289" y="2540"/>
                  </a:moveTo>
                  <a:lnTo>
                    <a:pt x="12700" y="2540"/>
                  </a:lnTo>
                  <a:lnTo>
                    <a:pt x="6350" y="8890"/>
                  </a:lnTo>
                  <a:lnTo>
                    <a:pt x="5080" y="11430"/>
                  </a:lnTo>
                  <a:lnTo>
                    <a:pt x="3810" y="1524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1270" y="48260"/>
                  </a:lnTo>
                  <a:lnTo>
                    <a:pt x="1270" y="49530"/>
                  </a:lnTo>
                  <a:lnTo>
                    <a:pt x="58420" y="267970"/>
                  </a:lnTo>
                  <a:lnTo>
                    <a:pt x="59689" y="275590"/>
                  </a:lnTo>
                  <a:lnTo>
                    <a:pt x="66039" y="288290"/>
                  </a:lnTo>
                  <a:lnTo>
                    <a:pt x="67310" y="289560"/>
                  </a:lnTo>
                  <a:lnTo>
                    <a:pt x="69850" y="290830"/>
                  </a:lnTo>
                  <a:lnTo>
                    <a:pt x="71120" y="293370"/>
                  </a:lnTo>
                  <a:lnTo>
                    <a:pt x="92710" y="293370"/>
                  </a:lnTo>
                  <a:lnTo>
                    <a:pt x="97789" y="288290"/>
                  </a:lnTo>
                  <a:lnTo>
                    <a:pt x="102870" y="278130"/>
                  </a:lnTo>
                  <a:lnTo>
                    <a:pt x="102870" y="275590"/>
                  </a:lnTo>
                  <a:lnTo>
                    <a:pt x="104139" y="271780"/>
                  </a:lnTo>
                  <a:lnTo>
                    <a:pt x="104139" y="265430"/>
                  </a:lnTo>
                  <a:lnTo>
                    <a:pt x="130810" y="173990"/>
                  </a:lnTo>
                  <a:lnTo>
                    <a:pt x="82550" y="173990"/>
                  </a:lnTo>
                  <a:lnTo>
                    <a:pt x="59689" y="74930"/>
                  </a:lnTo>
                  <a:lnTo>
                    <a:pt x="50800" y="41910"/>
                  </a:lnTo>
                  <a:lnTo>
                    <a:pt x="44450" y="20320"/>
                  </a:lnTo>
                  <a:lnTo>
                    <a:pt x="44450" y="17780"/>
                  </a:lnTo>
                  <a:lnTo>
                    <a:pt x="41910" y="12700"/>
                  </a:lnTo>
                  <a:lnTo>
                    <a:pt x="41910" y="11430"/>
                  </a:lnTo>
                  <a:lnTo>
                    <a:pt x="40639" y="8890"/>
                  </a:lnTo>
                  <a:lnTo>
                    <a:pt x="34289" y="2540"/>
                  </a:lnTo>
                  <a:close/>
                </a:path>
                <a:path w="167639" h="297180">
                  <a:moveTo>
                    <a:pt x="152400" y="2540"/>
                  </a:moveTo>
                  <a:lnTo>
                    <a:pt x="135889" y="2540"/>
                  </a:lnTo>
                  <a:lnTo>
                    <a:pt x="133350" y="3810"/>
                  </a:lnTo>
                  <a:lnTo>
                    <a:pt x="128270" y="8890"/>
                  </a:lnTo>
                  <a:lnTo>
                    <a:pt x="127000" y="11430"/>
                  </a:lnTo>
                  <a:lnTo>
                    <a:pt x="125730" y="12700"/>
                  </a:lnTo>
                  <a:lnTo>
                    <a:pt x="125730" y="15240"/>
                  </a:lnTo>
                  <a:lnTo>
                    <a:pt x="124460" y="17780"/>
                  </a:lnTo>
                  <a:lnTo>
                    <a:pt x="121920" y="21590"/>
                  </a:lnTo>
                  <a:lnTo>
                    <a:pt x="107950" y="80010"/>
                  </a:lnTo>
                  <a:lnTo>
                    <a:pt x="93980" y="135890"/>
                  </a:lnTo>
                  <a:lnTo>
                    <a:pt x="87630" y="157480"/>
                  </a:lnTo>
                  <a:lnTo>
                    <a:pt x="82550" y="173990"/>
                  </a:lnTo>
                  <a:lnTo>
                    <a:pt x="130810" y="173990"/>
                  </a:lnTo>
                  <a:lnTo>
                    <a:pt x="139700" y="143510"/>
                  </a:lnTo>
                  <a:lnTo>
                    <a:pt x="161289" y="67310"/>
                  </a:lnTo>
                  <a:lnTo>
                    <a:pt x="166370" y="45720"/>
                  </a:lnTo>
                  <a:lnTo>
                    <a:pt x="167639" y="39370"/>
                  </a:lnTo>
                  <a:lnTo>
                    <a:pt x="167639" y="26670"/>
                  </a:lnTo>
                  <a:lnTo>
                    <a:pt x="166370" y="25400"/>
                  </a:lnTo>
                  <a:lnTo>
                    <a:pt x="166370" y="21590"/>
                  </a:lnTo>
                  <a:lnTo>
                    <a:pt x="165100" y="20320"/>
                  </a:lnTo>
                  <a:lnTo>
                    <a:pt x="165100" y="19050"/>
                  </a:lnTo>
                  <a:lnTo>
                    <a:pt x="163830" y="17780"/>
                  </a:lnTo>
                  <a:lnTo>
                    <a:pt x="163830" y="16510"/>
                  </a:lnTo>
                  <a:lnTo>
                    <a:pt x="162560" y="15240"/>
                  </a:lnTo>
                  <a:lnTo>
                    <a:pt x="162560" y="13970"/>
                  </a:lnTo>
                  <a:lnTo>
                    <a:pt x="161289" y="11430"/>
                  </a:lnTo>
                  <a:lnTo>
                    <a:pt x="160020" y="11430"/>
                  </a:lnTo>
                  <a:lnTo>
                    <a:pt x="158750" y="8890"/>
                  </a:lnTo>
                  <a:lnTo>
                    <a:pt x="152400" y="2540"/>
                  </a:lnTo>
                  <a:close/>
                </a:path>
                <a:path w="167639" h="297180">
                  <a:moveTo>
                    <a:pt x="31750" y="1270"/>
                  </a:moveTo>
                  <a:lnTo>
                    <a:pt x="15239" y="1270"/>
                  </a:lnTo>
                  <a:lnTo>
                    <a:pt x="13970" y="2540"/>
                  </a:lnTo>
                  <a:lnTo>
                    <a:pt x="33020" y="2540"/>
                  </a:lnTo>
                  <a:lnTo>
                    <a:pt x="31750" y="1270"/>
                  </a:lnTo>
                  <a:close/>
                </a:path>
                <a:path w="167639" h="297180">
                  <a:moveTo>
                    <a:pt x="149860" y="1270"/>
                  </a:moveTo>
                  <a:lnTo>
                    <a:pt x="138430" y="1270"/>
                  </a:lnTo>
                  <a:lnTo>
                    <a:pt x="137160" y="2540"/>
                  </a:lnTo>
                  <a:lnTo>
                    <a:pt x="149860" y="2540"/>
                  </a:lnTo>
                  <a:lnTo>
                    <a:pt x="149860" y="1270"/>
                  </a:lnTo>
                  <a:close/>
                </a:path>
                <a:path w="167639" h="297180">
                  <a:moveTo>
                    <a:pt x="29210" y="0"/>
                  </a:moveTo>
                  <a:lnTo>
                    <a:pt x="17780" y="0"/>
                  </a:lnTo>
                  <a:lnTo>
                    <a:pt x="16510" y="1270"/>
                  </a:lnTo>
                  <a:lnTo>
                    <a:pt x="30480" y="127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4C4C4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3140" y="646429"/>
              <a:ext cx="167640" cy="297180"/>
            </a:xfrm>
            <a:custGeom>
              <a:avLst/>
              <a:gdLst/>
              <a:ahLst/>
              <a:cxnLst/>
              <a:rect l="l" t="t" r="r" b="b"/>
              <a:pathLst>
                <a:path w="167639" h="297180">
                  <a:moveTo>
                    <a:pt x="104139" y="265430"/>
                  </a:moveTo>
                  <a:lnTo>
                    <a:pt x="104139" y="269240"/>
                  </a:lnTo>
                  <a:lnTo>
                    <a:pt x="104139" y="271780"/>
                  </a:lnTo>
                  <a:lnTo>
                    <a:pt x="102870" y="275590"/>
                  </a:lnTo>
                  <a:lnTo>
                    <a:pt x="102870" y="278130"/>
                  </a:lnTo>
                  <a:lnTo>
                    <a:pt x="101600" y="280670"/>
                  </a:lnTo>
                  <a:lnTo>
                    <a:pt x="100330" y="283210"/>
                  </a:lnTo>
                  <a:lnTo>
                    <a:pt x="99060" y="285750"/>
                  </a:lnTo>
                  <a:lnTo>
                    <a:pt x="97789" y="288290"/>
                  </a:lnTo>
                  <a:lnTo>
                    <a:pt x="96520" y="289560"/>
                  </a:lnTo>
                  <a:lnTo>
                    <a:pt x="95250" y="290830"/>
                  </a:lnTo>
                  <a:lnTo>
                    <a:pt x="93980" y="292100"/>
                  </a:lnTo>
                  <a:lnTo>
                    <a:pt x="92710" y="293370"/>
                  </a:lnTo>
                  <a:lnTo>
                    <a:pt x="91439" y="293370"/>
                  </a:lnTo>
                  <a:lnTo>
                    <a:pt x="90170" y="294640"/>
                  </a:lnTo>
                  <a:lnTo>
                    <a:pt x="88900" y="294640"/>
                  </a:lnTo>
                  <a:lnTo>
                    <a:pt x="87630" y="295910"/>
                  </a:lnTo>
                  <a:lnTo>
                    <a:pt x="86360" y="295910"/>
                  </a:lnTo>
                  <a:lnTo>
                    <a:pt x="85089" y="297180"/>
                  </a:lnTo>
                  <a:lnTo>
                    <a:pt x="82550" y="297180"/>
                  </a:lnTo>
                  <a:lnTo>
                    <a:pt x="80010" y="297180"/>
                  </a:lnTo>
                  <a:lnTo>
                    <a:pt x="77470" y="295910"/>
                  </a:lnTo>
                  <a:lnTo>
                    <a:pt x="76200" y="295910"/>
                  </a:lnTo>
                  <a:lnTo>
                    <a:pt x="74930" y="294640"/>
                  </a:lnTo>
                  <a:lnTo>
                    <a:pt x="72389" y="293370"/>
                  </a:lnTo>
                  <a:lnTo>
                    <a:pt x="71120" y="293370"/>
                  </a:lnTo>
                  <a:lnTo>
                    <a:pt x="69850" y="290830"/>
                  </a:lnTo>
                  <a:lnTo>
                    <a:pt x="67310" y="289560"/>
                  </a:lnTo>
                  <a:lnTo>
                    <a:pt x="66039" y="288290"/>
                  </a:lnTo>
                  <a:lnTo>
                    <a:pt x="64770" y="285750"/>
                  </a:lnTo>
                  <a:lnTo>
                    <a:pt x="63500" y="283210"/>
                  </a:lnTo>
                  <a:lnTo>
                    <a:pt x="62230" y="280670"/>
                  </a:lnTo>
                  <a:lnTo>
                    <a:pt x="60960" y="278130"/>
                  </a:lnTo>
                  <a:lnTo>
                    <a:pt x="59689" y="275590"/>
                  </a:lnTo>
                  <a:lnTo>
                    <a:pt x="58420" y="267970"/>
                  </a:lnTo>
                  <a:lnTo>
                    <a:pt x="1270" y="49530"/>
                  </a:lnTo>
                  <a:lnTo>
                    <a:pt x="1270" y="48260"/>
                  </a:lnTo>
                  <a:lnTo>
                    <a:pt x="0" y="45720"/>
                  </a:lnTo>
                  <a:lnTo>
                    <a:pt x="0" y="43180"/>
                  </a:lnTo>
                  <a:lnTo>
                    <a:pt x="0" y="41910"/>
                  </a:lnTo>
                  <a:lnTo>
                    <a:pt x="0" y="24130"/>
                  </a:lnTo>
                  <a:lnTo>
                    <a:pt x="1270" y="21590"/>
                  </a:lnTo>
                  <a:lnTo>
                    <a:pt x="1270" y="20320"/>
                  </a:lnTo>
                  <a:lnTo>
                    <a:pt x="2539" y="17780"/>
                  </a:lnTo>
                  <a:lnTo>
                    <a:pt x="3810" y="15240"/>
                  </a:lnTo>
                  <a:lnTo>
                    <a:pt x="5080" y="11430"/>
                  </a:lnTo>
                  <a:lnTo>
                    <a:pt x="6350" y="8890"/>
                  </a:lnTo>
                  <a:lnTo>
                    <a:pt x="8889" y="6350"/>
                  </a:lnTo>
                  <a:lnTo>
                    <a:pt x="10160" y="5080"/>
                  </a:lnTo>
                  <a:lnTo>
                    <a:pt x="12700" y="2540"/>
                  </a:lnTo>
                  <a:lnTo>
                    <a:pt x="13970" y="2540"/>
                  </a:lnTo>
                  <a:lnTo>
                    <a:pt x="15239" y="1270"/>
                  </a:lnTo>
                  <a:lnTo>
                    <a:pt x="16510" y="1270"/>
                  </a:lnTo>
                  <a:lnTo>
                    <a:pt x="17780" y="0"/>
                  </a:lnTo>
                  <a:lnTo>
                    <a:pt x="19050" y="0"/>
                  </a:lnTo>
                  <a:lnTo>
                    <a:pt x="29210" y="0"/>
                  </a:lnTo>
                  <a:lnTo>
                    <a:pt x="30480" y="1270"/>
                  </a:lnTo>
                  <a:lnTo>
                    <a:pt x="31750" y="1270"/>
                  </a:lnTo>
                  <a:lnTo>
                    <a:pt x="33020" y="2540"/>
                  </a:lnTo>
                  <a:lnTo>
                    <a:pt x="34289" y="2540"/>
                  </a:lnTo>
                  <a:lnTo>
                    <a:pt x="36830" y="5080"/>
                  </a:lnTo>
                  <a:lnTo>
                    <a:pt x="39370" y="7620"/>
                  </a:lnTo>
                  <a:lnTo>
                    <a:pt x="40639" y="8890"/>
                  </a:lnTo>
                  <a:lnTo>
                    <a:pt x="41910" y="11430"/>
                  </a:lnTo>
                  <a:lnTo>
                    <a:pt x="41910" y="12700"/>
                  </a:lnTo>
                  <a:lnTo>
                    <a:pt x="43180" y="15240"/>
                  </a:lnTo>
                  <a:lnTo>
                    <a:pt x="44450" y="17780"/>
                  </a:lnTo>
                  <a:lnTo>
                    <a:pt x="44450" y="20320"/>
                  </a:lnTo>
                  <a:lnTo>
                    <a:pt x="50800" y="41910"/>
                  </a:lnTo>
                  <a:lnTo>
                    <a:pt x="59689" y="74930"/>
                  </a:lnTo>
                  <a:lnTo>
                    <a:pt x="82550" y="173990"/>
                  </a:lnTo>
                  <a:lnTo>
                    <a:pt x="87630" y="157480"/>
                  </a:lnTo>
                  <a:lnTo>
                    <a:pt x="93980" y="135890"/>
                  </a:lnTo>
                  <a:lnTo>
                    <a:pt x="107950" y="80010"/>
                  </a:lnTo>
                  <a:lnTo>
                    <a:pt x="121920" y="21590"/>
                  </a:lnTo>
                  <a:lnTo>
                    <a:pt x="124460" y="17780"/>
                  </a:lnTo>
                  <a:lnTo>
                    <a:pt x="125730" y="15240"/>
                  </a:lnTo>
                  <a:lnTo>
                    <a:pt x="125730" y="12700"/>
                  </a:lnTo>
                  <a:lnTo>
                    <a:pt x="127000" y="11430"/>
                  </a:lnTo>
                  <a:lnTo>
                    <a:pt x="128270" y="8890"/>
                  </a:lnTo>
                  <a:lnTo>
                    <a:pt x="129539" y="7620"/>
                  </a:lnTo>
                  <a:lnTo>
                    <a:pt x="130810" y="6350"/>
                  </a:lnTo>
                  <a:lnTo>
                    <a:pt x="132080" y="5080"/>
                  </a:lnTo>
                  <a:lnTo>
                    <a:pt x="133350" y="3810"/>
                  </a:lnTo>
                  <a:lnTo>
                    <a:pt x="135889" y="2540"/>
                  </a:lnTo>
                  <a:lnTo>
                    <a:pt x="137160" y="2540"/>
                  </a:lnTo>
                  <a:lnTo>
                    <a:pt x="138430" y="1270"/>
                  </a:lnTo>
                  <a:lnTo>
                    <a:pt x="149860" y="1270"/>
                  </a:lnTo>
                  <a:lnTo>
                    <a:pt x="149860" y="2540"/>
                  </a:lnTo>
                  <a:lnTo>
                    <a:pt x="151130" y="2540"/>
                  </a:lnTo>
                  <a:lnTo>
                    <a:pt x="152400" y="2540"/>
                  </a:lnTo>
                  <a:lnTo>
                    <a:pt x="153670" y="3810"/>
                  </a:lnTo>
                  <a:lnTo>
                    <a:pt x="154939" y="5080"/>
                  </a:lnTo>
                  <a:lnTo>
                    <a:pt x="156210" y="6350"/>
                  </a:lnTo>
                  <a:lnTo>
                    <a:pt x="158750" y="8890"/>
                  </a:lnTo>
                  <a:lnTo>
                    <a:pt x="160020" y="11430"/>
                  </a:lnTo>
                  <a:lnTo>
                    <a:pt x="161289" y="11430"/>
                  </a:lnTo>
                  <a:lnTo>
                    <a:pt x="162560" y="13970"/>
                  </a:lnTo>
                  <a:lnTo>
                    <a:pt x="162560" y="15240"/>
                  </a:lnTo>
                  <a:lnTo>
                    <a:pt x="163830" y="16510"/>
                  </a:lnTo>
                  <a:lnTo>
                    <a:pt x="163830" y="17780"/>
                  </a:lnTo>
                  <a:lnTo>
                    <a:pt x="165100" y="19050"/>
                  </a:lnTo>
                  <a:lnTo>
                    <a:pt x="165100" y="20320"/>
                  </a:lnTo>
                  <a:lnTo>
                    <a:pt x="166370" y="21590"/>
                  </a:lnTo>
                  <a:lnTo>
                    <a:pt x="166370" y="24130"/>
                  </a:lnTo>
                  <a:lnTo>
                    <a:pt x="166370" y="25400"/>
                  </a:lnTo>
                  <a:lnTo>
                    <a:pt x="167639" y="26670"/>
                  </a:lnTo>
                  <a:lnTo>
                    <a:pt x="167639" y="39370"/>
                  </a:lnTo>
                  <a:lnTo>
                    <a:pt x="166370" y="45720"/>
                  </a:lnTo>
                  <a:lnTo>
                    <a:pt x="161289" y="67310"/>
                  </a:lnTo>
                  <a:lnTo>
                    <a:pt x="139700" y="143510"/>
                  </a:lnTo>
                  <a:lnTo>
                    <a:pt x="104139" y="265430"/>
                  </a:lnTo>
                  <a:close/>
                </a:path>
              </a:pathLst>
            </a:custGeom>
            <a:ln w="9344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7450" y="642619"/>
              <a:ext cx="184150" cy="3060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66617" y="641757"/>
            <a:ext cx="155575" cy="313055"/>
            <a:chOff x="3966617" y="641757"/>
            <a:chExt cx="155575" cy="313055"/>
          </a:xfrm>
        </p:grpSpPr>
        <p:sp>
          <p:nvSpPr>
            <p:cNvPr id="9" name="object 9"/>
            <p:cNvSpPr/>
            <p:nvPr/>
          </p:nvSpPr>
          <p:spPr>
            <a:xfrm>
              <a:off x="3971289" y="6464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27939" y="302260"/>
                  </a:moveTo>
                  <a:lnTo>
                    <a:pt x="15239" y="302260"/>
                  </a:lnTo>
                  <a:lnTo>
                    <a:pt x="16510" y="303530"/>
                  </a:lnTo>
                  <a:lnTo>
                    <a:pt x="26670" y="303530"/>
                  </a:lnTo>
                  <a:lnTo>
                    <a:pt x="27939" y="302260"/>
                  </a:lnTo>
                  <a:close/>
                </a:path>
                <a:path w="146050" h="303530">
                  <a:moveTo>
                    <a:pt x="29210" y="5080"/>
                  </a:moveTo>
                  <a:lnTo>
                    <a:pt x="16510" y="5080"/>
                  </a:lnTo>
                  <a:lnTo>
                    <a:pt x="15239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1430" y="8890"/>
                  </a:lnTo>
                  <a:lnTo>
                    <a:pt x="10160" y="8890"/>
                  </a:lnTo>
                  <a:lnTo>
                    <a:pt x="8889" y="10160"/>
                  </a:lnTo>
                  <a:lnTo>
                    <a:pt x="8889" y="1143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6350" y="15240"/>
                  </a:lnTo>
                  <a:lnTo>
                    <a:pt x="2539" y="22860"/>
                  </a:lnTo>
                  <a:lnTo>
                    <a:pt x="2539" y="26670"/>
                  </a:lnTo>
                  <a:lnTo>
                    <a:pt x="1270" y="29210"/>
                  </a:lnTo>
                  <a:lnTo>
                    <a:pt x="1270" y="33020"/>
                  </a:lnTo>
                  <a:lnTo>
                    <a:pt x="0" y="36830"/>
                  </a:lnTo>
                  <a:lnTo>
                    <a:pt x="0" y="275590"/>
                  </a:lnTo>
                  <a:lnTo>
                    <a:pt x="1270" y="279400"/>
                  </a:lnTo>
                  <a:lnTo>
                    <a:pt x="1270" y="281940"/>
                  </a:lnTo>
                  <a:lnTo>
                    <a:pt x="2539" y="285750"/>
                  </a:lnTo>
                  <a:lnTo>
                    <a:pt x="2539" y="288290"/>
                  </a:lnTo>
                  <a:lnTo>
                    <a:pt x="5080" y="293370"/>
                  </a:lnTo>
                  <a:lnTo>
                    <a:pt x="6350" y="294640"/>
                  </a:lnTo>
                  <a:lnTo>
                    <a:pt x="6350" y="295910"/>
                  </a:lnTo>
                  <a:lnTo>
                    <a:pt x="11430" y="300990"/>
                  </a:lnTo>
                  <a:lnTo>
                    <a:pt x="12700" y="300990"/>
                  </a:lnTo>
                  <a:lnTo>
                    <a:pt x="12700" y="302260"/>
                  </a:lnTo>
                  <a:lnTo>
                    <a:pt x="30480" y="302260"/>
                  </a:lnTo>
                  <a:lnTo>
                    <a:pt x="36830" y="295910"/>
                  </a:lnTo>
                  <a:lnTo>
                    <a:pt x="39370" y="290830"/>
                  </a:lnTo>
                  <a:lnTo>
                    <a:pt x="41910" y="288290"/>
                  </a:lnTo>
                  <a:lnTo>
                    <a:pt x="43180" y="285750"/>
                  </a:lnTo>
                  <a:lnTo>
                    <a:pt x="43180" y="281940"/>
                  </a:lnTo>
                  <a:lnTo>
                    <a:pt x="44450" y="279400"/>
                  </a:lnTo>
                  <a:lnTo>
                    <a:pt x="44450" y="275590"/>
                  </a:lnTo>
                  <a:lnTo>
                    <a:pt x="45720" y="271780"/>
                  </a:lnTo>
                  <a:lnTo>
                    <a:pt x="45720" y="132080"/>
                  </a:lnTo>
                  <a:lnTo>
                    <a:pt x="46989" y="124460"/>
                  </a:lnTo>
                  <a:lnTo>
                    <a:pt x="49530" y="119380"/>
                  </a:lnTo>
                  <a:lnTo>
                    <a:pt x="52070" y="113030"/>
                  </a:lnTo>
                  <a:lnTo>
                    <a:pt x="57150" y="102870"/>
                  </a:lnTo>
                  <a:lnTo>
                    <a:pt x="60960" y="97790"/>
                  </a:lnTo>
                  <a:lnTo>
                    <a:pt x="63500" y="93980"/>
                  </a:lnTo>
                  <a:lnTo>
                    <a:pt x="67310" y="88900"/>
                  </a:lnTo>
                  <a:lnTo>
                    <a:pt x="77470" y="78740"/>
                  </a:lnTo>
                  <a:lnTo>
                    <a:pt x="82550" y="76200"/>
                  </a:lnTo>
                  <a:lnTo>
                    <a:pt x="86360" y="73660"/>
                  </a:lnTo>
                  <a:lnTo>
                    <a:pt x="90170" y="72390"/>
                  </a:lnTo>
                  <a:lnTo>
                    <a:pt x="95250" y="69850"/>
                  </a:lnTo>
                  <a:lnTo>
                    <a:pt x="99060" y="68580"/>
                  </a:lnTo>
                  <a:lnTo>
                    <a:pt x="146050" y="68580"/>
                  </a:lnTo>
                  <a:lnTo>
                    <a:pt x="146050" y="54610"/>
                  </a:lnTo>
                  <a:lnTo>
                    <a:pt x="144780" y="46990"/>
                  </a:lnTo>
                  <a:lnTo>
                    <a:pt x="143510" y="40640"/>
                  </a:lnTo>
                  <a:lnTo>
                    <a:pt x="142663" y="35560"/>
                  </a:lnTo>
                  <a:lnTo>
                    <a:pt x="45720" y="35560"/>
                  </a:lnTo>
                  <a:lnTo>
                    <a:pt x="44450" y="31750"/>
                  </a:lnTo>
                  <a:lnTo>
                    <a:pt x="44450" y="27940"/>
                  </a:lnTo>
                  <a:lnTo>
                    <a:pt x="43180" y="25400"/>
                  </a:lnTo>
                  <a:lnTo>
                    <a:pt x="41910" y="21590"/>
                  </a:lnTo>
                  <a:lnTo>
                    <a:pt x="41910" y="19050"/>
                  </a:lnTo>
                  <a:lnTo>
                    <a:pt x="39370" y="13970"/>
                  </a:lnTo>
                  <a:lnTo>
                    <a:pt x="33020" y="7620"/>
                  </a:lnTo>
                  <a:lnTo>
                    <a:pt x="30480" y="6350"/>
                  </a:lnTo>
                  <a:lnTo>
                    <a:pt x="29210" y="5080"/>
                  </a:lnTo>
                  <a:close/>
                </a:path>
                <a:path w="146050" h="303530">
                  <a:moveTo>
                    <a:pt x="129539" y="129540"/>
                  </a:moveTo>
                  <a:lnTo>
                    <a:pt x="114300" y="129540"/>
                  </a:lnTo>
                  <a:lnTo>
                    <a:pt x="119380" y="132080"/>
                  </a:lnTo>
                  <a:lnTo>
                    <a:pt x="124460" y="132080"/>
                  </a:lnTo>
                  <a:lnTo>
                    <a:pt x="129539" y="129540"/>
                  </a:lnTo>
                  <a:close/>
                </a:path>
                <a:path w="146050" h="303530">
                  <a:moveTo>
                    <a:pt x="146050" y="68580"/>
                  </a:moveTo>
                  <a:lnTo>
                    <a:pt x="99060" y="68580"/>
                  </a:lnTo>
                  <a:lnTo>
                    <a:pt x="101600" y="96520"/>
                  </a:lnTo>
                  <a:lnTo>
                    <a:pt x="101600" y="107950"/>
                  </a:lnTo>
                  <a:lnTo>
                    <a:pt x="102870" y="111760"/>
                  </a:lnTo>
                  <a:lnTo>
                    <a:pt x="102870" y="115570"/>
                  </a:lnTo>
                  <a:lnTo>
                    <a:pt x="105410" y="120650"/>
                  </a:lnTo>
                  <a:lnTo>
                    <a:pt x="106680" y="121920"/>
                  </a:lnTo>
                  <a:lnTo>
                    <a:pt x="109220" y="127000"/>
                  </a:lnTo>
                  <a:lnTo>
                    <a:pt x="110489" y="128270"/>
                  </a:lnTo>
                  <a:lnTo>
                    <a:pt x="113030" y="129540"/>
                  </a:lnTo>
                  <a:lnTo>
                    <a:pt x="132080" y="129540"/>
                  </a:lnTo>
                  <a:lnTo>
                    <a:pt x="135889" y="125730"/>
                  </a:lnTo>
                  <a:lnTo>
                    <a:pt x="137160" y="123190"/>
                  </a:lnTo>
                  <a:lnTo>
                    <a:pt x="139700" y="120650"/>
                  </a:lnTo>
                  <a:lnTo>
                    <a:pt x="142239" y="115570"/>
                  </a:lnTo>
                  <a:lnTo>
                    <a:pt x="143510" y="111760"/>
                  </a:lnTo>
                  <a:lnTo>
                    <a:pt x="143510" y="107950"/>
                  </a:lnTo>
                  <a:lnTo>
                    <a:pt x="144780" y="104140"/>
                  </a:lnTo>
                  <a:lnTo>
                    <a:pt x="144780" y="99060"/>
                  </a:lnTo>
                  <a:lnTo>
                    <a:pt x="146050" y="90170"/>
                  </a:lnTo>
                  <a:lnTo>
                    <a:pt x="146050" y="68580"/>
                  </a:lnTo>
                  <a:close/>
                </a:path>
                <a:path w="146050" h="303530">
                  <a:moveTo>
                    <a:pt x="115570" y="0"/>
                  </a:moveTo>
                  <a:lnTo>
                    <a:pt x="102870" y="0"/>
                  </a:lnTo>
                  <a:lnTo>
                    <a:pt x="85089" y="5080"/>
                  </a:lnTo>
                  <a:lnTo>
                    <a:pt x="77470" y="8890"/>
                  </a:lnTo>
                  <a:lnTo>
                    <a:pt x="68580" y="13970"/>
                  </a:lnTo>
                  <a:lnTo>
                    <a:pt x="53339" y="26670"/>
                  </a:lnTo>
                  <a:lnTo>
                    <a:pt x="45720" y="35560"/>
                  </a:lnTo>
                  <a:lnTo>
                    <a:pt x="142663" y="3556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4C4C4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1289" y="6464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146050" y="90170"/>
                  </a:moveTo>
                  <a:lnTo>
                    <a:pt x="144780" y="99060"/>
                  </a:lnTo>
                  <a:lnTo>
                    <a:pt x="144780" y="104140"/>
                  </a:lnTo>
                  <a:lnTo>
                    <a:pt x="143510" y="107950"/>
                  </a:lnTo>
                  <a:lnTo>
                    <a:pt x="143510" y="111760"/>
                  </a:lnTo>
                  <a:lnTo>
                    <a:pt x="142239" y="115570"/>
                  </a:lnTo>
                  <a:lnTo>
                    <a:pt x="140970" y="118110"/>
                  </a:lnTo>
                  <a:lnTo>
                    <a:pt x="139700" y="120650"/>
                  </a:lnTo>
                  <a:lnTo>
                    <a:pt x="137160" y="123190"/>
                  </a:lnTo>
                  <a:lnTo>
                    <a:pt x="135889" y="125730"/>
                  </a:lnTo>
                  <a:lnTo>
                    <a:pt x="134620" y="127000"/>
                  </a:lnTo>
                  <a:lnTo>
                    <a:pt x="132080" y="129540"/>
                  </a:lnTo>
                  <a:lnTo>
                    <a:pt x="129539" y="129540"/>
                  </a:lnTo>
                  <a:lnTo>
                    <a:pt x="127000" y="130810"/>
                  </a:lnTo>
                  <a:lnTo>
                    <a:pt x="124460" y="132080"/>
                  </a:lnTo>
                  <a:lnTo>
                    <a:pt x="121920" y="132080"/>
                  </a:lnTo>
                  <a:lnTo>
                    <a:pt x="119380" y="132080"/>
                  </a:lnTo>
                  <a:lnTo>
                    <a:pt x="116839" y="130810"/>
                  </a:lnTo>
                  <a:lnTo>
                    <a:pt x="114300" y="129540"/>
                  </a:lnTo>
                  <a:lnTo>
                    <a:pt x="113030" y="129540"/>
                  </a:lnTo>
                  <a:lnTo>
                    <a:pt x="110489" y="128270"/>
                  </a:lnTo>
                  <a:lnTo>
                    <a:pt x="109220" y="127000"/>
                  </a:lnTo>
                  <a:lnTo>
                    <a:pt x="107950" y="124460"/>
                  </a:lnTo>
                  <a:lnTo>
                    <a:pt x="106680" y="121920"/>
                  </a:lnTo>
                  <a:lnTo>
                    <a:pt x="105410" y="120650"/>
                  </a:lnTo>
                  <a:lnTo>
                    <a:pt x="104139" y="118110"/>
                  </a:lnTo>
                  <a:lnTo>
                    <a:pt x="102870" y="115570"/>
                  </a:lnTo>
                  <a:lnTo>
                    <a:pt x="102870" y="111760"/>
                  </a:lnTo>
                  <a:lnTo>
                    <a:pt x="101600" y="107950"/>
                  </a:lnTo>
                  <a:lnTo>
                    <a:pt x="101600" y="104140"/>
                  </a:lnTo>
                  <a:lnTo>
                    <a:pt x="101600" y="100330"/>
                  </a:lnTo>
                  <a:lnTo>
                    <a:pt x="101600" y="96520"/>
                  </a:lnTo>
                  <a:lnTo>
                    <a:pt x="99060" y="68580"/>
                  </a:lnTo>
                  <a:lnTo>
                    <a:pt x="95250" y="69850"/>
                  </a:lnTo>
                  <a:lnTo>
                    <a:pt x="90170" y="72390"/>
                  </a:lnTo>
                  <a:lnTo>
                    <a:pt x="86360" y="73660"/>
                  </a:lnTo>
                  <a:lnTo>
                    <a:pt x="82550" y="76200"/>
                  </a:lnTo>
                  <a:lnTo>
                    <a:pt x="77470" y="78740"/>
                  </a:lnTo>
                  <a:lnTo>
                    <a:pt x="73660" y="82550"/>
                  </a:lnTo>
                  <a:lnTo>
                    <a:pt x="69850" y="86360"/>
                  </a:lnTo>
                  <a:lnTo>
                    <a:pt x="67310" y="88900"/>
                  </a:lnTo>
                  <a:lnTo>
                    <a:pt x="63500" y="93980"/>
                  </a:lnTo>
                  <a:lnTo>
                    <a:pt x="60960" y="97790"/>
                  </a:lnTo>
                  <a:lnTo>
                    <a:pt x="57150" y="102870"/>
                  </a:lnTo>
                  <a:lnTo>
                    <a:pt x="54610" y="107950"/>
                  </a:lnTo>
                  <a:lnTo>
                    <a:pt x="52070" y="113030"/>
                  </a:lnTo>
                  <a:lnTo>
                    <a:pt x="49530" y="119380"/>
                  </a:lnTo>
                  <a:lnTo>
                    <a:pt x="46989" y="124460"/>
                  </a:lnTo>
                  <a:lnTo>
                    <a:pt x="45720" y="132080"/>
                  </a:lnTo>
                  <a:lnTo>
                    <a:pt x="45720" y="267970"/>
                  </a:lnTo>
                  <a:lnTo>
                    <a:pt x="45720" y="271780"/>
                  </a:lnTo>
                  <a:lnTo>
                    <a:pt x="44450" y="275590"/>
                  </a:lnTo>
                  <a:lnTo>
                    <a:pt x="44450" y="279400"/>
                  </a:lnTo>
                  <a:lnTo>
                    <a:pt x="43180" y="281940"/>
                  </a:lnTo>
                  <a:lnTo>
                    <a:pt x="43180" y="285750"/>
                  </a:lnTo>
                  <a:lnTo>
                    <a:pt x="41910" y="288290"/>
                  </a:lnTo>
                  <a:lnTo>
                    <a:pt x="39370" y="290830"/>
                  </a:lnTo>
                  <a:lnTo>
                    <a:pt x="38100" y="293370"/>
                  </a:lnTo>
                  <a:lnTo>
                    <a:pt x="36830" y="295910"/>
                  </a:lnTo>
                  <a:lnTo>
                    <a:pt x="35560" y="297180"/>
                  </a:lnTo>
                  <a:lnTo>
                    <a:pt x="34289" y="298450"/>
                  </a:lnTo>
                  <a:lnTo>
                    <a:pt x="33020" y="299720"/>
                  </a:lnTo>
                  <a:lnTo>
                    <a:pt x="31750" y="300990"/>
                  </a:lnTo>
                  <a:lnTo>
                    <a:pt x="30480" y="302260"/>
                  </a:lnTo>
                  <a:lnTo>
                    <a:pt x="29210" y="302260"/>
                  </a:lnTo>
                  <a:lnTo>
                    <a:pt x="27939" y="302260"/>
                  </a:lnTo>
                  <a:lnTo>
                    <a:pt x="26670" y="303530"/>
                  </a:lnTo>
                  <a:lnTo>
                    <a:pt x="25400" y="303530"/>
                  </a:lnTo>
                  <a:lnTo>
                    <a:pt x="24130" y="303530"/>
                  </a:lnTo>
                  <a:lnTo>
                    <a:pt x="21589" y="303530"/>
                  </a:lnTo>
                  <a:lnTo>
                    <a:pt x="19050" y="303530"/>
                  </a:lnTo>
                  <a:lnTo>
                    <a:pt x="17780" y="303530"/>
                  </a:lnTo>
                  <a:lnTo>
                    <a:pt x="16510" y="303530"/>
                  </a:lnTo>
                  <a:lnTo>
                    <a:pt x="15239" y="302260"/>
                  </a:lnTo>
                  <a:lnTo>
                    <a:pt x="13970" y="302260"/>
                  </a:lnTo>
                  <a:lnTo>
                    <a:pt x="12700" y="302260"/>
                  </a:lnTo>
                  <a:lnTo>
                    <a:pt x="12700" y="300990"/>
                  </a:lnTo>
                  <a:lnTo>
                    <a:pt x="11430" y="300990"/>
                  </a:lnTo>
                  <a:lnTo>
                    <a:pt x="10160" y="299720"/>
                  </a:lnTo>
                  <a:lnTo>
                    <a:pt x="8889" y="298450"/>
                  </a:lnTo>
                  <a:lnTo>
                    <a:pt x="7620" y="297180"/>
                  </a:lnTo>
                  <a:lnTo>
                    <a:pt x="6350" y="295910"/>
                  </a:lnTo>
                  <a:lnTo>
                    <a:pt x="6350" y="294640"/>
                  </a:lnTo>
                  <a:lnTo>
                    <a:pt x="5080" y="293370"/>
                  </a:lnTo>
                  <a:lnTo>
                    <a:pt x="3810" y="290830"/>
                  </a:lnTo>
                  <a:lnTo>
                    <a:pt x="2539" y="288290"/>
                  </a:lnTo>
                  <a:lnTo>
                    <a:pt x="2539" y="285750"/>
                  </a:lnTo>
                  <a:lnTo>
                    <a:pt x="1270" y="281940"/>
                  </a:lnTo>
                  <a:lnTo>
                    <a:pt x="1270" y="279400"/>
                  </a:lnTo>
                  <a:lnTo>
                    <a:pt x="0" y="275590"/>
                  </a:lnTo>
                  <a:lnTo>
                    <a:pt x="0" y="271780"/>
                  </a:lnTo>
                  <a:lnTo>
                    <a:pt x="0" y="267970"/>
                  </a:lnTo>
                  <a:lnTo>
                    <a:pt x="0" y="90170"/>
                  </a:lnTo>
                  <a:lnTo>
                    <a:pt x="0" y="64770"/>
                  </a:lnTo>
                  <a:lnTo>
                    <a:pt x="0" y="40640"/>
                  </a:lnTo>
                  <a:lnTo>
                    <a:pt x="0" y="36830"/>
                  </a:lnTo>
                  <a:lnTo>
                    <a:pt x="1270" y="33020"/>
                  </a:lnTo>
                  <a:lnTo>
                    <a:pt x="1270" y="29210"/>
                  </a:lnTo>
                  <a:lnTo>
                    <a:pt x="2539" y="26670"/>
                  </a:lnTo>
                  <a:lnTo>
                    <a:pt x="2539" y="22860"/>
                  </a:lnTo>
                  <a:lnTo>
                    <a:pt x="3810" y="20320"/>
                  </a:lnTo>
                  <a:lnTo>
                    <a:pt x="5080" y="17780"/>
                  </a:lnTo>
                  <a:lnTo>
                    <a:pt x="6350" y="15240"/>
                  </a:lnTo>
                  <a:lnTo>
                    <a:pt x="7620" y="13970"/>
                  </a:lnTo>
                  <a:lnTo>
                    <a:pt x="7620" y="12700"/>
                  </a:lnTo>
                  <a:lnTo>
                    <a:pt x="8889" y="11430"/>
                  </a:lnTo>
                  <a:lnTo>
                    <a:pt x="8889" y="10160"/>
                  </a:lnTo>
                  <a:lnTo>
                    <a:pt x="10160" y="8890"/>
                  </a:lnTo>
                  <a:lnTo>
                    <a:pt x="11430" y="8890"/>
                  </a:lnTo>
                  <a:lnTo>
                    <a:pt x="12700" y="7620"/>
                  </a:lnTo>
                  <a:lnTo>
                    <a:pt x="12700" y="6350"/>
                  </a:lnTo>
                  <a:lnTo>
                    <a:pt x="13970" y="6350"/>
                  </a:lnTo>
                  <a:lnTo>
                    <a:pt x="15239" y="6350"/>
                  </a:lnTo>
                  <a:lnTo>
                    <a:pt x="16510" y="5080"/>
                  </a:lnTo>
                  <a:lnTo>
                    <a:pt x="17780" y="5080"/>
                  </a:lnTo>
                  <a:lnTo>
                    <a:pt x="19050" y="5080"/>
                  </a:lnTo>
                  <a:lnTo>
                    <a:pt x="22860" y="5080"/>
                  </a:lnTo>
                  <a:lnTo>
                    <a:pt x="24130" y="5080"/>
                  </a:lnTo>
                  <a:lnTo>
                    <a:pt x="26670" y="5080"/>
                  </a:lnTo>
                  <a:lnTo>
                    <a:pt x="29210" y="5080"/>
                  </a:lnTo>
                  <a:lnTo>
                    <a:pt x="30480" y="6350"/>
                  </a:lnTo>
                  <a:lnTo>
                    <a:pt x="33020" y="7620"/>
                  </a:lnTo>
                  <a:lnTo>
                    <a:pt x="34289" y="8890"/>
                  </a:lnTo>
                  <a:lnTo>
                    <a:pt x="35560" y="10160"/>
                  </a:lnTo>
                  <a:lnTo>
                    <a:pt x="38100" y="12700"/>
                  </a:lnTo>
                  <a:lnTo>
                    <a:pt x="39370" y="13970"/>
                  </a:lnTo>
                  <a:lnTo>
                    <a:pt x="40639" y="16510"/>
                  </a:lnTo>
                  <a:lnTo>
                    <a:pt x="41910" y="19050"/>
                  </a:lnTo>
                  <a:lnTo>
                    <a:pt x="41910" y="21590"/>
                  </a:lnTo>
                  <a:lnTo>
                    <a:pt x="43180" y="25400"/>
                  </a:lnTo>
                  <a:lnTo>
                    <a:pt x="44450" y="27940"/>
                  </a:lnTo>
                  <a:lnTo>
                    <a:pt x="44450" y="31750"/>
                  </a:lnTo>
                  <a:lnTo>
                    <a:pt x="45720" y="35560"/>
                  </a:lnTo>
                  <a:lnTo>
                    <a:pt x="53339" y="26670"/>
                  </a:lnTo>
                  <a:lnTo>
                    <a:pt x="60960" y="20320"/>
                  </a:lnTo>
                  <a:lnTo>
                    <a:pt x="68580" y="13970"/>
                  </a:lnTo>
                  <a:lnTo>
                    <a:pt x="77470" y="8890"/>
                  </a:lnTo>
                  <a:lnTo>
                    <a:pt x="85089" y="5080"/>
                  </a:lnTo>
                  <a:lnTo>
                    <a:pt x="93980" y="2540"/>
                  </a:lnTo>
                  <a:lnTo>
                    <a:pt x="102870" y="0"/>
                  </a:lnTo>
                  <a:lnTo>
                    <a:pt x="111760" y="0"/>
                  </a:lnTo>
                  <a:lnTo>
                    <a:pt x="115570" y="0"/>
                  </a:lnTo>
                  <a:lnTo>
                    <a:pt x="119380" y="1270"/>
                  </a:lnTo>
                  <a:lnTo>
                    <a:pt x="123189" y="2540"/>
                  </a:lnTo>
                  <a:lnTo>
                    <a:pt x="127000" y="3810"/>
                  </a:lnTo>
                  <a:lnTo>
                    <a:pt x="129539" y="6350"/>
                  </a:lnTo>
                  <a:lnTo>
                    <a:pt x="132080" y="10160"/>
                  </a:lnTo>
                  <a:lnTo>
                    <a:pt x="134620" y="13970"/>
                  </a:lnTo>
                  <a:lnTo>
                    <a:pt x="137160" y="17780"/>
                  </a:lnTo>
                  <a:lnTo>
                    <a:pt x="139700" y="22860"/>
                  </a:lnTo>
                  <a:lnTo>
                    <a:pt x="140970" y="27940"/>
                  </a:lnTo>
                  <a:lnTo>
                    <a:pt x="142239" y="33020"/>
                  </a:lnTo>
                  <a:lnTo>
                    <a:pt x="143510" y="40640"/>
                  </a:lnTo>
                  <a:lnTo>
                    <a:pt x="144780" y="46990"/>
                  </a:lnTo>
                  <a:lnTo>
                    <a:pt x="146050" y="54610"/>
                  </a:lnTo>
                  <a:lnTo>
                    <a:pt x="146050" y="72390"/>
                  </a:lnTo>
                  <a:lnTo>
                    <a:pt x="146050" y="90170"/>
                  </a:lnTo>
                  <a:close/>
                </a:path>
              </a:pathLst>
            </a:custGeom>
            <a:ln w="9344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75937" y="509677"/>
            <a:ext cx="405130" cy="452755"/>
            <a:chOff x="4875937" y="509677"/>
            <a:chExt cx="405130" cy="452755"/>
          </a:xfrm>
        </p:grpSpPr>
        <p:sp>
          <p:nvSpPr>
            <p:cNvPr id="16" name="object 16"/>
            <p:cNvSpPr/>
            <p:nvPr/>
          </p:nvSpPr>
          <p:spPr>
            <a:xfrm>
              <a:off x="4880609" y="514349"/>
              <a:ext cx="181610" cy="443230"/>
            </a:xfrm>
            <a:custGeom>
              <a:avLst/>
              <a:gdLst/>
              <a:ahLst/>
              <a:cxnLst/>
              <a:rect l="l" t="t" r="r" b="b"/>
              <a:pathLst>
                <a:path w="181610" h="443230">
                  <a:moveTo>
                    <a:pt x="41910" y="2539"/>
                  </a:moveTo>
                  <a:lnTo>
                    <a:pt x="20319" y="2539"/>
                  </a:lnTo>
                  <a:lnTo>
                    <a:pt x="20319" y="3810"/>
                  </a:lnTo>
                  <a:lnTo>
                    <a:pt x="17779" y="6350"/>
                  </a:lnTo>
                  <a:lnTo>
                    <a:pt x="16510" y="6350"/>
                  </a:lnTo>
                  <a:lnTo>
                    <a:pt x="16510" y="8889"/>
                  </a:lnTo>
                  <a:lnTo>
                    <a:pt x="13969" y="11429"/>
                  </a:lnTo>
                  <a:lnTo>
                    <a:pt x="10160" y="19050"/>
                  </a:lnTo>
                  <a:lnTo>
                    <a:pt x="8889" y="22860"/>
                  </a:lnTo>
                  <a:lnTo>
                    <a:pt x="8889" y="25400"/>
                  </a:lnTo>
                  <a:lnTo>
                    <a:pt x="7619" y="29210"/>
                  </a:lnTo>
                  <a:lnTo>
                    <a:pt x="7619" y="36829"/>
                  </a:lnTo>
                  <a:lnTo>
                    <a:pt x="2539" y="298450"/>
                  </a:lnTo>
                  <a:lnTo>
                    <a:pt x="47" y="364489"/>
                  </a:lnTo>
                  <a:lnTo>
                    <a:pt x="0" y="398779"/>
                  </a:lnTo>
                  <a:lnTo>
                    <a:pt x="16510" y="434339"/>
                  </a:lnTo>
                  <a:lnTo>
                    <a:pt x="19050" y="436879"/>
                  </a:lnTo>
                  <a:lnTo>
                    <a:pt x="26669" y="441960"/>
                  </a:lnTo>
                  <a:lnTo>
                    <a:pt x="31750" y="441960"/>
                  </a:lnTo>
                  <a:lnTo>
                    <a:pt x="36829" y="443229"/>
                  </a:lnTo>
                  <a:lnTo>
                    <a:pt x="54610" y="443229"/>
                  </a:lnTo>
                  <a:lnTo>
                    <a:pt x="69850" y="440689"/>
                  </a:lnTo>
                  <a:lnTo>
                    <a:pt x="86360" y="436879"/>
                  </a:lnTo>
                  <a:lnTo>
                    <a:pt x="104139" y="433070"/>
                  </a:lnTo>
                  <a:lnTo>
                    <a:pt x="140969" y="421639"/>
                  </a:lnTo>
                  <a:lnTo>
                    <a:pt x="148589" y="417829"/>
                  </a:lnTo>
                  <a:lnTo>
                    <a:pt x="154939" y="414020"/>
                  </a:lnTo>
                  <a:lnTo>
                    <a:pt x="161289" y="411479"/>
                  </a:lnTo>
                  <a:lnTo>
                    <a:pt x="166369" y="407670"/>
                  </a:lnTo>
                  <a:lnTo>
                    <a:pt x="168910" y="406400"/>
                  </a:lnTo>
                  <a:lnTo>
                    <a:pt x="173989" y="401320"/>
                  </a:lnTo>
                  <a:lnTo>
                    <a:pt x="173989" y="400050"/>
                  </a:lnTo>
                  <a:lnTo>
                    <a:pt x="176529" y="397510"/>
                  </a:lnTo>
                  <a:lnTo>
                    <a:pt x="176529" y="396239"/>
                  </a:lnTo>
                  <a:lnTo>
                    <a:pt x="179069" y="391160"/>
                  </a:lnTo>
                  <a:lnTo>
                    <a:pt x="179069" y="389889"/>
                  </a:lnTo>
                  <a:lnTo>
                    <a:pt x="180339" y="387350"/>
                  </a:lnTo>
                  <a:lnTo>
                    <a:pt x="180339" y="384810"/>
                  </a:lnTo>
                  <a:lnTo>
                    <a:pt x="181610" y="382270"/>
                  </a:lnTo>
                  <a:lnTo>
                    <a:pt x="181610" y="369570"/>
                  </a:lnTo>
                  <a:lnTo>
                    <a:pt x="46989" y="369570"/>
                  </a:lnTo>
                  <a:lnTo>
                    <a:pt x="50800" y="303529"/>
                  </a:lnTo>
                  <a:lnTo>
                    <a:pt x="54610" y="36829"/>
                  </a:lnTo>
                  <a:lnTo>
                    <a:pt x="54610" y="29210"/>
                  </a:lnTo>
                  <a:lnTo>
                    <a:pt x="53339" y="25400"/>
                  </a:lnTo>
                  <a:lnTo>
                    <a:pt x="53339" y="22860"/>
                  </a:lnTo>
                  <a:lnTo>
                    <a:pt x="52069" y="19050"/>
                  </a:lnTo>
                  <a:lnTo>
                    <a:pt x="48260" y="11429"/>
                  </a:lnTo>
                  <a:lnTo>
                    <a:pt x="45719" y="8889"/>
                  </a:lnTo>
                  <a:lnTo>
                    <a:pt x="44450" y="6350"/>
                  </a:lnTo>
                  <a:lnTo>
                    <a:pt x="41910" y="3810"/>
                  </a:lnTo>
                  <a:lnTo>
                    <a:pt x="41910" y="2539"/>
                  </a:lnTo>
                  <a:close/>
                </a:path>
                <a:path w="181610" h="443230">
                  <a:moveTo>
                    <a:pt x="162560" y="336550"/>
                  </a:moveTo>
                  <a:lnTo>
                    <a:pt x="153669" y="336550"/>
                  </a:lnTo>
                  <a:lnTo>
                    <a:pt x="151129" y="339089"/>
                  </a:lnTo>
                  <a:lnTo>
                    <a:pt x="120650" y="351789"/>
                  </a:lnTo>
                  <a:lnTo>
                    <a:pt x="106679" y="356870"/>
                  </a:lnTo>
                  <a:lnTo>
                    <a:pt x="93979" y="361950"/>
                  </a:lnTo>
                  <a:lnTo>
                    <a:pt x="81279" y="365760"/>
                  </a:lnTo>
                  <a:lnTo>
                    <a:pt x="68579" y="367029"/>
                  </a:lnTo>
                  <a:lnTo>
                    <a:pt x="58419" y="369570"/>
                  </a:lnTo>
                  <a:lnTo>
                    <a:pt x="181610" y="369570"/>
                  </a:lnTo>
                  <a:lnTo>
                    <a:pt x="181610" y="364489"/>
                  </a:lnTo>
                  <a:lnTo>
                    <a:pt x="180339" y="360679"/>
                  </a:lnTo>
                  <a:lnTo>
                    <a:pt x="179069" y="358139"/>
                  </a:lnTo>
                  <a:lnTo>
                    <a:pt x="179069" y="354329"/>
                  </a:lnTo>
                  <a:lnTo>
                    <a:pt x="176529" y="349250"/>
                  </a:lnTo>
                  <a:lnTo>
                    <a:pt x="173989" y="345439"/>
                  </a:lnTo>
                  <a:lnTo>
                    <a:pt x="172719" y="344170"/>
                  </a:lnTo>
                  <a:lnTo>
                    <a:pt x="172719" y="342900"/>
                  </a:lnTo>
                  <a:lnTo>
                    <a:pt x="171450" y="342900"/>
                  </a:lnTo>
                  <a:lnTo>
                    <a:pt x="167639" y="339089"/>
                  </a:lnTo>
                  <a:lnTo>
                    <a:pt x="166369" y="339089"/>
                  </a:lnTo>
                  <a:lnTo>
                    <a:pt x="166369" y="337820"/>
                  </a:lnTo>
                  <a:lnTo>
                    <a:pt x="163829" y="337820"/>
                  </a:lnTo>
                  <a:lnTo>
                    <a:pt x="162560" y="336550"/>
                  </a:lnTo>
                  <a:close/>
                </a:path>
                <a:path w="181610" h="443230">
                  <a:moveTo>
                    <a:pt x="39369" y="1270"/>
                  </a:moveTo>
                  <a:lnTo>
                    <a:pt x="22860" y="1270"/>
                  </a:lnTo>
                  <a:lnTo>
                    <a:pt x="21589" y="2539"/>
                  </a:lnTo>
                  <a:lnTo>
                    <a:pt x="40639" y="2539"/>
                  </a:lnTo>
                  <a:lnTo>
                    <a:pt x="39369" y="1270"/>
                  </a:lnTo>
                  <a:close/>
                </a:path>
                <a:path w="181610" h="443230">
                  <a:moveTo>
                    <a:pt x="36829" y="0"/>
                  </a:moveTo>
                  <a:lnTo>
                    <a:pt x="25400" y="0"/>
                  </a:lnTo>
                  <a:lnTo>
                    <a:pt x="24129" y="1270"/>
                  </a:lnTo>
                  <a:lnTo>
                    <a:pt x="38100" y="127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4C4C4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0609" y="514349"/>
              <a:ext cx="181610" cy="443230"/>
            </a:xfrm>
            <a:custGeom>
              <a:avLst/>
              <a:gdLst/>
              <a:ahLst/>
              <a:cxnLst/>
              <a:rect l="l" t="t" r="r" b="b"/>
              <a:pathLst>
                <a:path w="181610" h="443230">
                  <a:moveTo>
                    <a:pt x="166369" y="407670"/>
                  </a:moveTo>
                  <a:lnTo>
                    <a:pt x="161289" y="411479"/>
                  </a:lnTo>
                  <a:lnTo>
                    <a:pt x="154939" y="414020"/>
                  </a:lnTo>
                  <a:lnTo>
                    <a:pt x="148589" y="417829"/>
                  </a:lnTo>
                  <a:lnTo>
                    <a:pt x="140969" y="421639"/>
                  </a:lnTo>
                  <a:lnTo>
                    <a:pt x="124460" y="426720"/>
                  </a:lnTo>
                  <a:lnTo>
                    <a:pt x="104139" y="433070"/>
                  </a:lnTo>
                  <a:lnTo>
                    <a:pt x="86360" y="436879"/>
                  </a:lnTo>
                  <a:lnTo>
                    <a:pt x="69850" y="440689"/>
                  </a:lnTo>
                  <a:lnTo>
                    <a:pt x="54610" y="443229"/>
                  </a:lnTo>
                  <a:lnTo>
                    <a:pt x="46989" y="443229"/>
                  </a:lnTo>
                  <a:lnTo>
                    <a:pt x="41910" y="443229"/>
                  </a:lnTo>
                  <a:lnTo>
                    <a:pt x="36829" y="443229"/>
                  </a:lnTo>
                  <a:lnTo>
                    <a:pt x="31750" y="441960"/>
                  </a:lnTo>
                  <a:lnTo>
                    <a:pt x="26669" y="441960"/>
                  </a:lnTo>
                  <a:lnTo>
                    <a:pt x="22860" y="439420"/>
                  </a:lnTo>
                  <a:lnTo>
                    <a:pt x="19050" y="436879"/>
                  </a:lnTo>
                  <a:lnTo>
                    <a:pt x="16510" y="434339"/>
                  </a:lnTo>
                  <a:lnTo>
                    <a:pt x="12700" y="431800"/>
                  </a:lnTo>
                  <a:lnTo>
                    <a:pt x="10160" y="429260"/>
                  </a:lnTo>
                  <a:lnTo>
                    <a:pt x="7619" y="425450"/>
                  </a:lnTo>
                  <a:lnTo>
                    <a:pt x="5079" y="420370"/>
                  </a:lnTo>
                  <a:lnTo>
                    <a:pt x="3810" y="415289"/>
                  </a:lnTo>
                  <a:lnTo>
                    <a:pt x="2539" y="410210"/>
                  </a:lnTo>
                  <a:lnTo>
                    <a:pt x="1269" y="405129"/>
                  </a:lnTo>
                  <a:lnTo>
                    <a:pt x="0" y="398779"/>
                  </a:lnTo>
                  <a:lnTo>
                    <a:pt x="0" y="391160"/>
                  </a:lnTo>
                  <a:lnTo>
                    <a:pt x="0" y="384810"/>
                  </a:lnTo>
                  <a:lnTo>
                    <a:pt x="0" y="381000"/>
                  </a:lnTo>
                  <a:lnTo>
                    <a:pt x="0" y="365760"/>
                  </a:lnTo>
                  <a:lnTo>
                    <a:pt x="2539" y="298450"/>
                  </a:lnTo>
                  <a:lnTo>
                    <a:pt x="7619" y="36829"/>
                  </a:lnTo>
                  <a:lnTo>
                    <a:pt x="7619" y="33020"/>
                  </a:lnTo>
                  <a:lnTo>
                    <a:pt x="7619" y="29210"/>
                  </a:lnTo>
                  <a:lnTo>
                    <a:pt x="8889" y="25400"/>
                  </a:lnTo>
                  <a:lnTo>
                    <a:pt x="8889" y="22860"/>
                  </a:lnTo>
                  <a:lnTo>
                    <a:pt x="10160" y="19050"/>
                  </a:lnTo>
                  <a:lnTo>
                    <a:pt x="11429" y="16510"/>
                  </a:lnTo>
                  <a:lnTo>
                    <a:pt x="12700" y="13970"/>
                  </a:lnTo>
                  <a:lnTo>
                    <a:pt x="13969" y="11429"/>
                  </a:lnTo>
                  <a:lnTo>
                    <a:pt x="16510" y="8889"/>
                  </a:lnTo>
                  <a:lnTo>
                    <a:pt x="16510" y="6350"/>
                  </a:lnTo>
                  <a:lnTo>
                    <a:pt x="17779" y="6350"/>
                  </a:lnTo>
                  <a:lnTo>
                    <a:pt x="19050" y="5079"/>
                  </a:lnTo>
                  <a:lnTo>
                    <a:pt x="20319" y="3810"/>
                  </a:lnTo>
                  <a:lnTo>
                    <a:pt x="20319" y="2539"/>
                  </a:lnTo>
                  <a:lnTo>
                    <a:pt x="21589" y="2539"/>
                  </a:lnTo>
                  <a:lnTo>
                    <a:pt x="22860" y="1270"/>
                  </a:lnTo>
                  <a:lnTo>
                    <a:pt x="24129" y="1270"/>
                  </a:lnTo>
                  <a:lnTo>
                    <a:pt x="25400" y="0"/>
                  </a:lnTo>
                  <a:lnTo>
                    <a:pt x="26669" y="0"/>
                  </a:lnTo>
                  <a:lnTo>
                    <a:pt x="27939" y="0"/>
                  </a:lnTo>
                  <a:lnTo>
                    <a:pt x="29210" y="0"/>
                  </a:lnTo>
                  <a:lnTo>
                    <a:pt x="31750" y="0"/>
                  </a:lnTo>
                  <a:lnTo>
                    <a:pt x="33019" y="0"/>
                  </a:lnTo>
                  <a:lnTo>
                    <a:pt x="34289" y="0"/>
                  </a:lnTo>
                  <a:lnTo>
                    <a:pt x="36829" y="0"/>
                  </a:lnTo>
                  <a:lnTo>
                    <a:pt x="38100" y="1270"/>
                  </a:lnTo>
                  <a:lnTo>
                    <a:pt x="39369" y="1270"/>
                  </a:lnTo>
                  <a:lnTo>
                    <a:pt x="40639" y="2539"/>
                  </a:lnTo>
                  <a:lnTo>
                    <a:pt x="41910" y="2539"/>
                  </a:lnTo>
                  <a:lnTo>
                    <a:pt x="41910" y="3810"/>
                  </a:lnTo>
                  <a:lnTo>
                    <a:pt x="43179" y="5079"/>
                  </a:lnTo>
                  <a:lnTo>
                    <a:pt x="44450" y="6350"/>
                  </a:lnTo>
                  <a:lnTo>
                    <a:pt x="45719" y="8889"/>
                  </a:lnTo>
                  <a:lnTo>
                    <a:pt x="48260" y="11429"/>
                  </a:lnTo>
                  <a:lnTo>
                    <a:pt x="49529" y="13970"/>
                  </a:lnTo>
                  <a:lnTo>
                    <a:pt x="50800" y="16510"/>
                  </a:lnTo>
                  <a:lnTo>
                    <a:pt x="52069" y="19050"/>
                  </a:lnTo>
                  <a:lnTo>
                    <a:pt x="53339" y="22860"/>
                  </a:lnTo>
                  <a:lnTo>
                    <a:pt x="53339" y="25400"/>
                  </a:lnTo>
                  <a:lnTo>
                    <a:pt x="54610" y="29210"/>
                  </a:lnTo>
                  <a:lnTo>
                    <a:pt x="54610" y="33020"/>
                  </a:lnTo>
                  <a:lnTo>
                    <a:pt x="54610" y="36829"/>
                  </a:lnTo>
                  <a:lnTo>
                    <a:pt x="50800" y="303529"/>
                  </a:lnTo>
                  <a:lnTo>
                    <a:pt x="46989" y="369570"/>
                  </a:lnTo>
                  <a:lnTo>
                    <a:pt x="58419" y="369570"/>
                  </a:lnTo>
                  <a:lnTo>
                    <a:pt x="68579" y="367029"/>
                  </a:lnTo>
                  <a:lnTo>
                    <a:pt x="81279" y="365760"/>
                  </a:lnTo>
                  <a:lnTo>
                    <a:pt x="93979" y="361950"/>
                  </a:lnTo>
                  <a:lnTo>
                    <a:pt x="106679" y="356870"/>
                  </a:lnTo>
                  <a:lnTo>
                    <a:pt x="120650" y="351789"/>
                  </a:lnTo>
                  <a:lnTo>
                    <a:pt x="151129" y="339089"/>
                  </a:lnTo>
                  <a:lnTo>
                    <a:pt x="152400" y="337820"/>
                  </a:lnTo>
                  <a:lnTo>
                    <a:pt x="153669" y="336550"/>
                  </a:lnTo>
                  <a:lnTo>
                    <a:pt x="154939" y="336550"/>
                  </a:lnTo>
                  <a:lnTo>
                    <a:pt x="156210" y="336550"/>
                  </a:lnTo>
                  <a:lnTo>
                    <a:pt x="157479" y="336550"/>
                  </a:lnTo>
                  <a:lnTo>
                    <a:pt x="158750" y="336550"/>
                  </a:lnTo>
                  <a:lnTo>
                    <a:pt x="160019" y="336550"/>
                  </a:lnTo>
                  <a:lnTo>
                    <a:pt x="161289" y="336550"/>
                  </a:lnTo>
                  <a:lnTo>
                    <a:pt x="162560" y="336550"/>
                  </a:lnTo>
                  <a:lnTo>
                    <a:pt x="163829" y="337820"/>
                  </a:lnTo>
                  <a:lnTo>
                    <a:pt x="166369" y="337820"/>
                  </a:lnTo>
                  <a:lnTo>
                    <a:pt x="166369" y="339089"/>
                  </a:lnTo>
                  <a:lnTo>
                    <a:pt x="167639" y="339089"/>
                  </a:lnTo>
                  <a:lnTo>
                    <a:pt x="168910" y="340360"/>
                  </a:lnTo>
                  <a:lnTo>
                    <a:pt x="170179" y="341629"/>
                  </a:lnTo>
                  <a:lnTo>
                    <a:pt x="171450" y="342900"/>
                  </a:lnTo>
                  <a:lnTo>
                    <a:pt x="172719" y="342900"/>
                  </a:lnTo>
                  <a:lnTo>
                    <a:pt x="172719" y="344170"/>
                  </a:lnTo>
                  <a:lnTo>
                    <a:pt x="173989" y="345439"/>
                  </a:lnTo>
                  <a:lnTo>
                    <a:pt x="176529" y="349250"/>
                  </a:lnTo>
                  <a:lnTo>
                    <a:pt x="177800" y="351789"/>
                  </a:lnTo>
                  <a:lnTo>
                    <a:pt x="179069" y="354329"/>
                  </a:lnTo>
                  <a:lnTo>
                    <a:pt x="179069" y="358139"/>
                  </a:lnTo>
                  <a:lnTo>
                    <a:pt x="180339" y="360679"/>
                  </a:lnTo>
                  <a:lnTo>
                    <a:pt x="181610" y="364489"/>
                  </a:lnTo>
                  <a:lnTo>
                    <a:pt x="181610" y="367029"/>
                  </a:lnTo>
                  <a:lnTo>
                    <a:pt x="181610" y="370839"/>
                  </a:lnTo>
                  <a:lnTo>
                    <a:pt x="181610" y="373379"/>
                  </a:lnTo>
                  <a:lnTo>
                    <a:pt x="181610" y="377189"/>
                  </a:lnTo>
                  <a:lnTo>
                    <a:pt x="181610" y="379729"/>
                  </a:lnTo>
                  <a:lnTo>
                    <a:pt x="181610" y="382270"/>
                  </a:lnTo>
                  <a:lnTo>
                    <a:pt x="180339" y="384810"/>
                  </a:lnTo>
                  <a:lnTo>
                    <a:pt x="180339" y="387350"/>
                  </a:lnTo>
                  <a:lnTo>
                    <a:pt x="179069" y="389889"/>
                  </a:lnTo>
                  <a:lnTo>
                    <a:pt x="179069" y="391160"/>
                  </a:lnTo>
                  <a:lnTo>
                    <a:pt x="177800" y="393700"/>
                  </a:lnTo>
                  <a:lnTo>
                    <a:pt x="176529" y="396239"/>
                  </a:lnTo>
                  <a:lnTo>
                    <a:pt x="176529" y="397510"/>
                  </a:lnTo>
                  <a:lnTo>
                    <a:pt x="173989" y="400050"/>
                  </a:lnTo>
                  <a:lnTo>
                    <a:pt x="173989" y="401320"/>
                  </a:lnTo>
                  <a:lnTo>
                    <a:pt x="171450" y="403860"/>
                  </a:lnTo>
                  <a:lnTo>
                    <a:pt x="170179" y="405129"/>
                  </a:lnTo>
                  <a:lnTo>
                    <a:pt x="168910" y="406400"/>
                  </a:lnTo>
                  <a:lnTo>
                    <a:pt x="166369" y="407670"/>
                  </a:lnTo>
                  <a:close/>
                </a:path>
              </a:pathLst>
            </a:custGeom>
            <a:ln w="9344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6509" y="642619"/>
              <a:ext cx="184150" cy="3060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325517" y="547777"/>
            <a:ext cx="579120" cy="405765"/>
            <a:chOff x="5325517" y="547777"/>
            <a:chExt cx="579120" cy="405765"/>
          </a:xfrm>
        </p:grpSpPr>
        <p:sp>
          <p:nvSpPr>
            <p:cNvPr id="20" name="object 20"/>
            <p:cNvSpPr/>
            <p:nvPr/>
          </p:nvSpPr>
          <p:spPr>
            <a:xfrm>
              <a:off x="5325517" y="547777"/>
              <a:ext cx="573632" cy="405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0079" y="642619"/>
              <a:ext cx="184150" cy="3060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959247" y="641757"/>
            <a:ext cx="155575" cy="313055"/>
            <a:chOff x="5959247" y="641757"/>
            <a:chExt cx="155575" cy="313055"/>
          </a:xfrm>
        </p:grpSpPr>
        <p:sp>
          <p:nvSpPr>
            <p:cNvPr id="23" name="object 23"/>
            <p:cNvSpPr/>
            <p:nvPr/>
          </p:nvSpPr>
          <p:spPr>
            <a:xfrm>
              <a:off x="5963919" y="6464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27939" y="302260"/>
                  </a:moveTo>
                  <a:lnTo>
                    <a:pt x="15239" y="302260"/>
                  </a:lnTo>
                  <a:lnTo>
                    <a:pt x="16509" y="303530"/>
                  </a:lnTo>
                  <a:lnTo>
                    <a:pt x="26669" y="303530"/>
                  </a:lnTo>
                  <a:lnTo>
                    <a:pt x="27939" y="302260"/>
                  </a:lnTo>
                  <a:close/>
                </a:path>
                <a:path w="146050" h="303530">
                  <a:moveTo>
                    <a:pt x="34289" y="298450"/>
                  </a:moveTo>
                  <a:lnTo>
                    <a:pt x="10159" y="298450"/>
                  </a:lnTo>
                  <a:lnTo>
                    <a:pt x="10159" y="299720"/>
                  </a:lnTo>
                  <a:lnTo>
                    <a:pt x="11429" y="300990"/>
                  </a:lnTo>
                  <a:lnTo>
                    <a:pt x="12700" y="300990"/>
                  </a:lnTo>
                  <a:lnTo>
                    <a:pt x="13969" y="302260"/>
                  </a:lnTo>
                  <a:lnTo>
                    <a:pt x="30479" y="302260"/>
                  </a:lnTo>
                  <a:lnTo>
                    <a:pt x="34289" y="298450"/>
                  </a:lnTo>
                  <a:close/>
                </a:path>
                <a:path w="146050" h="303530">
                  <a:moveTo>
                    <a:pt x="29209" y="5080"/>
                  </a:moveTo>
                  <a:lnTo>
                    <a:pt x="16509" y="5080"/>
                  </a:lnTo>
                  <a:lnTo>
                    <a:pt x="15239" y="6350"/>
                  </a:lnTo>
                  <a:lnTo>
                    <a:pt x="13969" y="6350"/>
                  </a:lnTo>
                  <a:lnTo>
                    <a:pt x="11429" y="8890"/>
                  </a:lnTo>
                  <a:lnTo>
                    <a:pt x="10159" y="8890"/>
                  </a:lnTo>
                  <a:lnTo>
                    <a:pt x="10159" y="10160"/>
                  </a:lnTo>
                  <a:lnTo>
                    <a:pt x="7619" y="12700"/>
                  </a:lnTo>
                  <a:lnTo>
                    <a:pt x="7619" y="13970"/>
                  </a:lnTo>
                  <a:lnTo>
                    <a:pt x="6350" y="15240"/>
                  </a:lnTo>
                  <a:lnTo>
                    <a:pt x="2539" y="22860"/>
                  </a:lnTo>
                  <a:lnTo>
                    <a:pt x="2539" y="26670"/>
                  </a:lnTo>
                  <a:lnTo>
                    <a:pt x="1269" y="29210"/>
                  </a:lnTo>
                  <a:lnTo>
                    <a:pt x="1269" y="33020"/>
                  </a:lnTo>
                  <a:lnTo>
                    <a:pt x="0" y="36830"/>
                  </a:lnTo>
                  <a:lnTo>
                    <a:pt x="0" y="275590"/>
                  </a:lnTo>
                  <a:lnTo>
                    <a:pt x="1269" y="279400"/>
                  </a:lnTo>
                  <a:lnTo>
                    <a:pt x="1269" y="281940"/>
                  </a:lnTo>
                  <a:lnTo>
                    <a:pt x="2539" y="285750"/>
                  </a:lnTo>
                  <a:lnTo>
                    <a:pt x="2539" y="288290"/>
                  </a:lnTo>
                  <a:lnTo>
                    <a:pt x="5079" y="293370"/>
                  </a:lnTo>
                  <a:lnTo>
                    <a:pt x="7619" y="295910"/>
                  </a:lnTo>
                  <a:lnTo>
                    <a:pt x="7619" y="297180"/>
                  </a:lnTo>
                  <a:lnTo>
                    <a:pt x="8889" y="298450"/>
                  </a:lnTo>
                  <a:lnTo>
                    <a:pt x="35559" y="298450"/>
                  </a:lnTo>
                  <a:lnTo>
                    <a:pt x="36829" y="297180"/>
                  </a:lnTo>
                  <a:lnTo>
                    <a:pt x="36829" y="295910"/>
                  </a:lnTo>
                  <a:lnTo>
                    <a:pt x="38100" y="293370"/>
                  </a:lnTo>
                  <a:lnTo>
                    <a:pt x="40639" y="290830"/>
                  </a:lnTo>
                  <a:lnTo>
                    <a:pt x="43179" y="285750"/>
                  </a:lnTo>
                  <a:lnTo>
                    <a:pt x="43179" y="281940"/>
                  </a:lnTo>
                  <a:lnTo>
                    <a:pt x="44450" y="279400"/>
                  </a:lnTo>
                  <a:lnTo>
                    <a:pt x="44450" y="275590"/>
                  </a:lnTo>
                  <a:lnTo>
                    <a:pt x="45719" y="271780"/>
                  </a:lnTo>
                  <a:lnTo>
                    <a:pt x="45719" y="132080"/>
                  </a:lnTo>
                  <a:lnTo>
                    <a:pt x="48259" y="124460"/>
                  </a:lnTo>
                  <a:lnTo>
                    <a:pt x="49529" y="119380"/>
                  </a:lnTo>
                  <a:lnTo>
                    <a:pt x="52069" y="113030"/>
                  </a:lnTo>
                  <a:lnTo>
                    <a:pt x="54609" y="107950"/>
                  </a:lnTo>
                  <a:lnTo>
                    <a:pt x="58419" y="102870"/>
                  </a:lnTo>
                  <a:lnTo>
                    <a:pt x="60959" y="97790"/>
                  </a:lnTo>
                  <a:lnTo>
                    <a:pt x="63500" y="93980"/>
                  </a:lnTo>
                  <a:lnTo>
                    <a:pt x="67309" y="88900"/>
                  </a:lnTo>
                  <a:lnTo>
                    <a:pt x="71119" y="86360"/>
                  </a:lnTo>
                  <a:lnTo>
                    <a:pt x="78739" y="78740"/>
                  </a:lnTo>
                  <a:lnTo>
                    <a:pt x="86359" y="73660"/>
                  </a:lnTo>
                  <a:lnTo>
                    <a:pt x="91439" y="72390"/>
                  </a:lnTo>
                  <a:lnTo>
                    <a:pt x="95250" y="69850"/>
                  </a:lnTo>
                  <a:lnTo>
                    <a:pt x="100329" y="68580"/>
                  </a:lnTo>
                  <a:lnTo>
                    <a:pt x="146050" y="68580"/>
                  </a:lnTo>
                  <a:lnTo>
                    <a:pt x="146050" y="54610"/>
                  </a:lnTo>
                  <a:lnTo>
                    <a:pt x="144779" y="46990"/>
                  </a:lnTo>
                  <a:lnTo>
                    <a:pt x="143509" y="40640"/>
                  </a:lnTo>
                  <a:lnTo>
                    <a:pt x="142663" y="35560"/>
                  </a:lnTo>
                  <a:lnTo>
                    <a:pt x="45719" y="35560"/>
                  </a:lnTo>
                  <a:lnTo>
                    <a:pt x="44450" y="31750"/>
                  </a:lnTo>
                  <a:lnTo>
                    <a:pt x="44450" y="27940"/>
                  </a:lnTo>
                  <a:lnTo>
                    <a:pt x="43179" y="25400"/>
                  </a:lnTo>
                  <a:lnTo>
                    <a:pt x="41909" y="21590"/>
                  </a:lnTo>
                  <a:lnTo>
                    <a:pt x="41909" y="19050"/>
                  </a:lnTo>
                  <a:lnTo>
                    <a:pt x="39369" y="13970"/>
                  </a:lnTo>
                  <a:lnTo>
                    <a:pt x="38100" y="12700"/>
                  </a:lnTo>
                  <a:lnTo>
                    <a:pt x="36829" y="10160"/>
                  </a:lnTo>
                  <a:lnTo>
                    <a:pt x="34289" y="8890"/>
                  </a:lnTo>
                  <a:lnTo>
                    <a:pt x="31750" y="6350"/>
                  </a:lnTo>
                  <a:lnTo>
                    <a:pt x="29209" y="5080"/>
                  </a:lnTo>
                  <a:close/>
                </a:path>
                <a:path w="146050" h="303530">
                  <a:moveTo>
                    <a:pt x="129539" y="129540"/>
                  </a:moveTo>
                  <a:lnTo>
                    <a:pt x="115569" y="129540"/>
                  </a:lnTo>
                  <a:lnTo>
                    <a:pt x="116839" y="130810"/>
                  </a:lnTo>
                  <a:lnTo>
                    <a:pt x="119379" y="132080"/>
                  </a:lnTo>
                  <a:lnTo>
                    <a:pt x="124459" y="132080"/>
                  </a:lnTo>
                  <a:lnTo>
                    <a:pt x="128269" y="130810"/>
                  </a:lnTo>
                  <a:lnTo>
                    <a:pt x="129539" y="129540"/>
                  </a:lnTo>
                  <a:close/>
                </a:path>
                <a:path w="146050" h="303530">
                  <a:moveTo>
                    <a:pt x="146050" y="68580"/>
                  </a:moveTo>
                  <a:lnTo>
                    <a:pt x="100329" y="68580"/>
                  </a:lnTo>
                  <a:lnTo>
                    <a:pt x="101484" y="93980"/>
                  </a:lnTo>
                  <a:lnTo>
                    <a:pt x="101600" y="107950"/>
                  </a:lnTo>
                  <a:lnTo>
                    <a:pt x="102869" y="111760"/>
                  </a:lnTo>
                  <a:lnTo>
                    <a:pt x="102869" y="115570"/>
                  </a:lnTo>
                  <a:lnTo>
                    <a:pt x="105409" y="120650"/>
                  </a:lnTo>
                  <a:lnTo>
                    <a:pt x="105409" y="121920"/>
                  </a:lnTo>
                  <a:lnTo>
                    <a:pt x="107950" y="124460"/>
                  </a:lnTo>
                  <a:lnTo>
                    <a:pt x="109219" y="127000"/>
                  </a:lnTo>
                  <a:lnTo>
                    <a:pt x="110489" y="128270"/>
                  </a:lnTo>
                  <a:lnTo>
                    <a:pt x="113029" y="129540"/>
                  </a:lnTo>
                  <a:lnTo>
                    <a:pt x="132079" y="129540"/>
                  </a:lnTo>
                  <a:lnTo>
                    <a:pt x="135889" y="125730"/>
                  </a:lnTo>
                  <a:lnTo>
                    <a:pt x="137159" y="123190"/>
                  </a:lnTo>
                  <a:lnTo>
                    <a:pt x="139700" y="120650"/>
                  </a:lnTo>
                  <a:lnTo>
                    <a:pt x="142239" y="115570"/>
                  </a:lnTo>
                  <a:lnTo>
                    <a:pt x="143509" y="111760"/>
                  </a:lnTo>
                  <a:lnTo>
                    <a:pt x="143509" y="107950"/>
                  </a:lnTo>
                  <a:lnTo>
                    <a:pt x="144779" y="104140"/>
                  </a:lnTo>
                  <a:lnTo>
                    <a:pt x="144779" y="99060"/>
                  </a:lnTo>
                  <a:lnTo>
                    <a:pt x="146050" y="90170"/>
                  </a:lnTo>
                  <a:lnTo>
                    <a:pt x="146050" y="68580"/>
                  </a:lnTo>
                  <a:close/>
                </a:path>
                <a:path w="146050" h="303530">
                  <a:moveTo>
                    <a:pt x="115569" y="0"/>
                  </a:moveTo>
                  <a:lnTo>
                    <a:pt x="102869" y="0"/>
                  </a:lnTo>
                  <a:lnTo>
                    <a:pt x="85089" y="5080"/>
                  </a:lnTo>
                  <a:lnTo>
                    <a:pt x="77469" y="8890"/>
                  </a:lnTo>
                  <a:lnTo>
                    <a:pt x="68579" y="13970"/>
                  </a:lnTo>
                  <a:lnTo>
                    <a:pt x="53339" y="26670"/>
                  </a:lnTo>
                  <a:lnTo>
                    <a:pt x="45719" y="35560"/>
                  </a:lnTo>
                  <a:lnTo>
                    <a:pt x="142663" y="35560"/>
                  </a:lnTo>
                  <a:lnTo>
                    <a:pt x="142239" y="33020"/>
                  </a:lnTo>
                  <a:lnTo>
                    <a:pt x="139700" y="22860"/>
                  </a:lnTo>
                  <a:lnTo>
                    <a:pt x="137159" y="17780"/>
                  </a:lnTo>
                  <a:lnTo>
                    <a:pt x="135889" y="13970"/>
                  </a:lnTo>
                  <a:lnTo>
                    <a:pt x="133350" y="10160"/>
                  </a:lnTo>
                  <a:lnTo>
                    <a:pt x="127000" y="3810"/>
                  </a:lnTo>
                  <a:lnTo>
                    <a:pt x="123189" y="2540"/>
                  </a:lnTo>
                  <a:lnTo>
                    <a:pt x="120650" y="1270"/>
                  </a:lnTo>
                  <a:lnTo>
                    <a:pt x="115569" y="0"/>
                  </a:lnTo>
                  <a:close/>
                </a:path>
              </a:pathLst>
            </a:custGeom>
            <a:solidFill>
              <a:srgbClr val="4C4C4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63919" y="6464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146050" y="90170"/>
                  </a:moveTo>
                  <a:lnTo>
                    <a:pt x="144779" y="99060"/>
                  </a:lnTo>
                  <a:lnTo>
                    <a:pt x="144779" y="104140"/>
                  </a:lnTo>
                  <a:lnTo>
                    <a:pt x="143509" y="107950"/>
                  </a:lnTo>
                  <a:lnTo>
                    <a:pt x="143509" y="111760"/>
                  </a:lnTo>
                  <a:lnTo>
                    <a:pt x="142239" y="115570"/>
                  </a:lnTo>
                  <a:lnTo>
                    <a:pt x="140969" y="118110"/>
                  </a:lnTo>
                  <a:lnTo>
                    <a:pt x="139700" y="120650"/>
                  </a:lnTo>
                  <a:lnTo>
                    <a:pt x="137159" y="123190"/>
                  </a:lnTo>
                  <a:lnTo>
                    <a:pt x="135889" y="125730"/>
                  </a:lnTo>
                  <a:lnTo>
                    <a:pt x="134619" y="127000"/>
                  </a:lnTo>
                  <a:lnTo>
                    <a:pt x="132079" y="129540"/>
                  </a:lnTo>
                  <a:lnTo>
                    <a:pt x="129539" y="129540"/>
                  </a:lnTo>
                  <a:lnTo>
                    <a:pt x="128269" y="130810"/>
                  </a:lnTo>
                  <a:lnTo>
                    <a:pt x="124459" y="132080"/>
                  </a:lnTo>
                  <a:lnTo>
                    <a:pt x="121919" y="132080"/>
                  </a:lnTo>
                  <a:lnTo>
                    <a:pt x="119379" y="132080"/>
                  </a:lnTo>
                  <a:lnTo>
                    <a:pt x="116839" y="130810"/>
                  </a:lnTo>
                  <a:lnTo>
                    <a:pt x="115569" y="129540"/>
                  </a:lnTo>
                  <a:lnTo>
                    <a:pt x="113029" y="129540"/>
                  </a:lnTo>
                  <a:lnTo>
                    <a:pt x="110489" y="128270"/>
                  </a:lnTo>
                  <a:lnTo>
                    <a:pt x="109219" y="127000"/>
                  </a:lnTo>
                  <a:lnTo>
                    <a:pt x="107950" y="124460"/>
                  </a:lnTo>
                  <a:lnTo>
                    <a:pt x="105409" y="121920"/>
                  </a:lnTo>
                  <a:lnTo>
                    <a:pt x="105409" y="120650"/>
                  </a:lnTo>
                  <a:lnTo>
                    <a:pt x="104139" y="118110"/>
                  </a:lnTo>
                  <a:lnTo>
                    <a:pt x="102869" y="115570"/>
                  </a:lnTo>
                  <a:lnTo>
                    <a:pt x="102869" y="111760"/>
                  </a:lnTo>
                  <a:lnTo>
                    <a:pt x="101600" y="107950"/>
                  </a:lnTo>
                  <a:lnTo>
                    <a:pt x="101600" y="104140"/>
                  </a:lnTo>
                  <a:lnTo>
                    <a:pt x="101600" y="100330"/>
                  </a:lnTo>
                  <a:lnTo>
                    <a:pt x="101600" y="96520"/>
                  </a:lnTo>
                  <a:lnTo>
                    <a:pt x="100329" y="68580"/>
                  </a:lnTo>
                  <a:lnTo>
                    <a:pt x="95250" y="69850"/>
                  </a:lnTo>
                  <a:lnTo>
                    <a:pt x="91439" y="72390"/>
                  </a:lnTo>
                  <a:lnTo>
                    <a:pt x="86359" y="73660"/>
                  </a:lnTo>
                  <a:lnTo>
                    <a:pt x="82550" y="76200"/>
                  </a:lnTo>
                  <a:lnTo>
                    <a:pt x="78739" y="78740"/>
                  </a:lnTo>
                  <a:lnTo>
                    <a:pt x="74929" y="82550"/>
                  </a:lnTo>
                  <a:lnTo>
                    <a:pt x="71119" y="86360"/>
                  </a:lnTo>
                  <a:lnTo>
                    <a:pt x="67309" y="88900"/>
                  </a:lnTo>
                  <a:lnTo>
                    <a:pt x="63500" y="93980"/>
                  </a:lnTo>
                  <a:lnTo>
                    <a:pt x="60959" y="97790"/>
                  </a:lnTo>
                  <a:lnTo>
                    <a:pt x="58419" y="102870"/>
                  </a:lnTo>
                  <a:lnTo>
                    <a:pt x="54609" y="107950"/>
                  </a:lnTo>
                  <a:lnTo>
                    <a:pt x="52069" y="113030"/>
                  </a:lnTo>
                  <a:lnTo>
                    <a:pt x="49529" y="119380"/>
                  </a:lnTo>
                  <a:lnTo>
                    <a:pt x="48259" y="124460"/>
                  </a:lnTo>
                  <a:lnTo>
                    <a:pt x="45719" y="132080"/>
                  </a:lnTo>
                  <a:lnTo>
                    <a:pt x="45719" y="267970"/>
                  </a:lnTo>
                  <a:lnTo>
                    <a:pt x="45719" y="271780"/>
                  </a:lnTo>
                  <a:lnTo>
                    <a:pt x="44450" y="275590"/>
                  </a:lnTo>
                  <a:lnTo>
                    <a:pt x="44450" y="279400"/>
                  </a:lnTo>
                  <a:lnTo>
                    <a:pt x="43179" y="281940"/>
                  </a:lnTo>
                  <a:lnTo>
                    <a:pt x="43179" y="285750"/>
                  </a:lnTo>
                  <a:lnTo>
                    <a:pt x="41909" y="288290"/>
                  </a:lnTo>
                  <a:lnTo>
                    <a:pt x="40639" y="290830"/>
                  </a:lnTo>
                  <a:lnTo>
                    <a:pt x="38100" y="293370"/>
                  </a:lnTo>
                  <a:lnTo>
                    <a:pt x="36829" y="295910"/>
                  </a:lnTo>
                  <a:lnTo>
                    <a:pt x="36829" y="297180"/>
                  </a:lnTo>
                  <a:lnTo>
                    <a:pt x="35559" y="298450"/>
                  </a:lnTo>
                  <a:lnTo>
                    <a:pt x="34289" y="298450"/>
                  </a:lnTo>
                  <a:lnTo>
                    <a:pt x="33019" y="299720"/>
                  </a:lnTo>
                  <a:lnTo>
                    <a:pt x="31750" y="300990"/>
                  </a:lnTo>
                  <a:lnTo>
                    <a:pt x="30479" y="302260"/>
                  </a:lnTo>
                  <a:lnTo>
                    <a:pt x="29209" y="302260"/>
                  </a:lnTo>
                  <a:lnTo>
                    <a:pt x="27939" y="302260"/>
                  </a:lnTo>
                  <a:lnTo>
                    <a:pt x="26669" y="303530"/>
                  </a:lnTo>
                  <a:lnTo>
                    <a:pt x="25400" y="303530"/>
                  </a:lnTo>
                  <a:lnTo>
                    <a:pt x="24129" y="303530"/>
                  </a:lnTo>
                  <a:lnTo>
                    <a:pt x="21589" y="303530"/>
                  </a:lnTo>
                  <a:lnTo>
                    <a:pt x="19050" y="303530"/>
                  </a:lnTo>
                  <a:lnTo>
                    <a:pt x="17779" y="303530"/>
                  </a:lnTo>
                  <a:lnTo>
                    <a:pt x="16509" y="303530"/>
                  </a:lnTo>
                  <a:lnTo>
                    <a:pt x="15239" y="302260"/>
                  </a:lnTo>
                  <a:lnTo>
                    <a:pt x="13969" y="302260"/>
                  </a:lnTo>
                  <a:lnTo>
                    <a:pt x="12700" y="300990"/>
                  </a:lnTo>
                  <a:lnTo>
                    <a:pt x="11429" y="300990"/>
                  </a:lnTo>
                  <a:lnTo>
                    <a:pt x="10159" y="299720"/>
                  </a:lnTo>
                  <a:lnTo>
                    <a:pt x="10159" y="298450"/>
                  </a:lnTo>
                  <a:lnTo>
                    <a:pt x="8889" y="298450"/>
                  </a:lnTo>
                  <a:lnTo>
                    <a:pt x="7619" y="297180"/>
                  </a:lnTo>
                  <a:lnTo>
                    <a:pt x="7619" y="295910"/>
                  </a:lnTo>
                  <a:lnTo>
                    <a:pt x="6350" y="294640"/>
                  </a:lnTo>
                  <a:lnTo>
                    <a:pt x="5079" y="293370"/>
                  </a:lnTo>
                  <a:lnTo>
                    <a:pt x="3809" y="290830"/>
                  </a:lnTo>
                  <a:lnTo>
                    <a:pt x="2539" y="288290"/>
                  </a:lnTo>
                  <a:lnTo>
                    <a:pt x="2539" y="285750"/>
                  </a:lnTo>
                  <a:lnTo>
                    <a:pt x="1269" y="281940"/>
                  </a:lnTo>
                  <a:lnTo>
                    <a:pt x="1269" y="279400"/>
                  </a:lnTo>
                  <a:lnTo>
                    <a:pt x="0" y="275590"/>
                  </a:lnTo>
                  <a:lnTo>
                    <a:pt x="0" y="271780"/>
                  </a:lnTo>
                  <a:lnTo>
                    <a:pt x="0" y="36830"/>
                  </a:lnTo>
                  <a:lnTo>
                    <a:pt x="1269" y="33020"/>
                  </a:lnTo>
                  <a:lnTo>
                    <a:pt x="1269" y="29210"/>
                  </a:lnTo>
                  <a:lnTo>
                    <a:pt x="2539" y="26670"/>
                  </a:lnTo>
                  <a:lnTo>
                    <a:pt x="2539" y="22860"/>
                  </a:lnTo>
                  <a:lnTo>
                    <a:pt x="3809" y="20320"/>
                  </a:lnTo>
                  <a:lnTo>
                    <a:pt x="5079" y="17780"/>
                  </a:lnTo>
                  <a:lnTo>
                    <a:pt x="6350" y="15240"/>
                  </a:lnTo>
                  <a:lnTo>
                    <a:pt x="7619" y="13970"/>
                  </a:lnTo>
                  <a:lnTo>
                    <a:pt x="7619" y="12700"/>
                  </a:lnTo>
                  <a:lnTo>
                    <a:pt x="8889" y="11430"/>
                  </a:lnTo>
                  <a:lnTo>
                    <a:pt x="10159" y="10160"/>
                  </a:lnTo>
                  <a:lnTo>
                    <a:pt x="10159" y="8890"/>
                  </a:lnTo>
                  <a:lnTo>
                    <a:pt x="11429" y="8890"/>
                  </a:lnTo>
                  <a:lnTo>
                    <a:pt x="12700" y="7620"/>
                  </a:lnTo>
                  <a:lnTo>
                    <a:pt x="13969" y="6350"/>
                  </a:lnTo>
                  <a:lnTo>
                    <a:pt x="15239" y="6350"/>
                  </a:lnTo>
                  <a:lnTo>
                    <a:pt x="16509" y="5080"/>
                  </a:lnTo>
                  <a:lnTo>
                    <a:pt x="17779" y="5080"/>
                  </a:lnTo>
                  <a:lnTo>
                    <a:pt x="29209" y="5080"/>
                  </a:lnTo>
                  <a:lnTo>
                    <a:pt x="31750" y="6350"/>
                  </a:lnTo>
                  <a:lnTo>
                    <a:pt x="33019" y="7620"/>
                  </a:lnTo>
                  <a:lnTo>
                    <a:pt x="34289" y="8890"/>
                  </a:lnTo>
                  <a:lnTo>
                    <a:pt x="36829" y="10160"/>
                  </a:lnTo>
                  <a:lnTo>
                    <a:pt x="38100" y="12700"/>
                  </a:lnTo>
                  <a:lnTo>
                    <a:pt x="39369" y="13970"/>
                  </a:lnTo>
                  <a:lnTo>
                    <a:pt x="40639" y="16510"/>
                  </a:lnTo>
                  <a:lnTo>
                    <a:pt x="41909" y="19050"/>
                  </a:lnTo>
                  <a:lnTo>
                    <a:pt x="41909" y="21590"/>
                  </a:lnTo>
                  <a:lnTo>
                    <a:pt x="43179" y="25400"/>
                  </a:lnTo>
                  <a:lnTo>
                    <a:pt x="44450" y="27940"/>
                  </a:lnTo>
                  <a:lnTo>
                    <a:pt x="44450" y="31750"/>
                  </a:lnTo>
                  <a:lnTo>
                    <a:pt x="45719" y="35560"/>
                  </a:lnTo>
                  <a:lnTo>
                    <a:pt x="77469" y="8890"/>
                  </a:lnTo>
                  <a:lnTo>
                    <a:pt x="93979" y="254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15569" y="0"/>
                  </a:lnTo>
                  <a:lnTo>
                    <a:pt x="120650" y="1270"/>
                  </a:lnTo>
                  <a:lnTo>
                    <a:pt x="123189" y="2540"/>
                  </a:lnTo>
                  <a:lnTo>
                    <a:pt x="127000" y="3810"/>
                  </a:lnTo>
                  <a:lnTo>
                    <a:pt x="129539" y="6350"/>
                  </a:lnTo>
                  <a:lnTo>
                    <a:pt x="133350" y="10160"/>
                  </a:lnTo>
                  <a:lnTo>
                    <a:pt x="135889" y="13970"/>
                  </a:lnTo>
                  <a:lnTo>
                    <a:pt x="137159" y="17780"/>
                  </a:lnTo>
                  <a:lnTo>
                    <a:pt x="139700" y="22860"/>
                  </a:lnTo>
                  <a:lnTo>
                    <a:pt x="140969" y="27940"/>
                  </a:lnTo>
                  <a:lnTo>
                    <a:pt x="142239" y="33020"/>
                  </a:lnTo>
                  <a:lnTo>
                    <a:pt x="143509" y="40640"/>
                  </a:lnTo>
                  <a:lnTo>
                    <a:pt x="144779" y="46990"/>
                  </a:lnTo>
                  <a:lnTo>
                    <a:pt x="146050" y="54610"/>
                  </a:lnTo>
                  <a:lnTo>
                    <a:pt x="146050" y="72390"/>
                  </a:lnTo>
                  <a:lnTo>
                    <a:pt x="146050" y="90170"/>
                  </a:lnTo>
                  <a:close/>
                </a:path>
              </a:pathLst>
            </a:custGeom>
            <a:ln w="9344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054757" y="446812"/>
            <a:ext cx="844550" cy="439420"/>
            <a:chOff x="3054757" y="475387"/>
            <a:chExt cx="844550" cy="439420"/>
          </a:xfrm>
        </p:grpSpPr>
        <p:sp>
          <p:nvSpPr>
            <p:cNvPr id="26" name="object 26"/>
            <p:cNvSpPr/>
            <p:nvPr/>
          </p:nvSpPr>
          <p:spPr>
            <a:xfrm>
              <a:off x="3059430" y="480059"/>
              <a:ext cx="203200" cy="420370"/>
            </a:xfrm>
            <a:custGeom>
              <a:avLst/>
              <a:gdLst/>
              <a:ahLst/>
              <a:cxnLst/>
              <a:rect l="l" t="t" r="r" b="b"/>
              <a:pathLst>
                <a:path w="203200" h="420369">
                  <a:moveTo>
                    <a:pt x="152400" y="10160"/>
                  </a:moveTo>
                  <a:lnTo>
                    <a:pt x="125730" y="10160"/>
                  </a:lnTo>
                  <a:lnTo>
                    <a:pt x="120650" y="11429"/>
                  </a:lnTo>
                  <a:lnTo>
                    <a:pt x="114300" y="13969"/>
                  </a:lnTo>
                  <a:lnTo>
                    <a:pt x="109219" y="16510"/>
                  </a:lnTo>
                  <a:lnTo>
                    <a:pt x="104139" y="20319"/>
                  </a:lnTo>
                  <a:lnTo>
                    <a:pt x="97789" y="24129"/>
                  </a:lnTo>
                  <a:lnTo>
                    <a:pt x="87630" y="34289"/>
                  </a:lnTo>
                  <a:lnTo>
                    <a:pt x="82550" y="40639"/>
                  </a:lnTo>
                  <a:lnTo>
                    <a:pt x="71119" y="53339"/>
                  </a:lnTo>
                  <a:lnTo>
                    <a:pt x="60959" y="71119"/>
                  </a:lnTo>
                  <a:lnTo>
                    <a:pt x="49530" y="88900"/>
                  </a:lnTo>
                  <a:lnTo>
                    <a:pt x="38100" y="113029"/>
                  </a:lnTo>
                  <a:lnTo>
                    <a:pt x="19050" y="160019"/>
                  </a:lnTo>
                  <a:lnTo>
                    <a:pt x="6350" y="207010"/>
                  </a:lnTo>
                  <a:lnTo>
                    <a:pt x="0" y="251460"/>
                  </a:lnTo>
                  <a:lnTo>
                    <a:pt x="0" y="289560"/>
                  </a:lnTo>
                  <a:lnTo>
                    <a:pt x="6350" y="328929"/>
                  </a:lnTo>
                  <a:lnTo>
                    <a:pt x="19050" y="365760"/>
                  </a:lnTo>
                  <a:lnTo>
                    <a:pt x="35559" y="391160"/>
                  </a:lnTo>
                  <a:lnTo>
                    <a:pt x="38100" y="394969"/>
                  </a:lnTo>
                  <a:lnTo>
                    <a:pt x="71119" y="417829"/>
                  </a:lnTo>
                  <a:lnTo>
                    <a:pt x="76200" y="419100"/>
                  </a:lnTo>
                  <a:lnTo>
                    <a:pt x="80009" y="420369"/>
                  </a:lnTo>
                  <a:lnTo>
                    <a:pt x="95250" y="420369"/>
                  </a:lnTo>
                  <a:lnTo>
                    <a:pt x="114300" y="416560"/>
                  </a:lnTo>
                  <a:lnTo>
                    <a:pt x="120650" y="414019"/>
                  </a:lnTo>
                  <a:lnTo>
                    <a:pt x="125730" y="411479"/>
                  </a:lnTo>
                  <a:lnTo>
                    <a:pt x="132080" y="407669"/>
                  </a:lnTo>
                  <a:lnTo>
                    <a:pt x="137159" y="405129"/>
                  </a:lnTo>
                  <a:lnTo>
                    <a:pt x="173989" y="372110"/>
                  </a:lnTo>
                  <a:lnTo>
                    <a:pt x="190923" y="346710"/>
                  </a:lnTo>
                  <a:lnTo>
                    <a:pt x="83819" y="346710"/>
                  </a:lnTo>
                  <a:lnTo>
                    <a:pt x="81280" y="345439"/>
                  </a:lnTo>
                  <a:lnTo>
                    <a:pt x="78739" y="345439"/>
                  </a:lnTo>
                  <a:lnTo>
                    <a:pt x="77469" y="344169"/>
                  </a:lnTo>
                  <a:lnTo>
                    <a:pt x="74930" y="342900"/>
                  </a:lnTo>
                  <a:lnTo>
                    <a:pt x="72389" y="340360"/>
                  </a:lnTo>
                  <a:lnTo>
                    <a:pt x="69850" y="339089"/>
                  </a:lnTo>
                  <a:lnTo>
                    <a:pt x="68580" y="336550"/>
                  </a:lnTo>
                  <a:lnTo>
                    <a:pt x="66039" y="335279"/>
                  </a:lnTo>
                  <a:lnTo>
                    <a:pt x="63500" y="330200"/>
                  </a:lnTo>
                  <a:lnTo>
                    <a:pt x="59689" y="326389"/>
                  </a:lnTo>
                  <a:lnTo>
                    <a:pt x="57150" y="320039"/>
                  </a:lnTo>
                  <a:lnTo>
                    <a:pt x="54609" y="314960"/>
                  </a:lnTo>
                  <a:lnTo>
                    <a:pt x="52069" y="308610"/>
                  </a:lnTo>
                  <a:lnTo>
                    <a:pt x="48259" y="289560"/>
                  </a:lnTo>
                  <a:lnTo>
                    <a:pt x="48259" y="281939"/>
                  </a:lnTo>
                  <a:lnTo>
                    <a:pt x="46989" y="274319"/>
                  </a:lnTo>
                  <a:lnTo>
                    <a:pt x="48259" y="259079"/>
                  </a:lnTo>
                  <a:lnTo>
                    <a:pt x="49530" y="242569"/>
                  </a:lnTo>
                  <a:lnTo>
                    <a:pt x="53339" y="224789"/>
                  </a:lnTo>
                  <a:lnTo>
                    <a:pt x="57150" y="208279"/>
                  </a:lnTo>
                  <a:lnTo>
                    <a:pt x="62230" y="190500"/>
                  </a:lnTo>
                  <a:lnTo>
                    <a:pt x="69850" y="172719"/>
                  </a:lnTo>
                  <a:lnTo>
                    <a:pt x="77469" y="153669"/>
                  </a:lnTo>
                  <a:lnTo>
                    <a:pt x="86359" y="135889"/>
                  </a:lnTo>
                  <a:lnTo>
                    <a:pt x="93980" y="123189"/>
                  </a:lnTo>
                  <a:lnTo>
                    <a:pt x="100330" y="111760"/>
                  </a:lnTo>
                  <a:lnTo>
                    <a:pt x="125730" y="86360"/>
                  </a:lnTo>
                  <a:lnTo>
                    <a:pt x="128269" y="83819"/>
                  </a:lnTo>
                  <a:lnTo>
                    <a:pt x="130809" y="83819"/>
                  </a:lnTo>
                  <a:lnTo>
                    <a:pt x="133350" y="82550"/>
                  </a:lnTo>
                  <a:lnTo>
                    <a:pt x="203199" y="82550"/>
                  </a:lnTo>
                  <a:lnTo>
                    <a:pt x="203199" y="71119"/>
                  </a:lnTo>
                  <a:lnTo>
                    <a:pt x="201930" y="57150"/>
                  </a:lnTo>
                  <a:lnTo>
                    <a:pt x="201930" y="44450"/>
                  </a:lnTo>
                  <a:lnTo>
                    <a:pt x="200659" y="33019"/>
                  </a:lnTo>
                  <a:lnTo>
                    <a:pt x="198119" y="25400"/>
                  </a:lnTo>
                  <a:lnTo>
                    <a:pt x="198119" y="21589"/>
                  </a:lnTo>
                  <a:lnTo>
                    <a:pt x="196849" y="19050"/>
                  </a:lnTo>
                  <a:lnTo>
                    <a:pt x="195580" y="15239"/>
                  </a:lnTo>
                  <a:lnTo>
                    <a:pt x="195580" y="12700"/>
                  </a:lnTo>
                  <a:lnTo>
                    <a:pt x="161289" y="12700"/>
                  </a:lnTo>
                  <a:lnTo>
                    <a:pt x="158750" y="11429"/>
                  </a:lnTo>
                  <a:lnTo>
                    <a:pt x="156209" y="11429"/>
                  </a:lnTo>
                  <a:lnTo>
                    <a:pt x="152400" y="10160"/>
                  </a:lnTo>
                  <a:close/>
                </a:path>
                <a:path w="203200" h="420369">
                  <a:moveTo>
                    <a:pt x="176530" y="293369"/>
                  </a:moveTo>
                  <a:lnTo>
                    <a:pt x="163830" y="293369"/>
                  </a:lnTo>
                  <a:lnTo>
                    <a:pt x="161289" y="295910"/>
                  </a:lnTo>
                  <a:lnTo>
                    <a:pt x="158750" y="297179"/>
                  </a:lnTo>
                  <a:lnTo>
                    <a:pt x="156209" y="299719"/>
                  </a:lnTo>
                  <a:lnTo>
                    <a:pt x="153669" y="303529"/>
                  </a:lnTo>
                  <a:lnTo>
                    <a:pt x="149859" y="306069"/>
                  </a:lnTo>
                  <a:lnTo>
                    <a:pt x="119380" y="336550"/>
                  </a:lnTo>
                  <a:lnTo>
                    <a:pt x="110489" y="341629"/>
                  </a:lnTo>
                  <a:lnTo>
                    <a:pt x="106680" y="344169"/>
                  </a:lnTo>
                  <a:lnTo>
                    <a:pt x="102869" y="345439"/>
                  </a:lnTo>
                  <a:lnTo>
                    <a:pt x="97789" y="345439"/>
                  </a:lnTo>
                  <a:lnTo>
                    <a:pt x="93980" y="346710"/>
                  </a:lnTo>
                  <a:lnTo>
                    <a:pt x="190923" y="346710"/>
                  </a:lnTo>
                  <a:lnTo>
                    <a:pt x="191769" y="344169"/>
                  </a:lnTo>
                  <a:lnTo>
                    <a:pt x="191769" y="342900"/>
                  </a:lnTo>
                  <a:lnTo>
                    <a:pt x="193040" y="341629"/>
                  </a:lnTo>
                  <a:lnTo>
                    <a:pt x="193040" y="336550"/>
                  </a:lnTo>
                  <a:lnTo>
                    <a:pt x="194309" y="332739"/>
                  </a:lnTo>
                  <a:lnTo>
                    <a:pt x="194309" y="326389"/>
                  </a:lnTo>
                  <a:lnTo>
                    <a:pt x="193040" y="322579"/>
                  </a:lnTo>
                  <a:lnTo>
                    <a:pt x="193040" y="316229"/>
                  </a:lnTo>
                  <a:lnTo>
                    <a:pt x="191769" y="312419"/>
                  </a:lnTo>
                  <a:lnTo>
                    <a:pt x="189230" y="307339"/>
                  </a:lnTo>
                  <a:lnTo>
                    <a:pt x="187959" y="303529"/>
                  </a:lnTo>
                  <a:lnTo>
                    <a:pt x="184150" y="299719"/>
                  </a:lnTo>
                  <a:lnTo>
                    <a:pt x="184150" y="298450"/>
                  </a:lnTo>
                  <a:lnTo>
                    <a:pt x="181609" y="295910"/>
                  </a:lnTo>
                  <a:lnTo>
                    <a:pt x="180339" y="295910"/>
                  </a:lnTo>
                  <a:lnTo>
                    <a:pt x="179069" y="294639"/>
                  </a:lnTo>
                  <a:lnTo>
                    <a:pt x="177800" y="294639"/>
                  </a:lnTo>
                  <a:lnTo>
                    <a:pt x="176530" y="293369"/>
                  </a:lnTo>
                  <a:close/>
                </a:path>
                <a:path w="203200" h="420369">
                  <a:moveTo>
                    <a:pt x="173989" y="292100"/>
                  </a:moveTo>
                  <a:lnTo>
                    <a:pt x="167639" y="292100"/>
                  </a:lnTo>
                  <a:lnTo>
                    <a:pt x="166369" y="293369"/>
                  </a:lnTo>
                  <a:lnTo>
                    <a:pt x="175259" y="293369"/>
                  </a:lnTo>
                  <a:lnTo>
                    <a:pt x="173989" y="292100"/>
                  </a:lnTo>
                  <a:close/>
                </a:path>
                <a:path w="203200" h="420369">
                  <a:moveTo>
                    <a:pt x="184150" y="124460"/>
                  </a:moveTo>
                  <a:lnTo>
                    <a:pt x="175259" y="124460"/>
                  </a:lnTo>
                  <a:lnTo>
                    <a:pt x="177800" y="125729"/>
                  </a:lnTo>
                  <a:lnTo>
                    <a:pt x="182880" y="125729"/>
                  </a:lnTo>
                  <a:lnTo>
                    <a:pt x="184150" y="124460"/>
                  </a:lnTo>
                  <a:close/>
                </a:path>
                <a:path w="203200" h="420369">
                  <a:moveTo>
                    <a:pt x="186689" y="123189"/>
                  </a:moveTo>
                  <a:lnTo>
                    <a:pt x="171450" y="123189"/>
                  </a:lnTo>
                  <a:lnTo>
                    <a:pt x="173989" y="124460"/>
                  </a:lnTo>
                  <a:lnTo>
                    <a:pt x="185419" y="124460"/>
                  </a:lnTo>
                  <a:lnTo>
                    <a:pt x="186689" y="123189"/>
                  </a:lnTo>
                  <a:close/>
                </a:path>
                <a:path w="203200" h="420369">
                  <a:moveTo>
                    <a:pt x="203199" y="82550"/>
                  </a:moveTo>
                  <a:lnTo>
                    <a:pt x="147319" y="82550"/>
                  </a:lnTo>
                  <a:lnTo>
                    <a:pt x="148589" y="83819"/>
                  </a:lnTo>
                  <a:lnTo>
                    <a:pt x="149859" y="83819"/>
                  </a:lnTo>
                  <a:lnTo>
                    <a:pt x="149859" y="85089"/>
                  </a:lnTo>
                  <a:lnTo>
                    <a:pt x="151130" y="85089"/>
                  </a:lnTo>
                  <a:lnTo>
                    <a:pt x="152400" y="86360"/>
                  </a:lnTo>
                  <a:lnTo>
                    <a:pt x="152400" y="87629"/>
                  </a:lnTo>
                  <a:lnTo>
                    <a:pt x="153669" y="88900"/>
                  </a:lnTo>
                  <a:lnTo>
                    <a:pt x="153669" y="91439"/>
                  </a:lnTo>
                  <a:lnTo>
                    <a:pt x="156209" y="96519"/>
                  </a:lnTo>
                  <a:lnTo>
                    <a:pt x="156209" y="99060"/>
                  </a:lnTo>
                  <a:lnTo>
                    <a:pt x="158750" y="105410"/>
                  </a:lnTo>
                  <a:lnTo>
                    <a:pt x="162559" y="113029"/>
                  </a:lnTo>
                  <a:lnTo>
                    <a:pt x="163830" y="114300"/>
                  </a:lnTo>
                  <a:lnTo>
                    <a:pt x="165100" y="116839"/>
                  </a:lnTo>
                  <a:lnTo>
                    <a:pt x="166369" y="118110"/>
                  </a:lnTo>
                  <a:lnTo>
                    <a:pt x="167639" y="120650"/>
                  </a:lnTo>
                  <a:lnTo>
                    <a:pt x="168909" y="120650"/>
                  </a:lnTo>
                  <a:lnTo>
                    <a:pt x="170180" y="123189"/>
                  </a:lnTo>
                  <a:lnTo>
                    <a:pt x="187959" y="123189"/>
                  </a:lnTo>
                  <a:lnTo>
                    <a:pt x="189230" y="121919"/>
                  </a:lnTo>
                  <a:lnTo>
                    <a:pt x="190500" y="121919"/>
                  </a:lnTo>
                  <a:lnTo>
                    <a:pt x="193040" y="119379"/>
                  </a:lnTo>
                  <a:lnTo>
                    <a:pt x="193040" y="118110"/>
                  </a:lnTo>
                  <a:lnTo>
                    <a:pt x="195580" y="115569"/>
                  </a:lnTo>
                  <a:lnTo>
                    <a:pt x="196849" y="113029"/>
                  </a:lnTo>
                  <a:lnTo>
                    <a:pt x="196849" y="111760"/>
                  </a:lnTo>
                  <a:lnTo>
                    <a:pt x="198119" y="110489"/>
                  </a:lnTo>
                  <a:lnTo>
                    <a:pt x="199390" y="107950"/>
                  </a:lnTo>
                  <a:lnTo>
                    <a:pt x="200659" y="104139"/>
                  </a:lnTo>
                  <a:lnTo>
                    <a:pt x="200659" y="101600"/>
                  </a:lnTo>
                  <a:lnTo>
                    <a:pt x="201930" y="99060"/>
                  </a:lnTo>
                  <a:lnTo>
                    <a:pt x="201930" y="95250"/>
                  </a:lnTo>
                  <a:lnTo>
                    <a:pt x="203199" y="92710"/>
                  </a:lnTo>
                  <a:lnTo>
                    <a:pt x="203199" y="82550"/>
                  </a:lnTo>
                  <a:close/>
                </a:path>
                <a:path w="203200" h="420369">
                  <a:moveTo>
                    <a:pt x="185419" y="1269"/>
                  </a:moveTo>
                  <a:lnTo>
                    <a:pt x="172719" y="1269"/>
                  </a:lnTo>
                  <a:lnTo>
                    <a:pt x="171450" y="2539"/>
                  </a:lnTo>
                  <a:lnTo>
                    <a:pt x="170180" y="2539"/>
                  </a:lnTo>
                  <a:lnTo>
                    <a:pt x="167639" y="5079"/>
                  </a:lnTo>
                  <a:lnTo>
                    <a:pt x="166369" y="5079"/>
                  </a:lnTo>
                  <a:lnTo>
                    <a:pt x="166369" y="6350"/>
                  </a:lnTo>
                  <a:lnTo>
                    <a:pt x="162559" y="10160"/>
                  </a:lnTo>
                  <a:lnTo>
                    <a:pt x="161289" y="12700"/>
                  </a:lnTo>
                  <a:lnTo>
                    <a:pt x="195580" y="12700"/>
                  </a:lnTo>
                  <a:lnTo>
                    <a:pt x="194309" y="11429"/>
                  </a:lnTo>
                  <a:lnTo>
                    <a:pt x="193040" y="8889"/>
                  </a:lnTo>
                  <a:lnTo>
                    <a:pt x="191769" y="7619"/>
                  </a:lnTo>
                  <a:lnTo>
                    <a:pt x="190500" y="5079"/>
                  </a:lnTo>
                  <a:lnTo>
                    <a:pt x="187959" y="3810"/>
                  </a:lnTo>
                  <a:lnTo>
                    <a:pt x="185419" y="1269"/>
                  </a:lnTo>
                  <a:close/>
                </a:path>
                <a:path w="203200" h="420369">
                  <a:moveTo>
                    <a:pt x="139700" y="8889"/>
                  </a:moveTo>
                  <a:lnTo>
                    <a:pt x="135889" y="8889"/>
                  </a:lnTo>
                  <a:lnTo>
                    <a:pt x="130809" y="10160"/>
                  </a:lnTo>
                  <a:lnTo>
                    <a:pt x="143509" y="10160"/>
                  </a:lnTo>
                  <a:lnTo>
                    <a:pt x="139700" y="8889"/>
                  </a:lnTo>
                  <a:close/>
                </a:path>
                <a:path w="203200" h="420369">
                  <a:moveTo>
                    <a:pt x="180339" y="0"/>
                  </a:moveTo>
                  <a:lnTo>
                    <a:pt x="175259" y="0"/>
                  </a:lnTo>
                  <a:lnTo>
                    <a:pt x="175259" y="1269"/>
                  </a:lnTo>
                  <a:lnTo>
                    <a:pt x="182880" y="1269"/>
                  </a:lnTo>
                  <a:lnTo>
                    <a:pt x="18033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59430" y="480059"/>
              <a:ext cx="203200" cy="420370"/>
            </a:xfrm>
            <a:custGeom>
              <a:avLst/>
              <a:gdLst/>
              <a:ahLst/>
              <a:cxnLst/>
              <a:rect l="l" t="t" r="r" b="b"/>
              <a:pathLst>
                <a:path w="203200" h="420369">
                  <a:moveTo>
                    <a:pt x="179069" y="125729"/>
                  </a:moveTo>
                  <a:lnTo>
                    <a:pt x="177800" y="125729"/>
                  </a:lnTo>
                  <a:lnTo>
                    <a:pt x="175259" y="124460"/>
                  </a:lnTo>
                  <a:lnTo>
                    <a:pt x="173989" y="124460"/>
                  </a:lnTo>
                  <a:lnTo>
                    <a:pt x="171450" y="123189"/>
                  </a:lnTo>
                  <a:lnTo>
                    <a:pt x="170180" y="123189"/>
                  </a:lnTo>
                  <a:lnTo>
                    <a:pt x="168909" y="120650"/>
                  </a:lnTo>
                  <a:lnTo>
                    <a:pt x="167639" y="120650"/>
                  </a:lnTo>
                  <a:lnTo>
                    <a:pt x="166369" y="118110"/>
                  </a:lnTo>
                  <a:lnTo>
                    <a:pt x="165100" y="116839"/>
                  </a:lnTo>
                  <a:lnTo>
                    <a:pt x="163830" y="114300"/>
                  </a:lnTo>
                  <a:lnTo>
                    <a:pt x="162559" y="113029"/>
                  </a:lnTo>
                  <a:lnTo>
                    <a:pt x="161289" y="110489"/>
                  </a:lnTo>
                  <a:lnTo>
                    <a:pt x="160019" y="107950"/>
                  </a:lnTo>
                  <a:lnTo>
                    <a:pt x="158750" y="105410"/>
                  </a:lnTo>
                  <a:lnTo>
                    <a:pt x="156209" y="99060"/>
                  </a:lnTo>
                  <a:lnTo>
                    <a:pt x="156209" y="96519"/>
                  </a:lnTo>
                  <a:lnTo>
                    <a:pt x="154939" y="93979"/>
                  </a:lnTo>
                  <a:lnTo>
                    <a:pt x="153669" y="91439"/>
                  </a:lnTo>
                  <a:lnTo>
                    <a:pt x="153669" y="88900"/>
                  </a:lnTo>
                  <a:lnTo>
                    <a:pt x="152400" y="87629"/>
                  </a:lnTo>
                  <a:lnTo>
                    <a:pt x="152400" y="86360"/>
                  </a:lnTo>
                  <a:lnTo>
                    <a:pt x="151130" y="85089"/>
                  </a:lnTo>
                  <a:lnTo>
                    <a:pt x="149859" y="85089"/>
                  </a:lnTo>
                  <a:lnTo>
                    <a:pt x="149859" y="83819"/>
                  </a:lnTo>
                  <a:lnTo>
                    <a:pt x="148589" y="83819"/>
                  </a:lnTo>
                  <a:lnTo>
                    <a:pt x="147319" y="82550"/>
                  </a:lnTo>
                  <a:lnTo>
                    <a:pt x="144780" y="82550"/>
                  </a:lnTo>
                  <a:lnTo>
                    <a:pt x="143509" y="82550"/>
                  </a:lnTo>
                  <a:lnTo>
                    <a:pt x="142239" y="82550"/>
                  </a:lnTo>
                  <a:lnTo>
                    <a:pt x="135889" y="82550"/>
                  </a:lnTo>
                  <a:lnTo>
                    <a:pt x="133350" y="82550"/>
                  </a:lnTo>
                  <a:lnTo>
                    <a:pt x="130809" y="83819"/>
                  </a:lnTo>
                  <a:lnTo>
                    <a:pt x="128269" y="83819"/>
                  </a:lnTo>
                  <a:lnTo>
                    <a:pt x="125730" y="86360"/>
                  </a:lnTo>
                  <a:lnTo>
                    <a:pt x="123189" y="87629"/>
                  </a:lnTo>
                  <a:lnTo>
                    <a:pt x="93980" y="123189"/>
                  </a:lnTo>
                  <a:lnTo>
                    <a:pt x="86359" y="135889"/>
                  </a:lnTo>
                  <a:lnTo>
                    <a:pt x="77469" y="153669"/>
                  </a:lnTo>
                  <a:lnTo>
                    <a:pt x="69850" y="172719"/>
                  </a:lnTo>
                  <a:lnTo>
                    <a:pt x="62230" y="190500"/>
                  </a:lnTo>
                  <a:lnTo>
                    <a:pt x="57150" y="208279"/>
                  </a:lnTo>
                  <a:lnTo>
                    <a:pt x="53339" y="224789"/>
                  </a:lnTo>
                  <a:lnTo>
                    <a:pt x="49530" y="242569"/>
                  </a:lnTo>
                  <a:lnTo>
                    <a:pt x="48259" y="259079"/>
                  </a:lnTo>
                  <a:lnTo>
                    <a:pt x="46989" y="274319"/>
                  </a:lnTo>
                  <a:lnTo>
                    <a:pt x="48259" y="281939"/>
                  </a:lnTo>
                  <a:lnTo>
                    <a:pt x="48259" y="289560"/>
                  </a:lnTo>
                  <a:lnTo>
                    <a:pt x="49530" y="295910"/>
                  </a:lnTo>
                  <a:lnTo>
                    <a:pt x="50800" y="302260"/>
                  </a:lnTo>
                  <a:lnTo>
                    <a:pt x="52069" y="308610"/>
                  </a:lnTo>
                  <a:lnTo>
                    <a:pt x="54609" y="314960"/>
                  </a:lnTo>
                  <a:lnTo>
                    <a:pt x="57150" y="320039"/>
                  </a:lnTo>
                  <a:lnTo>
                    <a:pt x="59689" y="326389"/>
                  </a:lnTo>
                  <a:lnTo>
                    <a:pt x="63500" y="330200"/>
                  </a:lnTo>
                  <a:lnTo>
                    <a:pt x="66039" y="335279"/>
                  </a:lnTo>
                  <a:lnTo>
                    <a:pt x="68580" y="336550"/>
                  </a:lnTo>
                  <a:lnTo>
                    <a:pt x="69850" y="339089"/>
                  </a:lnTo>
                  <a:lnTo>
                    <a:pt x="72389" y="340360"/>
                  </a:lnTo>
                  <a:lnTo>
                    <a:pt x="73659" y="341629"/>
                  </a:lnTo>
                  <a:lnTo>
                    <a:pt x="74930" y="342900"/>
                  </a:lnTo>
                  <a:lnTo>
                    <a:pt x="77469" y="344169"/>
                  </a:lnTo>
                  <a:lnTo>
                    <a:pt x="78739" y="345439"/>
                  </a:lnTo>
                  <a:lnTo>
                    <a:pt x="81280" y="345439"/>
                  </a:lnTo>
                  <a:lnTo>
                    <a:pt x="83819" y="346710"/>
                  </a:lnTo>
                  <a:lnTo>
                    <a:pt x="85089" y="346710"/>
                  </a:lnTo>
                  <a:lnTo>
                    <a:pt x="87630" y="346710"/>
                  </a:lnTo>
                  <a:lnTo>
                    <a:pt x="90169" y="346710"/>
                  </a:lnTo>
                  <a:lnTo>
                    <a:pt x="93980" y="346710"/>
                  </a:lnTo>
                  <a:lnTo>
                    <a:pt x="97789" y="345439"/>
                  </a:lnTo>
                  <a:lnTo>
                    <a:pt x="102869" y="345439"/>
                  </a:lnTo>
                  <a:lnTo>
                    <a:pt x="106680" y="344169"/>
                  </a:lnTo>
                  <a:lnTo>
                    <a:pt x="110489" y="341629"/>
                  </a:lnTo>
                  <a:lnTo>
                    <a:pt x="115569" y="339089"/>
                  </a:lnTo>
                  <a:lnTo>
                    <a:pt x="119380" y="336550"/>
                  </a:lnTo>
                  <a:lnTo>
                    <a:pt x="124459" y="332739"/>
                  </a:lnTo>
                  <a:lnTo>
                    <a:pt x="128269" y="328929"/>
                  </a:lnTo>
                  <a:lnTo>
                    <a:pt x="133350" y="323850"/>
                  </a:lnTo>
                  <a:lnTo>
                    <a:pt x="149859" y="306069"/>
                  </a:lnTo>
                  <a:lnTo>
                    <a:pt x="153669" y="303529"/>
                  </a:lnTo>
                  <a:lnTo>
                    <a:pt x="156209" y="299719"/>
                  </a:lnTo>
                  <a:lnTo>
                    <a:pt x="158750" y="297179"/>
                  </a:lnTo>
                  <a:lnTo>
                    <a:pt x="161289" y="295910"/>
                  </a:lnTo>
                  <a:lnTo>
                    <a:pt x="163830" y="293369"/>
                  </a:lnTo>
                  <a:lnTo>
                    <a:pt x="165100" y="293369"/>
                  </a:lnTo>
                  <a:lnTo>
                    <a:pt x="166369" y="293369"/>
                  </a:lnTo>
                  <a:lnTo>
                    <a:pt x="167639" y="292100"/>
                  </a:lnTo>
                  <a:lnTo>
                    <a:pt x="168909" y="292100"/>
                  </a:lnTo>
                  <a:lnTo>
                    <a:pt x="173989" y="292100"/>
                  </a:lnTo>
                  <a:lnTo>
                    <a:pt x="175259" y="293369"/>
                  </a:lnTo>
                  <a:lnTo>
                    <a:pt x="176530" y="293369"/>
                  </a:lnTo>
                  <a:lnTo>
                    <a:pt x="177800" y="294639"/>
                  </a:lnTo>
                  <a:lnTo>
                    <a:pt x="179069" y="294639"/>
                  </a:lnTo>
                  <a:lnTo>
                    <a:pt x="180339" y="295910"/>
                  </a:lnTo>
                  <a:lnTo>
                    <a:pt x="181609" y="295910"/>
                  </a:lnTo>
                  <a:lnTo>
                    <a:pt x="182880" y="297179"/>
                  </a:lnTo>
                  <a:lnTo>
                    <a:pt x="184150" y="298450"/>
                  </a:lnTo>
                  <a:lnTo>
                    <a:pt x="184150" y="299719"/>
                  </a:lnTo>
                  <a:lnTo>
                    <a:pt x="185419" y="300989"/>
                  </a:lnTo>
                  <a:lnTo>
                    <a:pt x="187959" y="303529"/>
                  </a:lnTo>
                  <a:lnTo>
                    <a:pt x="189230" y="307339"/>
                  </a:lnTo>
                  <a:lnTo>
                    <a:pt x="190500" y="309879"/>
                  </a:lnTo>
                  <a:lnTo>
                    <a:pt x="191769" y="312419"/>
                  </a:lnTo>
                  <a:lnTo>
                    <a:pt x="193040" y="316229"/>
                  </a:lnTo>
                  <a:lnTo>
                    <a:pt x="193040" y="318769"/>
                  </a:lnTo>
                  <a:lnTo>
                    <a:pt x="193040" y="322579"/>
                  </a:lnTo>
                  <a:lnTo>
                    <a:pt x="194309" y="326389"/>
                  </a:lnTo>
                  <a:lnTo>
                    <a:pt x="194309" y="328929"/>
                  </a:lnTo>
                  <a:lnTo>
                    <a:pt x="194309" y="332739"/>
                  </a:lnTo>
                  <a:lnTo>
                    <a:pt x="193040" y="336550"/>
                  </a:lnTo>
                  <a:lnTo>
                    <a:pt x="193040" y="339089"/>
                  </a:lnTo>
                  <a:lnTo>
                    <a:pt x="193040" y="341629"/>
                  </a:lnTo>
                  <a:lnTo>
                    <a:pt x="191769" y="342900"/>
                  </a:lnTo>
                  <a:lnTo>
                    <a:pt x="191769" y="344169"/>
                  </a:lnTo>
                  <a:lnTo>
                    <a:pt x="190500" y="347979"/>
                  </a:lnTo>
                  <a:lnTo>
                    <a:pt x="161289" y="384810"/>
                  </a:lnTo>
                  <a:lnTo>
                    <a:pt x="132080" y="407669"/>
                  </a:lnTo>
                  <a:lnTo>
                    <a:pt x="125730" y="411479"/>
                  </a:lnTo>
                  <a:lnTo>
                    <a:pt x="120650" y="414019"/>
                  </a:lnTo>
                  <a:lnTo>
                    <a:pt x="114300" y="416560"/>
                  </a:lnTo>
                  <a:lnTo>
                    <a:pt x="107950" y="417829"/>
                  </a:lnTo>
                  <a:lnTo>
                    <a:pt x="101600" y="419100"/>
                  </a:lnTo>
                  <a:lnTo>
                    <a:pt x="95250" y="420369"/>
                  </a:lnTo>
                  <a:lnTo>
                    <a:pt x="90169" y="420369"/>
                  </a:lnTo>
                  <a:lnTo>
                    <a:pt x="85089" y="420369"/>
                  </a:lnTo>
                  <a:lnTo>
                    <a:pt x="80009" y="420369"/>
                  </a:lnTo>
                  <a:lnTo>
                    <a:pt x="76200" y="419100"/>
                  </a:lnTo>
                  <a:lnTo>
                    <a:pt x="71119" y="417829"/>
                  </a:lnTo>
                  <a:lnTo>
                    <a:pt x="67309" y="416560"/>
                  </a:lnTo>
                  <a:lnTo>
                    <a:pt x="62230" y="414019"/>
                  </a:lnTo>
                  <a:lnTo>
                    <a:pt x="58419" y="411479"/>
                  </a:lnTo>
                  <a:lnTo>
                    <a:pt x="54609" y="408939"/>
                  </a:lnTo>
                  <a:lnTo>
                    <a:pt x="50800" y="406400"/>
                  </a:lnTo>
                  <a:lnTo>
                    <a:pt x="46989" y="403860"/>
                  </a:lnTo>
                  <a:lnTo>
                    <a:pt x="43180" y="400050"/>
                  </a:lnTo>
                  <a:lnTo>
                    <a:pt x="38100" y="394969"/>
                  </a:lnTo>
                  <a:lnTo>
                    <a:pt x="35559" y="391160"/>
                  </a:lnTo>
                  <a:lnTo>
                    <a:pt x="31750" y="386079"/>
                  </a:lnTo>
                  <a:lnTo>
                    <a:pt x="25400" y="375919"/>
                  </a:lnTo>
                  <a:lnTo>
                    <a:pt x="19050" y="365760"/>
                  </a:lnTo>
                  <a:lnTo>
                    <a:pt x="13969" y="353060"/>
                  </a:lnTo>
                  <a:lnTo>
                    <a:pt x="3809" y="316229"/>
                  </a:lnTo>
                  <a:lnTo>
                    <a:pt x="0" y="289560"/>
                  </a:lnTo>
                  <a:lnTo>
                    <a:pt x="0" y="274319"/>
                  </a:lnTo>
                  <a:lnTo>
                    <a:pt x="0" y="251460"/>
                  </a:lnTo>
                  <a:lnTo>
                    <a:pt x="6350" y="207010"/>
                  </a:lnTo>
                  <a:lnTo>
                    <a:pt x="19050" y="160019"/>
                  </a:lnTo>
                  <a:lnTo>
                    <a:pt x="38100" y="113029"/>
                  </a:lnTo>
                  <a:lnTo>
                    <a:pt x="60959" y="71119"/>
                  </a:lnTo>
                  <a:lnTo>
                    <a:pt x="71119" y="53339"/>
                  </a:lnTo>
                  <a:lnTo>
                    <a:pt x="82550" y="40639"/>
                  </a:lnTo>
                  <a:lnTo>
                    <a:pt x="87630" y="34289"/>
                  </a:lnTo>
                  <a:lnTo>
                    <a:pt x="92709" y="29210"/>
                  </a:lnTo>
                  <a:lnTo>
                    <a:pt x="97789" y="24129"/>
                  </a:lnTo>
                  <a:lnTo>
                    <a:pt x="104139" y="20319"/>
                  </a:lnTo>
                  <a:lnTo>
                    <a:pt x="109219" y="16510"/>
                  </a:lnTo>
                  <a:lnTo>
                    <a:pt x="114300" y="13969"/>
                  </a:lnTo>
                  <a:lnTo>
                    <a:pt x="120650" y="11429"/>
                  </a:lnTo>
                  <a:lnTo>
                    <a:pt x="125730" y="10160"/>
                  </a:lnTo>
                  <a:lnTo>
                    <a:pt x="130809" y="10160"/>
                  </a:lnTo>
                  <a:lnTo>
                    <a:pt x="135889" y="8889"/>
                  </a:lnTo>
                  <a:lnTo>
                    <a:pt x="139700" y="8889"/>
                  </a:lnTo>
                  <a:lnTo>
                    <a:pt x="143509" y="10160"/>
                  </a:lnTo>
                  <a:lnTo>
                    <a:pt x="149859" y="10160"/>
                  </a:lnTo>
                  <a:lnTo>
                    <a:pt x="152400" y="10160"/>
                  </a:lnTo>
                  <a:lnTo>
                    <a:pt x="156209" y="11429"/>
                  </a:lnTo>
                  <a:lnTo>
                    <a:pt x="158750" y="11429"/>
                  </a:lnTo>
                  <a:lnTo>
                    <a:pt x="161289" y="12700"/>
                  </a:lnTo>
                  <a:lnTo>
                    <a:pt x="162559" y="10160"/>
                  </a:lnTo>
                  <a:lnTo>
                    <a:pt x="165100" y="7619"/>
                  </a:lnTo>
                  <a:lnTo>
                    <a:pt x="166369" y="6350"/>
                  </a:lnTo>
                  <a:lnTo>
                    <a:pt x="166369" y="5079"/>
                  </a:lnTo>
                  <a:lnTo>
                    <a:pt x="167639" y="5079"/>
                  </a:lnTo>
                  <a:lnTo>
                    <a:pt x="168909" y="3810"/>
                  </a:lnTo>
                  <a:lnTo>
                    <a:pt x="170180" y="2539"/>
                  </a:lnTo>
                  <a:lnTo>
                    <a:pt x="171450" y="2539"/>
                  </a:lnTo>
                  <a:lnTo>
                    <a:pt x="172719" y="1269"/>
                  </a:lnTo>
                  <a:lnTo>
                    <a:pt x="173989" y="1269"/>
                  </a:lnTo>
                  <a:lnTo>
                    <a:pt x="175259" y="1269"/>
                  </a:lnTo>
                  <a:lnTo>
                    <a:pt x="175259" y="0"/>
                  </a:lnTo>
                  <a:lnTo>
                    <a:pt x="176530" y="0"/>
                  </a:lnTo>
                  <a:lnTo>
                    <a:pt x="177800" y="0"/>
                  </a:lnTo>
                  <a:lnTo>
                    <a:pt x="180339" y="0"/>
                  </a:lnTo>
                  <a:lnTo>
                    <a:pt x="182880" y="1269"/>
                  </a:lnTo>
                  <a:lnTo>
                    <a:pt x="185419" y="1269"/>
                  </a:lnTo>
                  <a:lnTo>
                    <a:pt x="186689" y="2539"/>
                  </a:lnTo>
                  <a:lnTo>
                    <a:pt x="187959" y="3810"/>
                  </a:lnTo>
                  <a:lnTo>
                    <a:pt x="190500" y="5079"/>
                  </a:lnTo>
                  <a:lnTo>
                    <a:pt x="191769" y="7619"/>
                  </a:lnTo>
                  <a:lnTo>
                    <a:pt x="193040" y="8889"/>
                  </a:lnTo>
                  <a:lnTo>
                    <a:pt x="194309" y="11429"/>
                  </a:lnTo>
                  <a:lnTo>
                    <a:pt x="195580" y="12700"/>
                  </a:lnTo>
                  <a:lnTo>
                    <a:pt x="195580" y="15239"/>
                  </a:lnTo>
                  <a:lnTo>
                    <a:pt x="196849" y="19050"/>
                  </a:lnTo>
                  <a:lnTo>
                    <a:pt x="198119" y="21589"/>
                  </a:lnTo>
                  <a:lnTo>
                    <a:pt x="198119" y="25400"/>
                  </a:lnTo>
                  <a:lnTo>
                    <a:pt x="200659" y="33019"/>
                  </a:lnTo>
                  <a:lnTo>
                    <a:pt x="201930" y="44450"/>
                  </a:lnTo>
                  <a:lnTo>
                    <a:pt x="201930" y="57150"/>
                  </a:lnTo>
                  <a:lnTo>
                    <a:pt x="203199" y="71119"/>
                  </a:lnTo>
                  <a:lnTo>
                    <a:pt x="203199" y="86360"/>
                  </a:lnTo>
                  <a:lnTo>
                    <a:pt x="203199" y="88900"/>
                  </a:lnTo>
                  <a:lnTo>
                    <a:pt x="203199" y="92710"/>
                  </a:lnTo>
                  <a:lnTo>
                    <a:pt x="201930" y="95250"/>
                  </a:lnTo>
                  <a:lnTo>
                    <a:pt x="201930" y="99060"/>
                  </a:lnTo>
                  <a:lnTo>
                    <a:pt x="200659" y="101600"/>
                  </a:lnTo>
                  <a:lnTo>
                    <a:pt x="200659" y="104139"/>
                  </a:lnTo>
                  <a:lnTo>
                    <a:pt x="199390" y="107950"/>
                  </a:lnTo>
                  <a:lnTo>
                    <a:pt x="198119" y="110489"/>
                  </a:lnTo>
                  <a:lnTo>
                    <a:pt x="196849" y="111760"/>
                  </a:lnTo>
                  <a:lnTo>
                    <a:pt x="196849" y="113029"/>
                  </a:lnTo>
                  <a:lnTo>
                    <a:pt x="195580" y="115569"/>
                  </a:lnTo>
                  <a:lnTo>
                    <a:pt x="194309" y="116839"/>
                  </a:lnTo>
                  <a:lnTo>
                    <a:pt x="193040" y="118110"/>
                  </a:lnTo>
                  <a:lnTo>
                    <a:pt x="193040" y="119379"/>
                  </a:lnTo>
                  <a:lnTo>
                    <a:pt x="191769" y="120650"/>
                  </a:lnTo>
                  <a:lnTo>
                    <a:pt x="190500" y="121919"/>
                  </a:lnTo>
                  <a:lnTo>
                    <a:pt x="189230" y="121919"/>
                  </a:lnTo>
                  <a:lnTo>
                    <a:pt x="187959" y="123189"/>
                  </a:lnTo>
                  <a:lnTo>
                    <a:pt x="186689" y="123189"/>
                  </a:lnTo>
                  <a:lnTo>
                    <a:pt x="185419" y="124460"/>
                  </a:lnTo>
                  <a:lnTo>
                    <a:pt x="184150" y="124460"/>
                  </a:lnTo>
                  <a:lnTo>
                    <a:pt x="182880" y="125729"/>
                  </a:lnTo>
                  <a:lnTo>
                    <a:pt x="180339" y="125729"/>
                  </a:lnTo>
                  <a:lnTo>
                    <a:pt x="179069" y="125729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9620" y="613409"/>
              <a:ext cx="165100" cy="297180"/>
            </a:xfrm>
            <a:custGeom>
              <a:avLst/>
              <a:gdLst/>
              <a:ahLst/>
              <a:cxnLst/>
              <a:rect l="l" t="t" r="r" b="b"/>
              <a:pathLst>
                <a:path w="165100" h="297180">
                  <a:moveTo>
                    <a:pt x="101600" y="0"/>
                  </a:moveTo>
                  <a:lnTo>
                    <a:pt x="81279" y="0"/>
                  </a:lnTo>
                  <a:lnTo>
                    <a:pt x="71119" y="2539"/>
                  </a:lnTo>
                  <a:lnTo>
                    <a:pt x="55879" y="10160"/>
                  </a:lnTo>
                  <a:lnTo>
                    <a:pt x="52069" y="13969"/>
                  </a:lnTo>
                  <a:lnTo>
                    <a:pt x="46989" y="16510"/>
                  </a:lnTo>
                  <a:lnTo>
                    <a:pt x="43179" y="20319"/>
                  </a:lnTo>
                  <a:lnTo>
                    <a:pt x="39369" y="25400"/>
                  </a:lnTo>
                  <a:lnTo>
                    <a:pt x="34289" y="30479"/>
                  </a:lnTo>
                  <a:lnTo>
                    <a:pt x="30479" y="36829"/>
                  </a:lnTo>
                  <a:lnTo>
                    <a:pt x="26669" y="41910"/>
                  </a:lnTo>
                  <a:lnTo>
                    <a:pt x="24129" y="48260"/>
                  </a:lnTo>
                  <a:lnTo>
                    <a:pt x="7619" y="92710"/>
                  </a:lnTo>
                  <a:lnTo>
                    <a:pt x="0" y="133350"/>
                  </a:lnTo>
                  <a:lnTo>
                    <a:pt x="0" y="176529"/>
                  </a:lnTo>
                  <a:lnTo>
                    <a:pt x="2539" y="191769"/>
                  </a:lnTo>
                  <a:lnTo>
                    <a:pt x="3809" y="205739"/>
                  </a:lnTo>
                  <a:lnTo>
                    <a:pt x="15239" y="242569"/>
                  </a:lnTo>
                  <a:lnTo>
                    <a:pt x="31750" y="270510"/>
                  </a:lnTo>
                  <a:lnTo>
                    <a:pt x="34289" y="274319"/>
                  </a:lnTo>
                  <a:lnTo>
                    <a:pt x="40639" y="280669"/>
                  </a:lnTo>
                  <a:lnTo>
                    <a:pt x="44450" y="283210"/>
                  </a:lnTo>
                  <a:lnTo>
                    <a:pt x="46989" y="285750"/>
                  </a:lnTo>
                  <a:lnTo>
                    <a:pt x="54609" y="290829"/>
                  </a:lnTo>
                  <a:lnTo>
                    <a:pt x="58419" y="292100"/>
                  </a:lnTo>
                  <a:lnTo>
                    <a:pt x="60959" y="293369"/>
                  </a:lnTo>
                  <a:lnTo>
                    <a:pt x="68579" y="295910"/>
                  </a:lnTo>
                  <a:lnTo>
                    <a:pt x="72389" y="295910"/>
                  </a:lnTo>
                  <a:lnTo>
                    <a:pt x="76200" y="297179"/>
                  </a:lnTo>
                  <a:lnTo>
                    <a:pt x="85089" y="297179"/>
                  </a:lnTo>
                  <a:lnTo>
                    <a:pt x="90169" y="295910"/>
                  </a:lnTo>
                  <a:lnTo>
                    <a:pt x="93979" y="294639"/>
                  </a:lnTo>
                  <a:lnTo>
                    <a:pt x="99059" y="293369"/>
                  </a:lnTo>
                  <a:lnTo>
                    <a:pt x="102869" y="292100"/>
                  </a:lnTo>
                  <a:lnTo>
                    <a:pt x="107950" y="289560"/>
                  </a:lnTo>
                  <a:lnTo>
                    <a:pt x="111759" y="288289"/>
                  </a:lnTo>
                  <a:lnTo>
                    <a:pt x="130809" y="269239"/>
                  </a:lnTo>
                  <a:lnTo>
                    <a:pt x="134619" y="264160"/>
                  </a:lnTo>
                  <a:lnTo>
                    <a:pt x="137159" y="259079"/>
                  </a:lnTo>
                  <a:lnTo>
                    <a:pt x="140969" y="252729"/>
                  </a:lnTo>
                  <a:lnTo>
                    <a:pt x="143509" y="247650"/>
                  </a:lnTo>
                  <a:lnTo>
                    <a:pt x="148589" y="236219"/>
                  </a:lnTo>
                  <a:lnTo>
                    <a:pt x="153161" y="224789"/>
                  </a:lnTo>
                  <a:lnTo>
                    <a:pt x="74929" y="224789"/>
                  </a:lnTo>
                  <a:lnTo>
                    <a:pt x="72389" y="223519"/>
                  </a:lnTo>
                  <a:lnTo>
                    <a:pt x="71119" y="223519"/>
                  </a:lnTo>
                  <a:lnTo>
                    <a:pt x="69850" y="222250"/>
                  </a:lnTo>
                  <a:lnTo>
                    <a:pt x="68579" y="222250"/>
                  </a:lnTo>
                  <a:lnTo>
                    <a:pt x="58419" y="212089"/>
                  </a:lnTo>
                  <a:lnTo>
                    <a:pt x="53339" y="201929"/>
                  </a:lnTo>
                  <a:lnTo>
                    <a:pt x="53339" y="199389"/>
                  </a:lnTo>
                  <a:lnTo>
                    <a:pt x="52069" y="196850"/>
                  </a:lnTo>
                  <a:lnTo>
                    <a:pt x="50800" y="190500"/>
                  </a:lnTo>
                  <a:lnTo>
                    <a:pt x="48259" y="184150"/>
                  </a:lnTo>
                  <a:lnTo>
                    <a:pt x="48259" y="176529"/>
                  </a:lnTo>
                  <a:lnTo>
                    <a:pt x="46989" y="170179"/>
                  </a:lnTo>
                  <a:lnTo>
                    <a:pt x="46989" y="153669"/>
                  </a:lnTo>
                  <a:lnTo>
                    <a:pt x="48259" y="144779"/>
                  </a:lnTo>
                  <a:lnTo>
                    <a:pt x="48259" y="137160"/>
                  </a:lnTo>
                  <a:lnTo>
                    <a:pt x="50800" y="121919"/>
                  </a:lnTo>
                  <a:lnTo>
                    <a:pt x="53339" y="115569"/>
                  </a:lnTo>
                  <a:lnTo>
                    <a:pt x="54609" y="107950"/>
                  </a:lnTo>
                  <a:lnTo>
                    <a:pt x="57150" y="101600"/>
                  </a:lnTo>
                  <a:lnTo>
                    <a:pt x="62229" y="91439"/>
                  </a:lnTo>
                  <a:lnTo>
                    <a:pt x="63500" y="87629"/>
                  </a:lnTo>
                  <a:lnTo>
                    <a:pt x="76200" y="74929"/>
                  </a:lnTo>
                  <a:lnTo>
                    <a:pt x="78739" y="73660"/>
                  </a:lnTo>
                  <a:lnTo>
                    <a:pt x="80009" y="73660"/>
                  </a:lnTo>
                  <a:lnTo>
                    <a:pt x="85089" y="71119"/>
                  </a:lnTo>
                  <a:lnTo>
                    <a:pt x="156633" y="71119"/>
                  </a:lnTo>
                  <a:lnTo>
                    <a:pt x="154939" y="63500"/>
                  </a:lnTo>
                  <a:lnTo>
                    <a:pt x="147319" y="43179"/>
                  </a:lnTo>
                  <a:lnTo>
                    <a:pt x="142239" y="33019"/>
                  </a:lnTo>
                  <a:lnTo>
                    <a:pt x="138429" y="27939"/>
                  </a:lnTo>
                  <a:lnTo>
                    <a:pt x="133350" y="20319"/>
                  </a:lnTo>
                  <a:lnTo>
                    <a:pt x="129539" y="16510"/>
                  </a:lnTo>
                  <a:lnTo>
                    <a:pt x="125729" y="13969"/>
                  </a:lnTo>
                  <a:lnTo>
                    <a:pt x="123189" y="10160"/>
                  </a:lnTo>
                  <a:lnTo>
                    <a:pt x="119379" y="7619"/>
                  </a:lnTo>
                  <a:lnTo>
                    <a:pt x="115569" y="6350"/>
                  </a:lnTo>
                  <a:lnTo>
                    <a:pt x="113029" y="3810"/>
                  </a:lnTo>
                  <a:lnTo>
                    <a:pt x="107950" y="2539"/>
                  </a:lnTo>
                  <a:lnTo>
                    <a:pt x="105409" y="1269"/>
                  </a:lnTo>
                  <a:lnTo>
                    <a:pt x="101600" y="0"/>
                  </a:lnTo>
                  <a:close/>
                </a:path>
                <a:path w="165100" h="297180">
                  <a:moveTo>
                    <a:pt x="156633" y="71119"/>
                  </a:moveTo>
                  <a:lnTo>
                    <a:pt x="93979" y="71119"/>
                  </a:lnTo>
                  <a:lnTo>
                    <a:pt x="97789" y="72389"/>
                  </a:lnTo>
                  <a:lnTo>
                    <a:pt x="99059" y="73660"/>
                  </a:lnTo>
                  <a:lnTo>
                    <a:pt x="100329" y="73660"/>
                  </a:lnTo>
                  <a:lnTo>
                    <a:pt x="101600" y="74929"/>
                  </a:lnTo>
                  <a:lnTo>
                    <a:pt x="104139" y="76200"/>
                  </a:lnTo>
                  <a:lnTo>
                    <a:pt x="106679" y="80010"/>
                  </a:lnTo>
                  <a:lnTo>
                    <a:pt x="107950" y="83819"/>
                  </a:lnTo>
                  <a:lnTo>
                    <a:pt x="110489" y="87629"/>
                  </a:lnTo>
                  <a:lnTo>
                    <a:pt x="119289" y="137160"/>
                  </a:lnTo>
                  <a:lnTo>
                    <a:pt x="119379" y="158750"/>
                  </a:lnTo>
                  <a:lnTo>
                    <a:pt x="118109" y="166369"/>
                  </a:lnTo>
                  <a:lnTo>
                    <a:pt x="118109" y="173989"/>
                  </a:lnTo>
                  <a:lnTo>
                    <a:pt x="116839" y="180339"/>
                  </a:lnTo>
                  <a:lnTo>
                    <a:pt x="115569" y="187960"/>
                  </a:lnTo>
                  <a:lnTo>
                    <a:pt x="113029" y="193039"/>
                  </a:lnTo>
                  <a:lnTo>
                    <a:pt x="111759" y="199389"/>
                  </a:lnTo>
                  <a:lnTo>
                    <a:pt x="107950" y="204469"/>
                  </a:lnTo>
                  <a:lnTo>
                    <a:pt x="105409" y="209550"/>
                  </a:lnTo>
                  <a:lnTo>
                    <a:pt x="102869" y="213360"/>
                  </a:lnTo>
                  <a:lnTo>
                    <a:pt x="100329" y="215900"/>
                  </a:lnTo>
                  <a:lnTo>
                    <a:pt x="96519" y="218439"/>
                  </a:lnTo>
                  <a:lnTo>
                    <a:pt x="95250" y="220979"/>
                  </a:lnTo>
                  <a:lnTo>
                    <a:pt x="93979" y="220979"/>
                  </a:lnTo>
                  <a:lnTo>
                    <a:pt x="92709" y="222250"/>
                  </a:lnTo>
                  <a:lnTo>
                    <a:pt x="91439" y="222250"/>
                  </a:lnTo>
                  <a:lnTo>
                    <a:pt x="88900" y="223519"/>
                  </a:lnTo>
                  <a:lnTo>
                    <a:pt x="87629" y="224789"/>
                  </a:lnTo>
                  <a:lnTo>
                    <a:pt x="153161" y="224789"/>
                  </a:lnTo>
                  <a:lnTo>
                    <a:pt x="153669" y="223519"/>
                  </a:lnTo>
                  <a:lnTo>
                    <a:pt x="156209" y="210819"/>
                  </a:lnTo>
                  <a:lnTo>
                    <a:pt x="160019" y="198119"/>
                  </a:lnTo>
                  <a:lnTo>
                    <a:pt x="161289" y="184150"/>
                  </a:lnTo>
                  <a:lnTo>
                    <a:pt x="163829" y="170179"/>
                  </a:lnTo>
                  <a:lnTo>
                    <a:pt x="163935" y="153669"/>
                  </a:lnTo>
                  <a:lnTo>
                    <a:pt x="165100" y="139700"/>
                  </a:lnTo>
                  <a:lnTo>
                    <a:pt x="163829" y="125729"/>
                  </a:lnTo>
                  <a:lnTo>
                    <a:pt x="163829" y="111760"/>
                  </a:lnTo>
                  <a:lnTo>
                    <a:pt x="162559" y="99060"/>
                  </a:lnTo>
                  <a:lnTo>
                    <a:pt x="160019" y="86360"/>
                  </a:lnTo>
                  <a:lnTo>
                    <a:pt x="156633" y="71119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04540" y="608329"/>
              <a:ext cx="173989" cy="3060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0440" y="607059"/>
              <a:ext cx="167640" cy="298450"/>
            </a:xfrm>
            <a:custGeom>
              <a:avLst/>
              <a:gdLst/>
              <a:ahLst/>
              <a:cxnLst/>
              <a:rect l="l" t="t" r="r" b="b"/>
              <a:pathLst>
                <a:path w="167639" h="298450">
                  <a:moveTo>
                    <a:pt x="86360" y="297179"/>
                  </a:moveTo>
                  <a:lnTo>
                    <a:pt x="78739" y="297179"/>
                  </a:lnTo>
                  <a:lnTo>
                    <a:pt x="80010" y="298450"/>
                  </a:lnTo>
                  <a:lnTo>
                    <a:pt x="85089" y="298450"/>
                  </a:lnTo>
                  <a:lnTo>
                    <a:pt x="86360" y="297179"/>
                  </a:lnTo>
                  <a:close/>
                </a:path>
                <a:path w="167639" h="298450">
                  <a:moveTo>
                    <a:pt x="91439" y="294639"/>
                  </a:moveTo>
                  <a:lnTo>
                    <a:pt x="72389" y="294639"/>
                  </a:lnTo>
                  <a:lnTo>
                    <a:pt x="74930" y="295910"/>
                  </a:lnTo>
                  <a:lnTo>
                    <a:pt x="76200" y="297179"/>
                  </a:lnTo>
                  <a:lnTo>
                    <a:pt x="87630" y="297179"/>
                  </a:lnTo>
                  <a:lnTo>
                    <a:pt x="88900" y="295910"/>
                  </a:lnTo>
                  <a:lnTo>
                    <a:pt x="90170" y="295910"/>
                  </a:lnTo>
                  <a:lnTo>
                    <a:pt x="91439" y="294639"/>
                  </a:lnTo>
                  <a:close/>
                </a:path>
                <a:path w="167639" h="298450">
                  <a:moveTo>
                    <a:pt x="34289" y="3810"/>
                  </a:moveTo>
                  <a:lnTo>
                    <a:pt x="12700" y="3810"/>
                  </a:lnTo>
                  <a:lnTo>
                    <a:pt x="11430" y="6350"/>
                  </a:lnTo>
                  <a:lnTo>
                    <a:pt x="8889" y="7619"/>
                  </a:lnTo>
                  <a:lnTo>
                    <a:pt x="6350" y="10160"/>
                  </a:lnTo>
                  <a:lnTo>
                    <a:pt x="5080" y="12700"/>
                  </a:lnTo>
                  <a:lnTo>
                    <a:pt x="3810" y="16510"/>
                  </a:lnTo>
                  <a:lnTo>
                    <a:pt x="1270" y="21589"/>
                  </a:lnTo>
                  <a:lnTo>
                    <a:pt x="1270" y="25400"/>
                  </a:lnTo>
                  <a:lnTo>
                    <a:pt x="0" y="27939"/>
                  </a:lnTo>
                  <a:lnTo>
                    <a:pt x="0" y="44450"/>
                  </a:lnTo>
                  <a:lnTo>
                    <a:pt x="1270" y="46989"/>
                  </a:lnTo>
                  <a:lnTo>
                    <a:pt x="1270" y="50800"/>
                  </a:lnTo>
                  <a:lnTo>
                    <a:pt x="58420" y="269239"/>
                  </a:lnTo>
                  <a:lnTo>
                    <a:pt x="59689" y="276860"/>
                  </a:lnTo>
                  <a:lnTo>
                    <a:pt x="66039" y="289560"/>
                  </a:lnTo>
                  <a:lnTo>
                    <a:pt x="67310" y="290829"/>
                  </a:lnTo>
                  <a:lnTo>
                    <a:pt x="69850" y="292100"/>
                  </a:lnTo>
                  <a:lnTo>
                    <a:pt x="71120" y="294639"/>
                  </a:lnTo>
                  <a:lnTo>
                    <a:pt x="92710" y="294639"/>
                  </a:lnTo>
                  <a:lnTo>
                    <a:pt x="97789" y="289560"/>
                  </a:lnTo>
                  <a:lnTo>
                    <a:pt x="102870" y="279400"/>
                  </a:lnTo>
                  <a:lnTo>
                    <a:pt x="102870" y="276860"/>
                  </a:lnTo>
                  <a:lnTo>
                    <a:pt x="104139" y="273050"/>
                  </a:lnTo>
                  <a:lnTo>
                    <a:pt x="104139" y="266700"/>
                  </a:lnTo>
                  <a:lnTo>
                    <a:pt x="131762" y="175260"/>
                  </a:lnTo>
                  <a:lnTo>
                    <a:pt x="82550" y="175260"/>
                  </a:lnTo>
                  <a:lnTo>
                    <a:pt x="59689" y="76200"/>
                  </a:lnTo>
                  <a:lnTo>
                    <a:pt x="50800" y="43179"/>
                  </a:lnTo>
                  <a:lnTo>
                    <a:pt x="44450" y="21589"/>
                  </a:lnTo>
                  <a:lnTo>
                    <a:pt x="44450" y="19050"/>
                  </a:lnTo>
                  <a:lnTo>
                    <a:pt x="41910" y="13969"/>
                  </a:lnTo>
                  <a:lnTo>
                    <a:pt x="41910" y="12700"/>
                  </a:lnTo>
                  <a:lnTo>
                    <a:pt x="40639" y="10160"/>
                  </a:lnTo>
                  <a:lnTo>
                    <a:pt x="34289" y="3810"/>
                  </a:lnTo>
                  <a:close/>
                </a:path>
                <a:path w="167639" h="298450">
                  <a:moveTo>
                    <a:pt x="152400" y="3810"/>
                  </a:moveTo>
                  <a:lnTo>
                    <a:pt x="135889" y="3810"/>
                  </a:lnTo>
                  <a:lnTo>
                    <a:pt x="133350" y="5079"/>
                  </a:lnTo>
                  <a:lnTo>
                    <a:pt x="128270" y="10160"/>
                  </a:lnTo>
                  <a:lnTo>
                    <a:pt x="127000" y="12700"/>
                  </a:lnTo>
                  <a:lnTo>
                    <a:pt x="125730" y="13969"/>
                  </a:lnTo>
                  <a:lnTo>
                    <a:pt x="125730" y="16510"/>
                  </a:lnTo>
                  <a:lnTo>
                    <a:pt x="124460" y="19050"/>
                  </a:lnTo>
                  <a:lnTo>
                    <a:pt x="121920" y="22860"/>
                  </a:lnTo>
                  <a:lnTo>
                    <a:pt x="107950" y="81279"/>
                  </a:lnTo>
                  <a:lnTo>
                    <a:pt x="93980" y="137160"/>
                  </a:lnTo>
                  <a:lnTo>
                    <a:pt x="87630" y="158750"/>
                  </a:lnTo>
                  <a:lnTo>
                    <a:pt x="82550" y="175260"/>
                  </a:lnTo>
                  <a:lnTo>
                    <a:pt x="131762" y="175260"/>
                  </a:lnTo>
                  <a:lnTo>
                    <a:pt x="140970" y="144779"/>
                  </a:lnTo>
                  <a:lnTo>
                    <a:pt x="161289" y="68579"/>
                  </a:lnTo>
                  <a:lnTo>
                    <a:pt x="166370" y="46989"/>
                  </a:lnTo>
                  <a:lnTo>
                    <a:pt x="167639" y="40639"/>
                  </a:lnTo>
                  <a:lnTo>
                    <a:pt x="167639" y="26669"/>
                  </a:lnTo>
                  <a:lnTo>
                    <a:pt x="166370" y="25400"/>
                  </a:lnTo>
                  <a:lnTo>
                    <a:pt x="166370" y="22860"/>
                  </a:lnTo>
                  <a:lnTo>
                    <a:pt x="165100" y="21589"/>
                  </a:lnTo>
                  <a:lnTo>
                    <a:pt x="165100" y="19050"/>
                  </a:lnTo>
                  <a:lnTo>
                    <a:pt x="162560" y="16510"/>
                  </a:lnTo>
                  <a:lnTo>
                    <a:pt x="162560" y="15239"/>
                  </a:lnTo>
                  <a:lnTo>
                    <a:pt x="161289" y="12700"/>
                  </a:lnTo>
                  <a:lnTo>
                    <a:pt x="160020" y="12700"/>
                  </a:lnTo>
                  <a:lnTo>
                    <a:pt x="158750" y="10160"/>
                  </a:lnTo>
                  <a:lnTo>
                    <a:pt x="152400" y="3810"/>
                  </a:lnTo>
                  <a:close/>
                </a:path>
                <a:path w="167639" h="298450">
                  <a:moveTo>
                    <a:pt x="31750" y="2539"/>
                  </a:moveTo>
                  <a:lnTo>
                    <a:pt x="15239" y="2539"/>
                  </a:lnTo>
                  <a:lnTo>
                    <a:pt x="13970" y="3810"/>
                  </a:lnTo>
                  <a:lnTo>
                    <a:pt x="33020" y="3810"/>
                  </a:lnTo>
                  <a:lnTo>
                    <a:pt x="31750" y="2539"/>
                  </a:lnTo>
                  <a:close/>
                </a:path>
                <a:path w="167639" h="298450">
                  <a:moveTo>
                    <a:pt x="149860" y="2539"/>
                  </a:moveTo>
                  <a:lnTo>
                    <a:pt x="138430" y="2539"/>
                  </a:lnTo>
                  <a:lnTo>
                    <a:pt x="137160" y="3810"/>
                  </a:lnTo>
                  <a:lnTo>
                    <a:pt x="149860" y="3810"/>
                  </a:lnTo>
                  <a:lnTo>
                    <a:pt x="149860" y="2539"/>
                  </a:lnTo>
                  <a:close/>
                </a:path>
                <a:path w="167639" h="298450">
                  <a:moveTo>
                    <a:pt x="29210" y="1269"/>
                  </a:moveTo>
                  <a:lnTo>
                    <a:pt x="17780" y="1269"/>
                  </a:lnTo>
                  <a:lnTo>
                    <a:pt x="16510" y="2539"/>
                  </a:lnTo>
                  <a:lnTo>
                    <a:pt x="30480" y="2539"/>
                  </a:lnTo>
                  <a:lnTo>
                    <a:pt x="29210" y="1269"/>
                  </a:lnTo>
                  <a:close/>
                </a:path>
                <a:path w="167639" h="298450">
                  <a:moveTo>
                    <a:pt x="25400" y="0"/>
                  </a:moveTo>
                  <a:lnTo>
                    <a:pt x="21589" y="0"/>
                  </a:lnTo>
                  <a:lnTo>
                    <a:pt x="20320" y="1269"/>
                  </a:lnTo>
                  <a:lnTo>
                    <a:pt x="27939" y="126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0440" y="607059"/>
              <a:ext cx="167640" cy="298450"/>
            </a:xfrm>
            <a:custGeom>
              <a:avLst/>
              <a:gdLst/>
              <a:ahLst/>
              <a:cxnLst/>
              <a:rect l="l" t="t" r="r" b="b"/>
              <a:pathLst>
                <a:path w="167639" h="298450">
                  <a:moveTo>
                    <a:pt x="104139" y="266700"/>
                  </a:moveTo>
                  <a:lnTo>
                    <a:pt x="104139" y="270510"/>
                  </a:lnTo>
                  <a:lnTo>
                    <a:pt x="104139" y="273050"/>
                  </a:lnTo>
                  <a:lnTo>
                    <a:pt x="102870" y="276860"/>
                  </a:lnTo>
                  <a:lnTo>
                    <a:pt x="102870" y="279400"/>
                  </a:lnTo>
                  <a:lnTo>
                    <a:pt x="101600" y="281939"/>
                  </a:lnTo>
                  <a:lnTo>
                    <a:pt x="100330" y="284479"/>
                  </a:lnTo>
                  <a:lnTo>
                    <a:pt x="99060" y="287019"/>
                  </a:lnTo>
                  <a:lnTo>
                    <a:pt x="97789" y="289560"/>
                  </a:lnTo>
                  <a:lnTo>
                    <a:pt x="96520" y="290829"/>
                  </a:lnTo>
                  <a:lnTo>
                    <a:pt x="95250" y="292100"/>
                  </a:lnTo>
                  <a:lnTo>
                    <a:pt x="93980" y="293369"/>
                  </a:lnTo>
                  <a:lnTo>
                    <a:pt x="92710" y="294639"/>
                  </a:lnTo>
                  <a:lnTo>
                    <a:pt x="91439" y="294639"/>
                  </a:lnTo>
                  <a:lnTo>
                    <a:pt x="90170" y="295910"/>
                  </a:lnTo>
                  <a:lnTo>
                    <a:pt x="88900" y="295910"/>
                  </a:lnTo>
                  <a:lnTo>
                    <a:pt x="87630" y="297179"/>
                  </a:lnTo>
                  <a:lnTo>
                    <a:pt x="86360" y="297179"/>
                  </a:lnTo>
                  <a:lnTo>
                    <a:pt x="85089" y="298450"/>
                  </a:lnTo>
                  <a:lnTo>
                    <a:pt x="82550" y="298450"/>
                  </a:lnTo>
                  <a:lnTo>
                    <a:pt x="80010" y="298450"/>
                  </a:lnTo>
                  <a:lnTo>
                    <a:pt x="78739" y="297179"/>
                  </a:lnTo>
                  <a:lnTo>
                    <a:pt x="76200" y="297179"/>
                  </a:lnTo>
                  <a:lnTo>
                    <a:pt x="74930" y="295910"/>
                  </a:lnTo>
                  <a:lnTo>
                    <a:pt x="72389" y="294639"/>
                  </a:lnTo>
                  <a:lnTo>
                    <a:pt x="71120" y="294639"/>
                  </a:lnTo>
                  <a:lnTo>
                    <a:pt x="69850" y="292100"/>
                  </a:lnTo>
                  <a:lnTo>
                    <a:pt x="67310" y="290829"/>
                  </a:lnTo>
                  <a:lnTo>
                    <a:pt x="66039" y="289560"/>
                  </a:lnTo>
                  <a:lnTo>
                    <a:pt x="64770" y="287019"/>
                  </a:lnTo>
                  <a:lnTo>
                    <a:pt x="63500" y="284479"/>
                  </a:lnTo>
                  <a:lnTo>
                    <a:pt x="62230" y="281939"/>
                  </a:lnTo>
                  <a:lnTo>
                    <a:pt x="60960" y="279400"/>
                  </a:lnTo>
                  <a:lnTo>
                    <a:pt x="59689" y="276860"/>
                  </a:lnTo>
                  <a:lnTo>
                    <a:pt x="58420" y="269239"/>
                  </a:lnTo>
                  <a:lnTo>
                    <a:pt x="1270" y="50800"/>
                  </a:lnTo>
                  <a:lnTo>
                    <a:pt x="1270" y="48260"/>
                  </a:lnTo>
                  <a:lnTo>
                    <a:pt x="1270" y="46989"/>
                  </a:lnTo>
                  <a:lnTo>
                    <a:pt x="0" y="44450"/>
                  </a:lnTo>
                  <a:lnTo>
                    <a:pt x="0" y="43179"/>
                  </a:lnTo>
                  <a:lnTo>
                    <a:pt x="0" y="27939"/>
                  </a:lnTo>
                  <a:lnTo>
                    <a:pt x="1270" y="25400"/>
                  </a:lnTo>
                  <a:lnTo>
                    <a:pt x="1270" y="22860"/>
                  </a:lnTo>
                  <a:lnTo>
                    <a:pt x="1270" y="21589"/>
                  </a:lnTo>
                  <a:lnTo>
                    <a:pt x="2539" y="19050"/>
                  </a:lnTo>
                  <a:lnTo>
                    <a:pt x="3810" y="16510"/>
                  </a:lnTo>
                  <a:lnTo>
                    <a:pt x="5080" y="12700"/>
                  </a:lnTo>
                  <a:lnTo>
                    <a:pt x="6350" y="10160"/>
                  </a:lnTo>
                  <a:lnTo>
                    <a:pt x="8889" y="7619"/>
                  </a:lnTo>
                  <a:lnTo>
                    <a:pt x="11430" y="6350"/>
                  </a:lnTo>
                  <a:lnTo>
                    <a:pt x="12700" y="3810"/>
                  </a:lnTo>
                  <a:lnTo>
                    <a:pt x="13970" y="3810"/>
                  </a:lnTo>
                  <a:lnTo>
                    <a:pt x="15239" y="2539"/>
                  </a:lnTo>
                  <a:lnTo>
                    <a:pt x="16510" y="2539"/>
                  </a:lnTo>
                  <a:lnTo>
                    <a:pt x="17780" y="1269"/>
                  </a:lnTo>
                  <a:lnTo>
                    <a:pt x="19050" y="1269"/>
                  </a:lnTo>
                  <a:lnTo>
                    <a:pt x="20320" y="1269"/>
                  </a:lnTo>
                  <a:lnTo>
                    <a:pt x="21589" y="0"/>
                  </a:lnTo>
                  <a:lnTo>
                    <a:pt x="22860" y="0"/>
                  </a:lnTo>
                  <a:lnTo>
                    <a:pt x="24130" y="0"/>
                  </a:lnTo>
                  <a:lnTo>
                    <a:pt x="25400" y="0"/>
                  </a:lnTo>
                  <a:lnTo>
                    <a:pt x="27939" y="1269"/>
                  </a:lnTo>
                  <a:lnTo>
                    <a:pt x="29210" y="1269"/>
                  </a:lnTo>
                  <a:lnTo>
                    <a:pt x="30480" y="2539"/>
                  </a:lnTo>
                  <a:lnTo>
                    <a:pt x="31750" y="2539"/>
                  </a:lnTo>
                  <a:lnTo>
                    <a:pt x="33020" y="3810"/>
                  </a:lnTo>
                  <a:lnTo>
                    <a:pt x="34289" y="3810"/>
                  </a:lnTo>
                  <a:lnTo>
                    <a:pt x="36830" y="6350"/>
                  </a:lnTo>
                  <a:lnTo>
                    <a:pt x="39370" y="8889"/>
                  </a:lnTo>
                  <a:lnTo>
                    <a:pt x="40639" y="10160"/>
                  </a:lnTo>
                  <a:lnTo>
                    <a:pt x="41910" y="12700"/>
                  </a:lnTo>
                  <a:lnTo>
                    <a:pt x="41910" y="13969"/>
                  </a:lnTo>
                  <a:lnTo>
                    <a:pt x="43180" y="16510"/>
                  </a:lnTo>
                  <a:lnTo>
                    <a:pt x="44450" y="19050"/>
                  </a:lnTo>
                  <a:lnTo>
                    <a:pt x="44450" y="21589"/>
                  </a:lnTo>
                  <a:lnTo>
                    <a:pt x="50800" y="43179"/>
                  </a:lnTo>
                  <a:lnTo>
                    <a:pt x="59689" y="76200"/>
                  </a:lnTo>
                  <a:lnTo>
                    <a:pt x="82550" y="175260"/>
                  </a:lnTo>
                  <a:lnTo>
                    <a:pt x="87630" y="158750"/>
                  </a:lnTo>
                  <a:lnTo>
                    <a:pt x="93980" y="137160"/>
                  </a:lnTo>
                  <a:lnTo>
                    <a:pt x="107950" y="81279"/>
                  </a:lnTo>
                  <a:lnTo>
                    <a:pt x="121920" y="22860"/>
                  </a:lnTo>
                  <a:lnTo>
                    <a:pt x="124460" y="19050"/>
                  </a:lnTo>
                  <a:lnTo>
                    <a:pt x="125730" y="16510"/>
                  </a:lnTo>
                  <a:lnTo>
                    <a:pt x="125730" y="13969"/>
                  </a:lnTo>
                  <a:lnTo>
                    <a:pt x="127000" y="12700"/>
                  </a:lnTo>
                  <a:lnTo>
                    <a:pt x="128270" y="10160"/>
                  </a:lnTo>
                  <a:lnTo>
                    <a:pt x="129539" y="8889"/>
                  </a:lnTo>
                  <a:lnTo>
                    <a:pt x="130810" y="7619"/>
                  </a:lnTo>
                  <a:lnTo>
                    <a:pt x="132080" y="6350"/>
                  </a:lnTo>
                  <a:lnTo>
                    <a:pt x="133350" y="5079"/>
                  </a:lnTo>
                  <a:lnTo>
                    <a:pt x="135889" y="3810"/>
                  </a:lnTo>
                  <a:lnTo>
                    <a:pt x="137160" y="3810"/>
                  </a:lnTo>
                  <a:lnTo>
                    <a:pt x="138430" y="2539"/>
                  </a:lnTo>
                  <a:lnTo>
                    <a:pt x="149860" y="2539"/>
                  </a:lnTo>
                  <a:lnTo>
                    <a:pt x="149860" y="3810"/>
                  </a:lnTo>
                  <a:lnTo>
                    <a:pt x="151130" y="3810"/>
                  </a:lnTo>
                  <a:lnTo>
                    <a:pt x="152400" y="3810"/>
                  </a:lnTo>
                  <a:lnTo>
                    <a:pt x="153670" y="5079"/>
                  </a:lnTo>
                  <a:lnTo>
                    <a:pt x="154939" y="6350"/>
                  </a:lnTo>
                  <a:lnTo>
                    <a:pt x="156210" y="7619"/>
                  </a:lnTo>
                  <a:lnTo>
                    <a:pt x="158750" y="10160"/>
                  </a:lnTo>
                  <a:lnTo>
                    <a:pt x="160020" y="12700"/>
                  </a:lnTo>
                  <a:lnTo>
                    <a:pt x="161289" y="12700"/>
                  </a:lnTo>
                  <a:lnTo>
                    <a:pt x="162560" y="15239"/>
                  </a:lnTo>
                  <a:lnTo>
                    <a:pt x="162560" y="16510"/>
                  </a:lnTo>
                  <a:lnTo>
                    <a:pt x="163830" y="17779"/>
                  </a:lnTo>
                  <a:lnTo>
                    <a:pt x="165100" y="19050"/>
                  </a:lnTo>
                  <a:lnTo>
                    <a:pt x="165100" y="20319"/>
                  </a:lnTo>
                  <a:lnTo>
                    <a:pt x="165100" y="21589"/>
                  </a:lnTo>
                  <a:lnTo>
                    <a:pt x="166370" y="22860"/>
                  </a:lnTo>
                  <a:lnTo>
                    <a:pt x="166370" y="25400"/>
                  </a:lnTo>
                  <a:lnTo>
                    <a:pt x="167639" y="26669"/>
                  </a:lnTo>
                  <a:lnTo>
                    <a:pt x="167639" y="27939"/>
                  </a:lnTo>
                  <a:lnTo>
                    <a:pt x="167639" y="40639"/>
                  </a:lnTo>
                  <a:lnTo>
                    <a:pt x="166370" y="46989"/>
                  </a:lnTo>
                  <a:lnTo>
                    <a:pt x="161289" y="68579"/>
                  </a:lnTo>
                  <a:lnTo>
                    <a:pt x="140970" y="144779"/>
                  </a:lnTo>
                  <a:lnTo>
                    <a:pt x="104139" y="26670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9830" y="610869"/>
              <a:ext cx="173990" cy="295910"/>
            </a:xfrm>
            <a:custGeom>
              <a:avLst/>
              <a:gdLst/>
              <a:ahLst/>
              <a:cxnLst/>
              <a:rect l="l" t="t" r="r" b="b"/>
              <a:pathLst>
                <a:path w="173989" h="295909">
                  <a:moveTo>
                    <a:pt x="105410" y="0"/>
                  </a:moveTo>
                  <a:lnTo>
                    <a:pt x="80010" y="0"/>
                  </a:lnTo>
                  <a:lnTo>
                    <a:pt x="69850" y="2539"/>
                  </a:lnTo>
                  <a:lnTo>
                    <a:pt x="66040" y="5079"/>
                  </a:lnTo>
                  <a:lnTo>
                    <a:pt x="60960" y="6350"/>
                  </a:lnTo>
                  <a:lnTo>
                    <a:pt x="55880" y="10159"/>
                  </a:lnTo>
                  <a:lnTo>
                    <a:pt x="52070" y="12700"/>
                  </a:lnTo>
                  <a:lnTo>
                    <a:pt x="35560" y="29209"/>
                  </a:lnTo>
                  <a:lnTo>
                    <a:pt x="33020" y="34289"/>
                  </a:lnTo>
                  <a:lnTo>
                    <a:pt x="29210" y="39369"/>
                  </a:lnTo>
                  <a:lnTo>
                    <a:pt x="22860" y="52069"/>
                  </a:lnTo>
                  <a:lnTo>
                    <a:pt x="16510" y="63500"/>
                  </a:lnTo>
                  <a:lnTo>
                    <a:pt x="12700" y="77469"/>
                  </a:lnTo>
                  <a:lnTo>
                    <a:pt x="8890" y="90169"/>
                  </a:lnTo>
                  <a:lnTo>
                    <a:pt x="5080" y="105409"/>
                  </a:lnTo>
                  <a:lnTo>
                    <a:pt x="3810" y="119379"/>
                  </a:lnTo>
                  <a:lnTo>
                    <a:pt x="1270" y="135889"/>
                  </a:lnTo>
                  <a:lnTo>
                    <a:pt x="0" y="151129"/>
                  </a:lnTo>
                  <a:lnTo>
                    <a:pt x="0" y="182879"/>
                  </a:lnTo>
                  <a:lnTo>
                    <a:pt x="1270" y="196850"/>
                  </a:lnTo>
                  <a:lnTo>
                    <a:pt x="3810" y="210819"/>
                  </a:lnTo>
                  <a:lnTo>
                    <a:pt x="5080" y="217169"/>
                  </a:lnTo>
                  <a:lnTo>
                    <a:pt x="7620" y="223519"/>
                  </a:lnTo>
                  <a:lnTo>
                    <a:pt x="8890" y="229869"/>
                  </a:lnTo>
                  <a:lnTo>
                    <a:pt x="16510" y="245109"/>
                  </a:lnTo>
                  <a:lnTo>
                    <a:pt x="17780" y="251459"/>
                  </a:lnTo>
                  <a:lnTo>
                    <a:pt x="21590" y="255269"/>
                  </a:lnTo>
                  <a:lnTo>
                    <a:pt x="25400" y="260350"/>
                  </a:lnTo>
                  <a:lnTo>
                    <a:pt x="27940" y="264159"/>
                  </a:lnTo>
                  <a:lnTo>
                    <a:pt x="41910" y="278129"/>
                  </a:lnTo>
                  <a:lnTo>
                    <a:pt x="85090" y="294639"/>
                  </a:lnTo>
                  <a:lnTo>
                    <a:pt x="95250" y="295909"/>
                  </a:lnTo>
                  <a:lnTo>
                    <a:pt x="101600" y="294639"/>
                  </a:lnTo>
                  <a:lnTo>
                    <a:pt x="107950" y="294639"/>
                  </a:lnTo>
                  <a:lnTo>
                    <a:pt x="114300" y="293369"/>
                  </a:lnTo>
                  <a:lnTo>
                    <a:pt x="121920" y="292100"/>
                  </a:lnTo>
                  <a:lnTo>
                    <a:pt x="127000" y="289559"/>
                  </a:lnTo>
                  <a:lnTo>
                    <a:pt x="133350" y="285750"/>
                  </a:lnTo>
                  <a:lnTo>
                    <a:pt x="139700" y="283209"/>
                  </a:lnTo>
                  <a:lnTo>
                    <a:pt x="146050" y="279400"/>
                  </a:lnTo>
                  <a:lnTo>
                    <a:pt x="152400" y="274319"/>
                  </a:lnTo>
                  <a:lnTo>
                    <a:pt x="157480" y="269239"/>
                  </a:lnTo>
                  <a:lnTo>
                    <a:pt x="161290" y="266700"/>
                  </a:lnTo>
                  <a:lnTo>
                    <a:pt x="162560" y="262889"/>
                  </a:lnTo>
                  <a:lnTo>
                    <a:pt x="165100" y="259079"/>
                  </a:lnTo>
                  <a:lnTo>
                    <a:pt x="167640" y="256539"/>
                  </a:lnTo>
                  <a:lnTo>
                    <a:pt x="168910" y="254000"/>
                  </a:lnTo>
                  <a:lnTo>
                    <a:pt x="171450" y="246379"/>
                  </a:lnTo>
                  <a:lnTo>
                    <a:pt x="172720" y="243839"/>
                  </a:lnTo>
                  <a:lnTo>
                    <a:pt x="172720" y="240029"/>
                  </a:lnTo>
                  <a:lnTo>
                    <a:pt x="173990" y="236219"/>
                  </a:lnTo>
                  <a:lnTo>
                    <a:pt x="173990" y="229869"/>
                  </a:lnTo>
                  <a:lnTo>
                    <a:pt x="91440" y="229869"/>
                  </a:lnTo>
                  <a:lnTo>
                    <a:pt x="87630" y="228600"/>
                  </a:lnTo>
                  <a:lnTo>
                    <a:pt x="83820" y="228600"/>
                  </a:lnTo>
                  <a:lnTo>
                    <a:pt x="81280" y="227329"/>
                  </a:lnTo>
                  <a:lnTo>
                    <a:pt x="77470" y="227329"/>
                  </a:lnTo>
                  <a:lnTo>
                    <a:pt x="73660" y="224789"/>
                  </a:lnTo>
                  <a:lnTo>
                    <a:pt x="66040" y="220979"/>
                  </a:lnTo>
                  <a:lnTo>
                    <a:pt x="60960" y="215900"/>
                  </a:lnTo>
                  <a:lnTo>
                    <a:pt x="57150" y="213359"/>
                  </a:lnTo>
                  <a:lnTo>
                    <a:pt x="54610" y="210819"/>
                  </a:lnTo>
                  <a:lnTo>
                    <a:pt x="53340" y="208279"/>
                  </a:lnTo>
                  <a:lnTo>
                    <a:pt x="48260" y="200659"/>
                  </a:lnTo>
                  <a:lnTo>
                    <a:pt x="119380" y="151129"/>
                  </a:lnTo>
                  <a:lnTo>
                    <a:pt x="129540" y="143509"/>
                  </a:lnTo>
                  <a:lnTo>
                    <a:pt x="138430" y="135889"/>
                  </a:lnTo>
                  <a:lnTo>
                    <a:pt x="142240" y="133350"/>
                  </a:lnTo>
                  <a:lnTo>
                    <a:pt x="143086" y="132079"/>
                  </a:lnTo>
                  <a:lnTo>
                    <a:pt x="45720" y="132079"/>
                  </a:lnTo>
                  <a:lnTo>
                    <a:pt x="46990" y="124459"/>
                  </a:lnTo>
                  <a:lnTo>
                    <a:pt x="49530" y="116839"/>
                  </a:lnTo>
                  <a:lnTo>
                    <a:pt x="50800" y="109219"/>
                  </a:lnTo>
                  <a:lnTo>
                    <a:pt x="55880" y="96519"/>
                  </a:lnTo>
                  <a:lnTo>
                    <a:pt x="63500" y="81279"/>
                  </a:lnTo>
                  <a:lnTo>
                    <a:pt x="66040" y="77469"/>
                  </a:lnTo>
                  <a:lnTo>
                    <a:pt x="68580" y="74929"/>
                  </a:lnTo>
                  <a:lnTo>
                    <a:pt x="71120" y="73659"/>
                  </a:lnTo>
                  <a:lnTo>
                    <a:pt x="72390" y="71119"/>
                  </a:lnTo>
                  <a:lnTo>
                    <a:pt x="73660" y="71119"/>
                  </a:lnTo>
                  <a:lnTo>
                    <a:pt x="76200" y="68579"/>
                  </a:lnTo>
                  <a:lnTo>
                    <a:pt x="77470" y="68579"/>
                  </a:lnTo>
                  <a:lnTo>
                    <a:pt x="78740" y="67309"/>
                  </a:lnTo>
                  <a:lnTo>
                    <a:pt x="81280" y="66039"/>
                  </a:lnTo>
                  <a:lnTo>
                    <a:pt x="86360" y="66039"/>
                  </a:lnTo>
                  <a:lnTo>
                    <a:pt x="90170" y="64769"/>
                  </a:lnTo>
                  <a:lnTo>
                    <a:pt x="165100" y="64769"/>
                  </a:lnTo>
                  <a:lnTo>
                    <a:pt x="165100" y="62229"/>
                  </a:lnTo>
                  <a:lnTo>
                    <a:pt x="163830" y="57150"/>
                  </a:lnTo>
                  <a:lnTo>
                    <a:pt x="162560" y="53339"/>
                  </a:lnTo>
                  <a:lnTo>
                    <a:pt x="162560" y="48259"/>
                  </a:lnTo>
                  <a:lnTo>
                    <a:pt x="160020" y="44450"/>
                  </a:lnTo>
                  <a:lnTo>
                    <a:pt x="157480" y="36829"/>
                  </a:lnTo>
                  <a:lnTo>
                    <a:pt x="154940" y="33019"/>
                  </a:lnTo>
                  <a:lnTo>
                    <a:pt x="153670" y="29209"/>
                  </a:lnTo>
                  <a:lnTo>
                    <a:pt x="151130" y="25400"/>
                  </a:lnTo>
                  <a:lnTo>
                    <a:pt x="143510" y="17779"/>
                  </a:lnTo>
                  <a:lnTo>
                    <a:pt x="139700" y="15239"/>
                  </a:lnTo>
                  <a:lnTo>
                    <a:pt x="129540" y="7619"/>
                  </a:lnTo>
                  <a:lnTo>
                    <a:pt x="123190" y="5079"/>
                  </a:lnTo>
                  <a:lnTo>
                    <a:pt x="116840" y="3809"/>
                  </a:lnTo>
                  <a:lnTo>
                    <a:pt x="111760" y="1269"/>
                  </a:lnTo>
                  <a:lnTo>
                    <a:pt x="105410" y="0"/>
                  </a:lnTo>
                  <a:close/>
                </a:path>
                <a:path w="173989" h="295909">
                  <a:moveTo>
                    <a:pt x="162560" y="201929"/>
                  </a:moveTo>
                  <a:lnTo>
                    <a:pt x="152400" y="201929"/>
                  </a:lnTo>
                  <a:lnTo>
                    <a:pt x="149860" y="203200"/>
                  </a:lnTo>
                  <a:lnTo>
                    <a:pt x="146050" y="204469"/>
                  </a:lnTo>
                  <a:lnTo>
                    <a:pt x="143510" y="207009"/>
                  </a:lnTo>
                  <a:lnTo>
                    <a:pt x="140970" y="208279"/>
                  </a:lnTo>
                  <a:lnTo>
                    <a:pt x="137160" y="212089"/>
                  </a:lnTo>
                  <a:lnTo>
                    <a:pt x="133350" y="214629"/>
                  </a:lnTo>
                  <a:lnTo>
                    <a:pt x="129540" y="218439"/>
                  </a:lnTo>
                  <a:lnTo>
                    <a:pt x="125730" y="220979"/>
                  </a:lnTo>
                  <a:lnTo>
                    <a:pt x="115570" y="226059"/>
                  </a:lnTo>
                  <a:lnTo>
                    <a:pt x="111760" y="227329"/>
                  </a:lnTo>
                  <a:lnTo>
                    <a:pt x="106680" y="228600"/>
                  </a:lnTo>
                  <a:lnTo>
                    <a:pt x="100330" y="229869"/>
                  </a:lnTo>
                  <a:lnTo>
                    <a:pt x="173990" y="229869"/>
                  </a:lnTo>
                  <a:lnTo>
                    <a:pt x="173990" y="222250"/>
                  </a:lnTo>
                  <a:lnTo>
                    <a:pt x="172720" y="219709"/>
                  </a:lnTo>
                  <a:lnTo>
                    <a:pt x="172720" y="214629"/>
                  </a:lnTo>
                  <a:lnTo>
                    <a:pt x="171450" y="212089"/>
                  </a:lnTo>
                  <a:lnTo>
                    <a:pt x="170180" y="210819"/>
                  </a:lnTo>
                  <a:lnTo>
                    <a:pt x="170180" y="208279"/>
                  </a:lnTo>
                  <a:lnTo>
                    <a:pt x="167640" y="205739"/>
                  </a:lnTo>
                  <a:lnTo>
                    <a:pt x="165100" y="204469"/>
                  </a:lnTo>
                  <a:lnTo>
                    <a:pt x="162560" y="201929"/>
                  </a:lnTo>
                  <a:close/>
                </a:path>
                <a:path w="173989" h="295909">
                  <a:moveTo>
                    <a:pt x="158750" y="200659"/>
                  </a:moveTo>
                  <a:lnTo>
                    <a:pt x="153670" y="200659"/>
                  </a:lnTo>
                  <a:lnTo>
                    <a:pt x="153670" y="201929"/>
                  </a:lnTo>
                  <a:lnTo>
                    <a:pt x="160020" y="201929"/>
                  </a:lnTo>
                  <a:lnTo>
                    <a:pt x="158750" y="200659"/>
                  </a:lnTo>
                  <a:close/>
                </a:path>
                <a:path w="173989" h="295909">
                  <a:moveTo>
                    <a:pt x="165100" y="64769"/>
                  </a:moveTo>
                  <a:lnTo>
                    <a:pt x="95250" y="64769"/>
                  </a:lnTo>
                  <a:lnTo>
                    <a:pt x="99060" y="66039"/>
                  </a:lnTo>
                  <a:lnTo>
                    <a:pt x="102870" y="66039"/>
                  </a:lnTo>
                  <a:lnTo>
                    <a:pt x="107950" y="67309"/>
                  </a:lnTo>
                  <a:lnTo>
                    <a:pt x="110490" y="68579"/>
                  </a:lnTo>
                  <a:lnTo>
                    <a:pt x="114300" y="71119"/>
                  </a:lnTo>
                  <a:lnTo>
                    <a:pt x="116840" y="73659"/>
                  </a:lnTo>
                  <a:lnTo>
                    <a:pt x="120650" y="76200"/>
                  </a:lnTo>
                  <a:lnTo>
                    <a:pt x="113030" y="82550"/>
                  </a:lnTo>
                  <a:lnTo>
                    <a:pt x="104140" y="90169"/>
                  </a:lnTo>
                  <a:lnTo>
                    <a:pt x="93980" y="97789"/>
                  </a:lnTo>
                  <a:lnTo>
                    <a:pt x="83820" y="106679"/>
                  </a:lnTo>
                  <a:lnTo>
                    <a:pt x="45720" y="132079"/>
                  </a:lnTo>
                  <a:lnTo>
                    <a:pt x="143086" y="132079"/>
                  </a:lnTo>
                  <a:lnTo>
                    <a:pt x="144780" y="129539"/>
                  </a:lnTo>
                  <a:lnTo>
                    <a:pt x="149860" y="124459"/>
                  </a:lnTo>
                  <a:lnTo>
                    <a:pt x="153670" y="118109"/>
                  </a:lnTo>
                  <a:lnTo>
                    <a:pt x="154940" y="114300"/>
                  </a:lnTo>
                  <a:lnTo>
                    <a:pt x="157480" y="111759"/>
                  </a:lnTo>
                  <a:lnTo>
                    <a:pt x="158750" y="107950"/>
                  </a:lnTo>
                  <a:lnTo>
                    <a:pt x="160020" y="105409"/>
                  </a:lnTo>
                  <a:lnTo>
                    <a:pt x="161290" y="101600"/>
                  </a:lnTo>
                  <a:lnTo>
                    <a:pt x="162560" y="99059"/>
                  </a:lnTo>
                  <a:lnTo>
                    <a:pt x="163830" y="95250"/>
                  </a:lnTo>
                  <a:lnTo>
                    <a:pt x="163830" y="91439"/>
                  </a:lnTo>
                  <a:lnTo>
                    <a:pt x="165100" y="87629"/>
                  </a:lnTo>
                  <a:lnTo>
                    <a:pt x="165100" y="64769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4750" y="605789"/>
              <a:ext cx="184150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953917" y="603657"/>
            <a:ext cx="155575" cy="313055"/>
            <a:chOff x="3953917" y="603657"/>
            <a:chExt cx="155575" cy="313055"/>
          </a:xfrm>
        </p:grpSpPr>
        <p:sp>
          <p:nvSpPr>
            <p:cNvPr id="35" name="object 35"/>
            <p:cNvSpPr/>
            <p:nvPr/>
          </p:nvSpPr>
          <p:spPr>
            <a:xfrm>
              <a:off x="3958589" y="6083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27939" y="302260"/>
                  </a:moveTo>
                  <a:lnTo>
                    <a:pt x="15239" y="302260"/>
                  </a:lnTo>
                  <a:lnTo>
                    <a:pt x="16510" y="303530"/>
                  </a:lnTo>
                  <a:lnTo>
                    <a:pt x="26670" y="303530"/>
                  </a:lnTo>
                  <a:lnTo>
                    <a:pt x="27939" y="302260"/>
                  </a:lnTo>
                  <a:close/>
                </a:path>
                <a:path w="146050" h="303530">
                  <a:moveTo>
                    <a:pt x="31750" y="299720"/>
                  </a:moveTo>
                  <a:lnTo>
                    <a:pt x="11430" y="299720"/>
                  </a:lnTo>
                  <a:lnTo>
                    <a:pt x="12700" y="300990"/>
                  </a:lnTo>
                  <a:lnTo>
                    <a:pt x="12700" y="302260"/>
                  </a:lnTo>
                  <a:lnTo>
                    <a:pt x="30480" y="302260"/>
                  </a:lnTo>
                  <a:lnTo>
                    <a:pt x="31750" y="300990"/>
                  </a:lnTo>
                  <a:lnTo>
                    <a:pt x="31750" y="299720"/>
                  </a:lnTo>
                  <a:close/>
                </a:path>
                <a:path w="146050" h="303530">
                  <a:moveTo>
                    <a:pt x="29210" y="5080"/>
                  </a:moveTo>
                  <a:lnTo>
                    <a:pt x="16510" y="5080"/>
                  </a:lnTo>
                  <a:lnTo>
                    <a:pt x="15239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1430" y="8890"/>
                  </a:lnTo>
                  <a:lnTo>
                    <a:pt x="10160" y="8890"/>
                  </a:lnTo>
                  <a:lnTo>
                    <a:pt x="8889" y="10160"/>
                  </a:lnTo>
                  <a:lnTo>
                    <a:pt x="8889" y="1143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6350" y="15240"/>
                  </a:lnTo>
                  <a:lnTo>
                    <a:pt x="3810" y="20320"/>
                  </a:lnTo>
                  <a:lnTo>
                    <a:pt x="3810" y="22860"/>
                  </a:lnTo>
                  <a:lnTo>
                    <a:pt x="2539" y="25400"/>
                  </a:lnTo>
                  <a:lnTo>
                    <a:pt x="1270" y="29210"/>
                  </a:lnTo>
                  <a:lnTo>
                    <a:pt x="1270" y="64770"/>
                  </a:lnTo>
                  <a:lnTo>
                    <a:pt x="63" y="88900"/>
                  </a:lnTo>
                  <a:lnTo>
                    <a:pt x="0" y="271780"/>
                  </a:lnTo>
                  <a:lnTo>
                    <a:pt x="1270" y="275590"/>
                  </a:lnTo>
                  <a:lnTo>
                    <a:pt x="1270" y="281940"/>
                  </a:lnTo>
                  <a:lnTo>
                    <a:pt x="2539" y="285750"/>
                  </a:lnTo>
                  <a:lnTo>
                    <a:pt x="3810" y="288290"/>
                  </a:lnTo>
                  <a:lnTo>
                    <a:pt x="3810" y="290830"/>
                  </a:lnTo>
                  <a:lnTo>
                    <a:pt x="5080" y="293370"/>
                  </a:lnTo>
                  <a:lnTo>
                    <a:pt x="6350" y="294640"/>
                  </a:lnTo>
                  <a:lnTo>
                    <a:pt x="6350" y="295910"/>
                  </a:lnTo>
                  <a:lnTo>
                    <a:pt x="10160" y="299720"/>
                  </a:lnTo>
                  <a:lnTo>
                    <a:pt x="33020" y="299720"/>
                  </a:lnTo>
                  <a:lnTo>
                    <a:pt x="36830" y="295910"/>
                  </a:lnTo>
                  <a:lnTo>
                    <a:pt x="39370" y="290830"/>
                  </a:lnTo>
                  <a:lnTo>
                    <a:pt x="41910" y="288290"/>
                  </a:lnTo>
                  <a:lnTo>
                    <a:pt x="43180" y="285750"/>
                  </a:lnTo>
                  <a:lnTo>
                    <a:pt x="44450" y="281940"/>
                  </a:lnTo>
                  <a:lnTo>
                    <a:pt x="44450" y="275590"/>
                  </a:lnTo>
                  <a:lnTo>
                    <a:pt x="45720" y="271780"/>
                  </a:lnTo>
                  <a:lnTo>
                    <a:pt x="45720" y="132080"/>
                  </a:lnTo>
                  <a:lnTo>
                    <a:pt x="46989" y="124460"/>
                  </a:lnTo>
                  <a:lnTo>
                    <a:pt x="49530" y="119380"/>
                  </a:lnTo>
                  <a:lnTo>
                    <a:pt x="52070" y="113030"/>
                  </a:lnTo>
                  <a:lnTo>
                    <a:pt x="57150" y="102870"/>
                  </a:lnTo>
                  <a:lnTo>
                    <a:pt x="60960" y="97790"/>
                  </a:lnTo>
                  <a:lnTo>
                    <a:pt x="63500" y="93980"/>
                  </a:lnTo>
                  <a:lnTo>
                    <a:pt x="67310" y="88900"/>
                  </a:lnTo>
                  <a:lnTo>
                    <a:pt x="71120" y="86360"/>
                  </a:lnTo>
                  <a:lnTo>
                    <a:pt x="73660" y="82550"/>
                  </a:lnTo>
                  <a:lnTo>
                    <a:pt x="77470" y="78740"/>
                  </a:lnTo>
                  <a:lnTo>
                    <a:pt x="82550" y="76200"/>
                  </a:lnTo>
                  <a:lnTo>
                    <a:pt x="86360" y="73660"/>
                  </a:lnTo>
                  <a:lnTo>
                    <a:pt x="90170" y="72390"/>
                  </a:lnTo>
                  <a:lnTo>
                    <a:pt x="95250" y="69850"/>
                  </a:lnTo>
                  <a:lnTo>
                    <a:pt x="99060" y="68580"/>
                  </a:lnTo>
                  <a:lnTo>
                    <a:pt x="146050" y="68580"/>
                  </a:lnTo>
                  <a:lnTo>
                    <a:pt x="146050" y="54610"/>
                  </a:lnTo>
                  <a:lnTo>
                    <a:pt x="144780" y="46990"/>
                  </a:lnTo>
                  <a:lnTo>
                    <a:pt x="143510" y="40640"/>
                  </a:lnTo>
                  <a:lnTo>
                    <a:pt x="143510" y="35560"/>
                  </a:lnTo>
                  <a:lnTo>
                    <a:pt x="45720" y="35560"/>
                  </a:lnTo>
                  <a:lnTo>
                    <a:pt x="44450" y="31750"/>
                  </a:lnTo>
                  <a:lnTo>
                    <a:pt x="44450" y="27940"/>
                  </a:lnTo>
                  <a:lnTo>
                    <a:pt x="43180" y="25400"/>
                  </a:lnTo>
                  <a:lnTo>
                    <a:pt x="41910" y="21590"/>
                  </a:lnTo>
                  <a:lnTo>
                    <a:pt x="41910" y="19050"/>
                  </a:lnTo>
                  <a:lnTo>
                    <a:pt x="39370" y="13970"/>
                  </a:lnTo>
                  <a:lnTo>
                    <a:pt x="33020" y="7620"/>
                  </a:lnTo>
                  <a:lnTo>
                    <a:pt x="30480" y="6350"/>
                  </a:lnTo>
                  <a:lnTo>
                    <a:pt x="29210" y="5080"/>
                  </a:lnTo>
                  <a:close/>
                </a:path>
                <a:path w="146050" h="303530">
                  <a:moveTo>
                    <a:pt x="129539" y="129540"/>
                  </a:moveTo>
                  <a:lnTo>
                    <a:pt x="114300" y="129540"/>
                  </a:lnTo>
                  <a:lnTo>
                    <a:pt x="119380" y="132080"/>
                  </a:lnTo>
                  <a:lnTo>
                    <a:pt x="124460" y="132080"/>
                  </a:lnTo>
                  <a:lnTo>
                    <a:pt x="129539" y="129540"/>
                  </a:lnTo>
                  <a:close/>
                </a:path>
                <a:path w="146050" h="303530">
                  <a:moveTo>
                    <a:pt x="146050" y="68580"/>
                  </a:moveTo>
                  <a:lnTo>
                    <a:pt x="99060" y="68580"/>
                  </a:lnTo>
                  <a:lnTo>
                    <a:pt x="101600" y="96520"/>
                  </a:lnTo>
                  <a:lnTo>
                    <a:pt x="101600" y="107950"/>
                  </a:lnTo>
                  <a:lnTo>
                    <a:pt x="102870" y="111760"/>
                  </a:lnTo>
                  <a:lnTo>
                    <a:pt x="102870" y="114300"/>
                  </a:lnTo>
                  <a:lnTo>
                    <a:pt x="104139" y="118110"/>
                  </a:lnTo>
                  <a:lnTo>
                    <a:pt x="105410" y="120650"/>
                  </a:lnTo>
                  <a:lnTo>
                    <a:pt x="106680" y="121920"/>
                  </a:lnTo>
                  <a:lnTo>
                    <a:pt x="109220" y="127000"/>
                  </a:lnTo>
                  <a:lnTo>
                    <a:pt x="110489" y="128270"/>
                  </a:lnTo>
                  <a:lnTo>
                    <a:pt x="113030" y="129540"/>
                  </a:lnTo>
                  <a:lnTo>
                    <a:pt x="132080" y="129540"/>
                  </a:lnTo>
                  <a:lnTo>
                    <a:pt x="135889" y="125730"/>
                  </a:lnTo>
                  <a:lnTo>
                    <a:pt x="137160" y="123190"/>
                  </a:lnTo>
                  <a:lnTo>
                    <a:pt x="139700" y="120650"/>
                  </a:lnTo>
                  <a:lnTo>
                    <a:pt x="142239" y="115570"/>
                  </a:lnTo>
                  <a:lnTo>
                    <a:pt x="143510" y="111760"/>
                  </a:lnTo>
                  <a:lnTo>
                    <a:pt x="143510" y="107950"/>
                  </a:lnTo>
                  <a:lnTo>
                    <a:pt x="144780" y="104140"/>
                  </a:lnTo>
                  <a:lnTo>
                    <a:pt x="144780" y="99060"/>
                  </a:lnTo>
                  <a:lnTo>
                    <a:pt x="146050" y="90170"/>
                  </a:lnTo>
                  <a:lnTo>
                    <a:pt x="146050" y="68580"/>
                  </a:lnTo>
                  <a:close/>
                </a:path>
                <a:path w="146050" h="303530">
                  <a:moveTo>
                    <a:pt x="115570" y="0"/>
                  </a:moveTo>
                  <a:lnTo>
                    <a:pt x="102870" y="0"/>
                  </a:lnTo>
                  <a:lnTo>
                    <a:pt x="85089" y="5080"/>
                  </a:lnTo>
                  <a:lnTo>
                    <a:pt x="77470" y="8890"/>
                  </a:lnTo>
                  <a:lnTo>
                    <a:pt x="68580" y="13970"/>
                  </a:lnTo>
                  <a:lnTo>
                    <a:pt x="53339" y="26670"/>
                  </a:lnTo>
                  <a:lnTo>
                    <a:pt x="45720" y="35560"/>
                  </a:lnTo>
                  <a:lnTo>
                    <a:pt x="143510" y="35560"/>
                  </a:lnTo>
                  <a:lnTo>
                    <a:pt x="143510" y="33020"/>
                  </a:lnTo>
                  <a:lnTo>
                    <a:pt x="140970" y="27940"/>
                  </a:lnTo>
                  <a:lnTo>
                    <a:pt x="139700" y="22860"/>
                  </a:lnTo>
                  <a:lnTo>
                    <a:pt x="137160" y="17780"/>
                  </a:lnTo>
                  <a:lnTo>
                    <a:pt x="135889" y="13970"/>
                  </a:lnTo>
                  <a:lnTo>
                    <a:pt x="133350" y="10160"/>
                  </a:lnTo>
                  <a:lnTo>
                    <a:pt x="127000" y="381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58589" y="6083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146050" y="90170"/>
                  </a:moveTo>
                  <a:lnTo>
                    <a:pt x="144780" y="99060"/>
                  </a:lnTo>
                  <a:lnTo>
                    <a:pt x="144780" y="104140"/>
                  </a:lnTo>
                  <a:lnTo>
                    <a:pt x="143510" y="107950"/>
                  </a:lnTo>
                  <a:lnTo>
                    <a:pt x="143510" y="111760"/>
                  </a:lnTo>
                  <a:lnTo>
                    <a:pt x="142239" y="115570"/>
                  </a:lnTo>
                  <a:lnTo>
                    <a:pt x="140970" y="118110"/>
                  </a:lnTo>
                  <a:lnTo>
                    <a:pt x="139700" y="120650"/>
                  </a:lnTo>
                  <a:lnTo>
                    <a:pt x="137160" y="123190"/>
                  </a:lnTo>
                  <a:lnTo>
                    <a:pt x="135889" y="125730"/>
                  </a:lnTo>
                  <a:lnTo>
                    <a:pt x="134620" y="127000"/>
                  </a:lnTo>
                  <a:lnTo>
                    <a:pt x="132080" y="129540"/>
                  </a:lnTo>
                  <a:lnTo>
                    <a:pt x="129539" y="129540"/>
                  </a:lnTo>
                  <a:lnTo>
                    <a:pt x="127000" y="130810"/>
                  </a:lnTo>
                  <a:lnTo>
                    <a:pt x="124460" y="132080"/>
                  </a:lnTo>
                  <a:lnTo>
                    <a:pt x="121920" y="132080"/>
                  </a:lnTo>
                  <a:lnTo>
                    <a:pt x="119380" y="132080"/>
                  </a:lnTo>
                  <a:lnTo>
                    <a:pt x="116839" y="130810"/>
                  </a:lnTo>
                  <a:lnTo>
                    <a:pt x="114300" y="129540"/>
                  </a:lnTo>
                  <a:lnTo>
                    <a:pt x="113030" y="129540"/>
                  </a:lnTo>
                  <a:lnTo>
                    <a:pt x="110489" y="128270"/>
                  </a:lnTo>
                  <a:lnTo>
                    <a:pt x="109220" y="127000"/>
                  </a:lnTo>
                  <a:lnTo>
                    <a:pt x="107950" y="124460"/>
                  </a:lnTo>
                  <a:lnTo>
                    <a:pt x="106680" y="121920"/>
                  </a:lnTo>
                  <a:lnTo>
                    <a:pt x="105410" y="120650"/>
                  </a:lnTo>
                  <a:lnTo>
                    <a:pt x="104139" y="118110"/>
                  </a:lnTo>
                  <a:lnTo>
                    <a:pt x="102870" y="114300"/>
                  </a:lnTo>
                  <a:lnTo>
                    <a:pt x="102870" y="111760"/>
                  </a:lnTo>
                  <a:lnTo>
                    <a:pt x="101600" y="107950"/>
                  </a:lnTo>
                  <a:lnTo>
                    <a:pt x="101600" y="104140"/>
                  </a:lnTo>
                  <a:lnTo>
                    <a:pt x="101600" y="100330"/>
                  </a:lnTo>
                  <a:lnTo>
                    <a:pt x="101600" y="96520"/>
                  </a:lnTo>
                  <a:lnTo>
                    <a:pt x="99060" y="68580"/>
                  </a:lnTo>
                  <a:lnTo>
                    <a:pt x="95250" y="69850"/>
                  </a:lnTo>
                  <a:lnTo>
                    <a:pt x="90170" y="72390"/>
                  </a:lnTo>
                  <a:lnTo>
                    <a:pt x="86360" y="73660"/>
                  </a:lnTo>
                  <a:lnTo>
                    <a:pt x="82550" y="76200"/>
                  </a:lnTo>
                  <a:lnTo>
                    <a:pt x="77470" y="78740"/>
                  </a:lnTo>
                  <a:lnTo>
                    <a:pt x="73660" y="82550"/>
                  </a:lnTo>
                  <a:lnTo>
                    <a:pt x="71120" y="86360"/>
                  </a:lnTo>
                  <a:lnTo>
                    <a:pt x="67310" y="88900"/>
                  </a:lnTo>
                  <a:lnTo>
                    <a:pt x="63500" y="93980"/>
                  </a:lnTo>
                  <a:lnTo>
                    <a:pt x="60960" y="97790"/>
                  </a:lnTo>
                  <a:lnTo>
                    <a:pt x="57150" y="102870"/>
                  </a:lnTo>
                  <a:lnTo>
                    <a:pt x="54610" y="107950"/>
                  </a:lnTo>
                  <a:lnTo>
                    <a:pt x="52070" y="113030"/>
                  </a:lnTo>
                  <a:lnTo>
                    <a:pt x="49530" y="119380"/>
                  </a:lnTo>
                  <a:lnTo>
                    <a:pt x="46989" y="124460"/>
                  </a:lnTo>
                  <a:lnTo>
                    <a:pt x="45720" y="132080"/>
                  </a:lnTo>
                  <a:lnTo>
                    <a:pt x="45720" y="267970"/>
                  </a:lnTo>
                  <a:lnTo>
                    <a:pt x="45720" y="271780"/>
                  </a:lnTo>
                  <a:lnTo>
                    <a:pt x="44450" y="275590"/>
                  </a:lnTo>
                  <a:lnTo>
                    <a:pt x="44450" y="279400"/>
                  </a:lnTo>
                  <a:lnTo>
                    <a:pt x="44450" y="281940"/>
                  </a:lnTo>
                  <a:lnTo>
                    <a:pt x="43180" y="285750"/>
                  </a:lnTo>
                  <a:lnTo>
                    <a:pt x="41910" y="288290"/>
                  </a:lnTo>
                  <a:lnTo>
                    <a:pt x="39370" y="290830"/>
                  </a:lnTo>
                  <a:lnTo>
                    <a:pt x="38100" y="293370"/>
                  </a:lnTo>
                  <a:lnTo>
                    <a:pt x="36830" y="295910"/>
                  </a:lnTo>
                  <a:lnTo>
                    <a:pt x="35560" y="297180"/>
                  </a:lnTo>
                  <a:lnTo>
                    <a:pt x="34289" y="298450"/>
                  </a:lnTo>
                  <a:lnTo>
                    <a:pt x="33020" y="299720"/>
                  </a:lnTo>
                  <a:lnTo>
                    <a:pt x="31750" y="299720"/>
                  </a:lnTo>
                  <a:lnTo>
                    <a:pt x="31750" y="300990"/>
                  </a:lnTo>
                  <a:lnTo>
                    <a:pt x="30480" y="302260"/>
                  </a:lnTo>
                  <a:lnTo>
                    <a:pt x="29210" y="302260"/>
                  </a:lnTo>
                  <a:lnTo>
                    <a:pt x="27939" y="302260"/>
                  </a:lnTo>
                  <a:lnTo>
                    <a:pt x="26670" y="303530"/>
                  </a:lnTo>
                  <a:lnTo>
                    <a:pt x="25400" y="303530"/>
                  </a:lnTo>
                  <a:lnTo>
                    <a:pt x="24130" y="303530"/>
                  </a:lnTo>
                  <a:lnTo>
                    <a:pt x="21589" y="303530"/>
                  </a:lnTo>
                  <a:lnTo>
                    <a:pt x="19050" y="303530"/>
                  </a:lnTo>
                  <a:lnTo>
                    <a:pt x="17780" y="303530"/>
                  </a:lnTo>
                  <a:lnTo>
                    <a:pt x="16510" y="303530"/>
                  </a:lnTo>
                  <a:lnTo>
                    <a:pt x="15239" y="302260"/>
                  </a:lnTo>
                  <a:lnTo>
                    <a:pt x="13970" y="302260"/>
                  </a:lnTo>
                  <a:lnTo>
                    <a:pt x="12700" y="302260"/>
                  </a:lnTo>
                  <a:lnTo>
                    <a:pt x="12700" y="300990"/>
                  </a:lnTo>
                  <a:lnTo>
                    <a:pt x="11430" y="299720"/>
                  </a:lnTo>
                  <a:lnTo>
                    <a:pt x="10160" y="299720"/>
                  </a:lnTo>
                  <a:lnTo>
                    <a:pt x="8889" y="298450"/>
                  </a:lnTo>
                  <a:lnTo>
                    <a:pt x="7620" y="297180"/>
                  </a:lnTo>
                  <a:lnTo>
                    <a:pt x="6350" y="295910"/>
                  </a:lnTo>
                  <a:lnTo>
                    <a:pt x="6350" y="294640"/>
                  </a:lnTo>
                  <a:lnTo>
                    <a:pt x="5080" y="293370"/>
                  </a:lnTo>
                  <a:lnTo>
                    <a:pt x="3810" y="290830"/>
                  </a:lnTo>
                  <a:lnTo>
                    <a:pt x="3810" y="288290"/>
                  </a:lnTo>
                  <a:lnTo>
                    <a:pt x="2539" y="285750"/>
                  </a:lnTo>
                  <a:lnTo>
                    <a:pt x="1270" y="281940"/>
                  </a:lnTo>
                  <a:lnTo>
                    <a:pt x="1270" y="279400"/>
                  </a:lnTo>
                  <a:lnTo>
                    <a:pt x="1270" y="275590"/>
                  </a:lnTo>
                  <a:lnTo>
                    <a:pt x="0" y="271780"/>
                  </a:lnTo>
                  <a:lnTo>
                    <a:pt x="0" y="267970"/>
                  </a:lnTo>
                  <a:lnTo>
                    <a:pt x="0" y="90170"/>
                  </a:lnTo>
                  <a:lnTo>
                    <a:pt x="1270" y="64770"/>
                  </a:lnTo>
                  <a:lnTo>
                    <a:pt x="1270" y="40640"/>
                  </a:lnTo>
                  <a:lnTo>
                    <a:pt x="1270" y="36830"/>
                  </a:lnTo>
                  <a:lnTo>
                    <a:pt x="1270" y="33020"/>
                  </a:lnTo>
                  <a:lnTo>
                    <a:pt x="1270" y="29210"/>
                  </a:lnTo>
                  <a:lnTo>
                    <a:pt x="2539" y="25400"/>
                  </a:lnTo>
                  <a:lnTo>
                    <a:pt x="3810" y="22860"/>
                  </a:lnTo>
                  <a:lnTo>
                    <a:pt x="3810" y="20320"/>
                  </a:lnTo>
                  <a:lnTo>
                    <a:pt x="5080" y="17780"/>
                  </a:lnTo>
                  <a:lnTo>
                    <a:pt x="6350" y="15240"/>
                  </a:lnTo>
                  <a:lnTo>
                    <a:pt x="7620" y="13970"/>
                  </a:lnTo>
                  <a:lnTo>
                    <a:pt x="7620" y="12700"/>
                  </a:lnTo>
                  <a:lnTo>
                    <a:pt x="8889" y="11430"/>
                  </a:lnTo>
                  <a:lnTo>
                    <a:pt x="8889" y="10160"/>
                  </a:lnTo>
                  <a:lnTo>
                    <a:pt x="10160" y="8890"/>
                  </a:lnTo>
                  <a:lnTo>
                    <a:pt x="11430" y="8890"/>
                  </a:lnTo>
                  <a:lnTo>
                    <a:pt x="12700" y="7620"/>
                  </a:lnTo>
                  <a:lnTo>
                    <a:pt x="12700" y="6350"/>
                  </a:lnTo>
                  <a:lnTo>
                    <a:pt x="13970" y="6350"/>
                  </a:lnTo>
                  <a:lnTo>
                    <a:pt x="15239" y="6350"/>
                  </a:lnTo>
                  <a:lnTo>
                    <a:pt x="16510" y="5080"/>
                  </a:lnTo>
                  <a:lnTo>
                    <a:pt x="17780" y="5080"/>
                  </a:lnTo>
                  <a:lnTo>
                    <a:pt x="29210" y="5080"/>
                  </a:lnTo>
                  <a:lnTo>
                    <a:pt x="30480" y="6350"/>
                  </a:lnTo>
                  <a:lnTo>
                    <a:pt x="33020" y="7620"/>
                  </a:lnTo>
                  <a:lnTo>
                    <a:pt x="34289" y="8890"/>
                  </a:lnTo>
                  <a:lnTo>
                    <a:pt x="35560" y="10160"/>
                  </a:lnTo>
                  <a:lnTo>
                    <a:pt x="38100" y="12700"/>
                  </a:lnTo>
                  <a:lnTo>
                    <a:pt x="39370" y="13970"/>
                  </a:lnTo>
                  <a:lnTo>
                    <a:pt x="40639" y="16510"/>
                  </a:lnTo>
                  <a:lnTo>
                    <a:pt x="41910" y="19050"/>
                  </a:lnTo>
                  <a:lnTo>
                    <a:pt x="41910" y="21590"/>
                  </a:lnTo>
                  <a:lnTo>
                    <a:pt x="43180" y="25400"/>
                  </a:lnTo>
                  <a:lnTo>
                    <a:pt x="44450" y="27940"/>
                  </a:lnTo>
                  <a:lnTo>
                    <a:pt x="44450" y="31750"/>
                  </a:lnTo>
                  <a:lnTo>
                    <a:pt x="45720" y="35560"/>
                  </a:lnTo>
                  <a:lnTo>
                    <a:pt x="53339" y="26670"/>
                  </a:lnTo>
                  <a:lnTo>
                    <a:pt x="60960" y="20320"/>
                  </a:lnTo>
                  <a:lnTo>
                    <a:pt x="68580" y="13970"/>
                  </a:lnTo>
                  <a:lnTo>
                    <a:pt x="77470" y="8890"/>
                  </a:lnTo>
                  <a:lnTo>
                    <a:pt x="85089" y="5080"/>
                  </a:lnTo>
                  <a:lnTo>
                    <a:pt x="93980" y="2540"/>
                  </a:lnTo>
                  <a:lnTo>
                    <a:pt x="102870" y="0"/>
                  </a:lnTo>
                  <a:lnTo>
                    <a:pt x="111760" y="0"/>
                  </a:lnTo>
                  <a:lnTo>
                    <a:pt x="115570" y="0"/>
                  </a:lnTo>
                  <a:lnTo>
                    <a:pt x="119380" y="1270"/>
                  </a:lnTo>
                  <a:lnTo>
                    <a:pt x="123189" y="2540"/>
                  </a:lnTo>
                  <a:lnTo>
                    <a:pt x="127000" y="3810"/>
                  </a:lnTo>
                  <a:lnTo>
                    <a:pt x="129539" y="6350"/>
                  </a:lnTo>
                  <a:lnTo>
                    <a:pt x="133350" y="10160"/>
                  </a:lnTo>
                  <a:lnTo>
                    <a:pt x="135889" y="13970"/>
                  </a:lnTo>
                  <a:lnTo>
                    <a:pt x="137160" y="17780"/>
                  </a:lnTo>
                  <a:lnTo>
                    <a:pt x="139700" y="22860"/>
                  </a:lnTo>
                  <a:lnTo>
                    <a:pt x="140970" y="27940"/>
                  </a:lnTo>
                  <a:lnTo>
                    <a:pt x="143510" y="33020"/>
                  </a:lnTo>
                  <a:lnTo>
                    <a:pt x="143510" y="40640"/>
                  </a:lnTo>
                  <a:lnTo>
                    <a:pt x="144780" y="46990"/>
                  </a:lnTo>
                  <a:lnTo>
                    <a:pt x="146050" y="54610"/>
                  </a:lnTo>
                  <a:lnTo>
                    <a:pt x="146050" y="71120"/>
                  </a:lnTo>
                  <a:lnTo>
                    <a:pt x="146050" y="9017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863237" y="471577"/>
            <a:ext cx="405130" cy="452755"/>
            <a:chOff x="4863237" y="471577"/>
            <a:chExt cx="405130" cy="452755"/>
          </a:xfrm>
        </p:grpSpPr>
        <p:sp>
          <p:nvSpPr>
            <p:cNvPr id="50" name="object 50"/>
            <p:cNvSpPr/>
            <p:nvPr/>
          </p:nvSpPr>
          <p:spPr>
            <a:xfrm>
              <a:off x="4867909" y="476249"/>
              <a:ext cx="181610" cy="443230"/>
            </a:xfrm>
            <a:custGeom>
              <a:avLst/>
              <a:gdLst/>
              <a:ahLst/>
              <a:cxnLst/>
              <a:rect l="l" t="t" r="r" b="b"/>
              <a:pathLst>
                <a:path w="181610" h="443230">
                  <a:moveTo>
                    <a:pt x="41910" y="2539"/>
                  </a:moveTo>
                  <a:lnTo>
                    <a:pt x="20319" y="2539"/>
                  </a:lnTo>
                  <a:lnTo>
                    <a:pt x="20319" y="3810"/>
                  </a:lnTo>
                  <a:lnTo>
                    <a:pt x="17779" y="6350"/>
                  </a:lnTo>
                  <a:lnTo>
                    <a:pt x="16510" y="6350"/>
                  </a:lnTo>
                  <a:lnTo>
                    <a:pt x="16510" y="8889"/>
                  </a:lnTo>
                  <a:lnTo>
                    <a:pt x="13969" y="11429"/>
                  </a:lnTo>
                  <a:lnTo>
                    <a:pt x="10160" y="19050"/>
                  </a:lnTo>
                  <a:lnTo>
                    <a:pt x="8889" y="22860"/>
                  </a:lnTo>
                  <a:lnTo>
                    <a:pt x="8889" y="25400"/>
                  </a:lnTo>
                  <a:lnTo>
                    <a:pt x="7619" y="29210"/>
                  </a:lnTo>
                  <a:lnTo>
                    <a:pt x="7619" y="36829"/>
                  </a:lnTo>
                  <a:lnTo>
                    <a:pt x="3810" y="298450"/>
                  </a:lnTo>
                  <a:lnTo>
                    <a:pt x="71" y="364489"/>
                  </a:lnTo>
                  <a:lnTo>
                    <a:pt x="0" y="398779"/>
                  </a:lnTo>
                  <a:lnTo>
                    <a:pt x="16510" y="434339"/>
                  </a:lnTo>
                  <a:lnTo>
                    <a:pt x="19050" y="436879"/>
                  </a:lnTo>
                  <a:lnTo>
                    <a:pt x="26669" y="441960"/>
                  </a:lnTo>
                  <a:lnTo>
                    <a:pt x="31750" y="441960"/>
                  </a:lnTo>
                  <a:lnTo>
                    <a:pt x="36829" y="443229"/>
                  </a:lnTo>
                  <a:lnTo>
                    <a:pt x="54610" y="443229"/>
                  </a:lnTo>
                  <a:lnTo>
                    <a:pt x="69850" y="440689"/>
                  </a:lnTo>
                  <a:lnTo>
                    <a:pt x="86360" y="436879"/>
                  </a:lnTo>
                  <a:lnTo>
                    <a:pt x="104139" y="433070"/>
                  </a:lnTo>
                  <a:lnTo>
                    <a:pt x="140969" y="421639"/>
                  </a:lnTo>
                  <a:lnTo>
                    <a:pt x="148589" y="417829"/>
                  </a:lnTo>
                  <a:lnTo>
                    <a:pt x="154939" y="414020"/>
                  </a:lnTo>
                  <a:lnTo>
                    <a:pt x="161289" y="411479"/>
                  </a:lnTo>
                  <a:lnTo>
                    <a:pt x="166369" y="407670"/>
                  </a:lnTo>
                  <a:lnTo>
                    <a:pt x="168910" y="406400"/>
                  </a:lnTo>
                  <a:lnTo>
                    <a:pt x="170179" y="405129"/>
                  </a:lnTo>
                  <a:lnTo>
                    <a:pt x="172719" y="403860"/>
                  </a:lnTo>
                  <a:lnTo>
                    <a:pt x="173989" y="401320"/>
                  </a:lnTo>
                  <a:lnTo>
                    <a:pt x="173989" y="400050"/>
                  </a:lnTo>
                  <a:lnTo>
                    <a:pt x="176529" y="397510"/>
                  </a:lnTo>
                  <a:lnTo>
                    <a:pt x="176529" y="396239"/>
                  </a:lnTo>
                  <a:lnTo>
                    <a:pt x="179069" y="391160"/>
                  </a:lnTo>
                  <a:lnTo>
                    <a:pt x="179069" y="389889"/>
                  </a:lnTo>
                  <a:lnTo>
                    <a:pt x="180339" y="387350"/>
                  </a:lnTo>
                  <a:lnTo>
                    <a:pt x="180339" y="384810"/>
                  </a:lnTo>
                  <a:lnTo>
                    <a:pt x="181610" y="382270"/>
                  </a:lnTo>
                  <a:lnTo>
                    <a:pt x="181610" y="369570"/>
                  </a:lnTo>
                  <a:lnTo>
                    <a:pt x="46989" y="369570"/>
                  </a:lnTo>
                  <a:lnTo>
                    <a:pt x="50800" y="303529"/>
                  </a:lnTo>
                  <a:lnTo>
                    <a:pt x="54610" y="36829"/>
                  </a:lnTo>
                  <a:lnTo>
                    <a:pt x="54610" y="25400"/>
                  </a:lnTo>
                  <a:lnTo>
                    <a:pt x="53339" y="22860"/>
                  </a:lnTo>
                  <a:lnTo>
                    <a:pt x="52069" y="19050"/>
                  </a:lnTo>
                  <a:lnTo>
                    <a:pt x="52069" y="16510"/>
                  </a:lnTo>
                  <a:lnTo>
                    <a:pt x="49529" y="13970"/>
                  </a:lnTo>
                  <a:lnTo>
                    <a:pt x="46989" y="8889"/>
                  </a:lnTo>
                  <a:lnTo>
                    <a:pt x="41910" y="3810"/>
                  </a:lnTo>
                  <a:lnTo>
                    <a:pt x="41910" y="2539"/>
                  </a:lnTo>
                  <a:close/>
                </a:path>
                <a:path w="181610" h="443230">
                  <a:moveTo>
                    <a:pt x="166369" y="337820"/>
                  </a:moveTo>
                  <a:lnTo>
                    <a:pt x="151129" y="337820"/>
                  </a:lnTo>
                  <a:lnTo>
                    <a:pt x="120650" y="351789"/>
                  </a:lnTo>
                  <a:lnTo>
                    <a:pt x="106679" y="356870"/>
                  </a:lnTo>
                  <a:lnTo>
                    <a:pt x="93979" y="361950"/>
                  </a:lnTo>
                  <a:lnTo>
                    <a:pt x="68579" y="367029"/>
                  </a:lnTo>
                  <a:lnTo>
                    <a:pt x="58419" y="369570"/>
                  </a:lnTo>
                  <a:lnTo>
                    <a:pt x="181610" y="369570"/>
                  </a:lnTo>
                  <a:lnTo>
                    <a:pt x="181610" y="364489"/>
                  </a:lnTo>
                  <a:lnTo>
                    <a:pt x="180339" y="360679"/>
                  </a:lnTo>
                  <a:lnTo>
                    <a:pt x="179069" y="358139"/>
                  </a:lnTo>
                  <a:lnTo>
                    <a:pt x="179069" y="354329"/>
                  </a:lnTo>
                  <a:lnTo>
                    <a:pt x="176529" y="349250"/>
                  </a:lnTo>
                  <a:lnTo>
                    <a:pt x="173989" y="345439"/>
                  </a:lnTo>
                  <a:lnTo>
                    <a:pt x="172719" y="344170"/>
                  </a:lnTo>
                  <a:lnTo>
                    <a:pt x="172719" y="342900"/>
                  </a:lnTo>
                  <a:lnTo>
                    <a:pt x="171450" y="342900"/>
                  </a:lnTo>
                  <a:lnTo>
                    <a:pt x="166369" y="337820"/>
                  </a:lnTo>
                  <a:close/>
                </a:path>
                <a:path w="181610" h="443230">
                  <a:moveTo>
                    <a:pt x="162560" y="336550"/>
                  </a:moveTo>
                  <a:lnTo>
                    <a:pt x="153669" y="336550"/>
                  </a:lnTo>
                  <a:lnTo>
                    <a:pt x="152400" y="337820"/>
                  </a:lnTo>
                  <a:lnTo>
                    <a:pt x="163829" y="337820"/>
                  </a:lnTo>
                  <a:lnTo>
                    <a:pt x="162560" y="336550"/>
                  </a:lnTo>
                  <a:close/>
                </a:path>
                <a:path w="181610" h="443230">
                  <a:moveTo>
                    <a:pt x="39369" y="1270"/>
                  </a:moveTo>
                  <a:lnTo>
                    <a:pt x="22860" y="1270"/>
                  </a:lnTo>
                  <a:lnTo>
                    <a:pt x="21589" y="2539"/>
                  </a:lnTo>
                  <a:lnTo>
                    <a:pt x="40639" y="2539"/>
                  </a:lnTo>
                  <a:lnTo>
                    <a:pt x="39369" y="1270"/>
                  </a:lnTo>
                  <a:close/>
                </a:path>
                <a:path w="181610" h="443230">
                  <a:moveTo>
                    <a:pt x="36829" y="0"/>
                  </a:moveTo>
                  <a:lnTo>
                    <a:pt x="25400" y="0"/>
                  </a:lnTo>
                  <a:lnTo>
                    <a:pt x="24129" y="1270"/>
                  </a:lnTo>
                  <a:lnTo>
                    <a:pt x="38100" y="127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67909" y="476249"/>
              <a:ext cx="181610" cy="443230"/>
            </a:xfrm>
            <a:custGeom>
              <a:avLst/>
              <a:gdLst/>
              <a:ahLst/>
              <a:cxnLst/>
              <a:rect l="l" t="t" r="r" b="b"/>
              <a:pathLst>
                <a:path w="181610" h="443230">
                  <a:moveTo>
                    <a:pt x="166369" y="407670"/>
                  </a:moveTo>
                  <a:lnTo>
                    <a:pt x="161289" y="411479"/>
                  </a:lnTo>
                  <a:lnTo>
                    <a:pt x="154939" y="414020"/>
                  </a:lnTo>
                  <a:lnTo>
                    <a:pt x="148589" y="417829"/>
                  </a:lnTo>
                  <a:lnTo>
                    <a:pt x="140969" y="421639"/>
                  </a:lnTo>
                  <a:lnTo>
                    <a:pt x="124460" y="426720"/>
                  </a:lnTo>
                  <a:lnTo>
                    <a:pt x="104139" y="433070"/>
                  </a:lnTo>
                  <a:lnTo>
                    <a:pt x="86360" y="436879"/>
                  </a:lnTo>
                  <a:lnTo>
                    <a:pt x="69850" y="440689"/>
                  </a:lnTo>
                  <a:lnTo>
                    <a:pt x="54610" y="443229"/>
                  </a:lnTo>
                  <a:lnTo>
                    <a:pt x="46989" y="443229"/>
                  </a:lnTo>
                  <a:lnTo>
                    <a:pt x="41910" y="443229"/>
                  </a:lnTo>
                  <a:lnTo>
                    <a:pt x="36829" y="443229"/>
                  </a:lnTo>
                  <a:lnTo>
                    <a:pt x="31750" y="441960"/>
                  </a:lnTo>
                  <a:lnTo>
                    <a:pt x="26669" y="441960"/>
                  </a:lnTo>
                  <a:lnTo>
                    <a:pt x="22860" y="439420"/>
                  </a:lnTo>
                  <a:lnTo>
                    <a:pt x="19050" y="436879"/>
                  </a:lnTo>
                  <a:lnTo>
                    <a:pt x="16510" y="434339"/>
                  </a:lnTo>
                  <a:lnTo>
                    <a:pt x="12700" y="431800"/>
                  </a:lnTo>
                  <a:lnTo>
                    <a:pt x="10160" y="429260"/>
                  </a:lnTo>
                  <a:lnTo>
                    <a:pt x="7619" y="425450"/>
                  </a:lnTo>
                  <a:lnTo>
                    <a:pt x="5079" y="420370"/>
                  </a:lnTo>
                  <a:lnTo>
                    <a:pt x="3810" y="415289"/>
                  </a:lnTo>
                  <a:lnTo>
                    <a:pt x="2539" y="410210"/>
                  </a:lnTo>
                  <a:lnTo>
                    <a:pt x="1269" y="405129"/>
                  </a:lnTo>
                  <a:lnTo>
                    <a:pt x="0" y="398779"/>
                  </a:lnTo>
                  <a:lnTo>
                    <a:pt x="0" y="391160"/>
                  </a:lnTo>
                  <a:lnTo>
                    <a:pt x="0" y="384810"/>
                  </a:lnTo>
                  <a:lnTo>
                    <a:pt x="0" y="381000"/>
                  </a:lnTo>
                  <a:lnTo>
                    <a:pt x="0" y="365760"/>
                  </a:lnTo>
                  <a:lnTo>
                    <a:pt x="3810" y="298450"/>
                  </a:lnTo>
                  <a:lnTo>
                    <a:pt x="7619" y="36829"/>
                  </a:lnTo>
                  <a:lnTo>
                    <a:pt x="7619" y="33020"/>
                  </a:lnTo>
                  <a:lnTo>
                    <a:pt x="7619" y="29210"/>
                  </a:lnTo>
                  <a:lnTo>
                    <a:pt x="8889" y="25400"/>
                  </a:lnTo>
                  <a:lnTo>
                    <a:pt x="8889" y="22860"/>
                  </a:lnTo>
                  <a:lnTo>
                    <a:pt x="10160" y="19050"/>
                  </a:lnTo>
                  <a:lnTo>
                    <a:pt x="11429" y="16510"/>
                  </a:lnTo>
                  <a:lnTo>
                    <a:pt x="12700" y="13970"/>
                  </a:lnTo>
                  <a:lnTo>
                    <a:pt x="13969" y="11429"/>
                  </a:lnTo>
                  <a:lnTo>
                    <a:pt x="16510" y="8889"/>
                  </a:lnTo>
                  <a:lnTo>
                    <a:pt x="16510" y="6350"/>
                  </a:lnTo>
                  <a:lnTo>
                    <a:pt x="17779" y="6350"/>
                  </a:lnTo>
                  <a:lnTo>
                    <a:pt x="19050" y="5079"/>
                  </a:lnTo>
                  <a:lnTo>
                    <a:pt x="20319" y="3810"/>
                  </a:lnTo>
                  <a:lnTo>
                    <a:pt x="20319" y="2539"/>
                  </a:lnTo>
                  <a:lnTo>
                    <a:pt x="21589" y="2539"/>
                  </a:lnTo>
                  <a:lnTo>
                    <a:pt x="22860" y="1270"/>
                  </a:lnTo>
                  <a:lnTo>
                    <a:pt x="24129" y="1270"/>
                  </a:lnTo>
                  <a:lnTo>
                    <a:pt x="25400" y="0"/>
                  </a:lnTo>
                  <a:lnTo>
                    <a:pt x="26669" y="0"/>
                  </a:lnTo>
                  <a:lnTo>
                    <a:pt x="27939" y="0"/>
                  </a:lnTo>
                  <a:lnTo>
                    <a:pt x="30479" y="0"/>
                  </a:lnTo>
                  <a:lnTo>
                    <a:pt x="31750" y="0"/>
                  </a:lnTo>
                  <a:lnTo>
                    <a:pt x="33019" y="0"/>
                  </a:lnTo>
                  <a:lnTo>
                    <a:pt x="34289" y="0"/>
                  </a:lnTo>
                  <a:lnTo>
                    <a:pt x="35560" y="0"/>
                  </a:lnTo>
                  <a:lnTo>
                    <a:pt x="36829" y="0"/>
                  </a:lnTo>
                  <a:lnTo>
                    <a:pt x="38100" y="1270"/>
                  </a:lnTo>
                  <a:lnTo>
                    <a:pt x="39369" y="1270"/>
                  </a:lnTo>
                  <a:lnTo>
                    <a:pt x="40639" y="2539"/>
                  </a:lnTo>
                  <a:lnTo>
                    <a:pt x="41910" y="2539"/>
                  </a:lnTo>
                  <a:lnTo>
                    <a:pt x="41910" y="3810"/>
                  </a:lnTo>
                  <a:lnTo>
                    <a:pt x="43179" y="5079"/>
                  </a:lnTo>
                  <a:lnTo>
                    <a:pt x="44450" y="6350"/>
                  </a:lnTo>
                  <a:lnTo>
                    <a:pt x="46989" y="8889"/>
                  </a:lnTo>
                  <a:lnTo>
                    <a:pt x="48260" y="11429"/>
                  </a:lnTo>
                  <a:lnTo>
                    <a:pt x="49529" y="13970"/>
                  </a:lnTo>
                  <a:lnTo>
                    <a:pt x="52069" y="16510"/>
                  </a:lnTo>
                  <a:lnTo>
                    <a:pt x="52069" y="19050"/>
                  </a:lnTo>
                  <a:lnTo>
                    <a:pt x="53339" y="22860"/>
                  </a:lnTo>
                  <a:lnTo>
                    <a:pt x="54610" y="25400"/>
                  </a:lnTo>
                  <a:lnTo>
                    <a:pt x="54610" y="29210"/>
                  </a:lnTo>
                  <a:lnTo>
                    <a:pt x="54610" y="33020"/>
                  </a:lnTo>
                  <a:lnTo>
                    <a:pt x="54610" y="36829"/>
                  </a:lnTo>
                  <a:lnTo>
                    <a:pt x="50800" y="303529"/>
                  </a:lnTo>
                  <a:lnTo>
                    <a:pt x="46989" y="369570"/>
                  </a:lnTo>
                  <a:lnTo>
                    <a:pt x="58419" y="369570"/>
                  </a:lnTo>
                  <a:lnTo>
                    <a:pt x="68579" y="367029"/>
                  </a:lnTo>
                  <a:lnTo>
                    <a:pt x="81279" y="364489"/>
                  </a:lnTo>
                  <a:lnTo>
                    <a:pt x="93979" y="361950"/>
                  </a:lnTo>
                  <a:lnTo>
                    <a:pt x="106679" y="356870"/>
                  </a:lnTo>
                  <a:lnTo>
                    <a:pt x="120650" y="351789"/>
                  </a:lnTo>
                  <a:lnTo>
                    <a:pt x="151129" y="337820"/>
                  </a:lnTo>
                  <a:lnTo>
                    <a:pt x="152400" y="337820"/>
                  </a:lnTo>
                  <a:lnTo>
                    <a:pt x="153669" y="336550"/>
                  </a:lnTo>
                  <a:lnTo>
                    <a:pt x="154939" y="336550"/>
                  </a:lnTo>
                  <a:lnTo>
                    <a:pt x="156210" y="336550"/>
                  </a:lnTo>
                  <a:lnTo>
                    <a:pt x="157479" y="336550"/>
                  </a:lnTo>
                  <a:lnTo>
                    <a:pt x="158750" y="336550"/>
                  </a:lnTo>
                  <a:lnTo>
                    <a:pt x="160019" y="336550"/>
                  </a:lnTo>
                  <a:lnTo>
                    <a:pt x="161289" y="336550"/>
                  </a:lnTo>
                  <a:lnTo>
                    <a:pt x="162560" y="336550"/>
                  </a:lnTo>
                  <a:lnTo>
                    <a:pt x="163829" y="337820"/>
                  </a:lnTo>
                  <a:lnTo>
                    <a:pt x="165100" y="337820"/>
                  </a:lnTo>
                  <a:lnTo>
                    <a:pt x="166369" y="337820"/>
                  </a:lnTo>
                  <a:lnTo>
                    <a:pt x="167639" y="339089"/>
                  </a:lnTo>
                  <a:lnTo>
                    <a:pt x="168910" y="340360"/>
                  </a:lnTo>
                  <a:lnTo>
                    <a:pt x="170179" y="341629"/>
                  </a:lnTo>
                  <a:lnTo>
                    <a:pt x="171450" y="342900"/>
                  </a:lnTo>
                  <a:lnTo>
                    <a:pt x="172719" y="342900"/>
                  </a:lnTo>
                  <a:lnTo>
                    <a:pt x="172719" y="344170"/>
                  </a:lnTo>
                  <a:lnTo>
                    <a:pt x="173989" y="345439"/>
                  </a:lnTo>
                  <a:lnTo>
                    <a:pt x="176529" y="349250"/>
                  </a:lnTo>
                  <a:lnTo>
                    <a:pt x="177800" y="351789"/>
                  </a:lnTo>
                  <a:lnTo>
                    <a:pt x="179069" y="354329"/>
                  </a:lnTo>
                  <a:lnTo>
                    <a:pt x="179069" y="358139"/>
                  </a:lnTo>
                  <a:lnTo>
                    <a:pt x="180339" y="360679"/>
                  </a:lnTo>
                  <a:lnTo>
                    <a:pt x="181610" y="364489"/>
                  </a:lnTo>
                  <a:lnTo>
                    <a:pt x="181610" y="367029"/>
                  </a:lnTo>
                  <a:lnTo>
                    <a:pt x="181610" y="370839"/>
                  </a:lnTo>
                  <a:lnTo>
                    <a:pt x="181610" y="373379"/>
                  </a:lnTo>
                  <a:lnTo>
                    <a:pt x="181610" y="377189"/>
                  </a:lnTo>
                  <a:lnTo>
                    <a:pt x="181610" y="379729"/>
                  </a:lnTo>
                  <a:lnTo>
                    <a:pt x="181610" y="382270"/>
                  </a:lnTo>
                  <a:lnTo>
                    <a:pt x="180339" y="384810"/>
                  </a:lnTo>
                  <a:lnTo>
                    <a:pt x="180339" y="387350"/>
                  </a:lnTo>
                  <a:lnTo>
                    <a:pt x="179069" y="389889"/>
                  </a:lnTo>
                  <a:lnTo>
                    <a:pt x="179069" y="391160"/>
                  </a:lnTo>
                  <a:lnTo>
                    <a:pt x="177800" y="393700"/>
                  </a:lnTo>
                  <a:lnTo>
                    <a:pt x="176529" y="396239"/>
                  </a:lnTo>
                  <a:lnTo>
                    <a:pt x="176529" y="397510"/>
                  </a:lnTo>
                  <a:lnTo>
                    <a:pt x="173989" y="400050"/>
                  </a:lnTo>
                  <a:lnTo>
                    <a:pt x="173989" y="401320"/>
                  </a:lnTo>
                  <a:lnTo>
                    <a:pt x="172719" y="403860"/>
                  </a:lnTo>
                  <a:lnTo>
                    <a:pt x="170179" y="405129"/>
                  </a:lnTo>
                  <a:lnTo>
                    <a:pt x="168910" y="406400"/>
                  </a:lnTo>
                  <a:lnTo>
                    <a:pt x="166369" y="40767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8889" y="610869"/>
              <a:ext cx="173990" cy="295910"/>
            </a:xfrm>
            <a:custGeom>
              <a:avLst/>
              <a:gdLst/>
              <a:ahLst/>
              <a:cxnLst/>
              <a:rect l="l" t="t" r="r" b="b"/>
              <a:pathLst>
                <a:path w="173989" h="295909">
                  <a:moveTo>
                    <a:pt x="104139" y="0"/>
                  </a:moveTo>
                  <a:lnTo>
                    <a:pt x="80010" y="0"/>
                  </a:lnTo>
                  <a:lnTo>
                    <a:pt x="69850" y="2539"/>
                  </a:lnTo>
                  <a:lnTo>
                    <a:pt x="64770" y="5079"/>
                  </a:lnTo>
                  <a:lnTo>
                    <a:pt x="60960" y="6350"/>
                  </a:lnTo>
                  <a:lnTo>
                    <a:pt x="55880" y="10159"/>
                  </a:lnTo>
                  <a:lnTo>
                    <a:pt x="52070" y="12700"/>
                  </a:lnTo>
                  <a:lnTo>
                    <a:pt x="46989" y="16509"/>
                  </a:lnTo>
                  <a:lnTo>
                    <a:pt x="43180" y="20319"/>
                  </a:lnTo>
                  <a:lnTo>
                    <a:pt x="40639" y="24129"/>
                  </a:lnTo>
                  <a:lnTo>
                    <a:pt x="35560" y="29209"/>
                  </a:lnTo>
                  <a:lnTo>
                    <a:pt x="33020" y="34289"/>
                  </a:lnTo>
                  <a:lnTo>
                    <a:pt x="29210" y="39369"/>
                  </a:lnTo>
                  <a:lnTo>
                    <a:pt x="22860" y="52069"/>
                  </a:lnTo>
                  <a:lnTo>
                    <a:pt x="16510" y="63500"/>
                  </a:lnTo>
                  <a:lnTo>
                    <a:pt x="12700" y="77469"/>
                  </a:lnTo>
                  <a:lnTo>
                    <a:pt x="8889" y="90169"/>
                  </a:lnTo>
                  <a:lnTo>
                    <a:pt x="5080" y="105409"/>
                  </a:lnTo>
                  <a:lnTo>
                    <a:pt x="2539" y="119379"/>
                  </a:lnTo>
                  <a:lnTo>
                    <a:pt x="1270" y="135889"/>
                  </a:lnTo>
                  <a:lnTo>
                    <a:pt x="0" y="151129"/>
                  </a:lnTo>
                  <a:lnTo>
                    <a:pt x="0" y="182879"/>
                  </a:lnTo>
                  <a:lnTo>
                    <a:pt x="1270" y="196850"/>
                  </a:lnTo>
                  <a:lnTo>
                    <a:pt x="3810" y="210819"/>
                  </a:lnTo>
                  <a:lnTo>
                    <a:pt x="6350" y="223519"/>
                  </a:lnTo>
                  <a:lnTo>
                    <a:pt x="8889" y="229869"/>
                  </a:lnTo>
                  <a:lnTo>
                    <a:pt x="16510" y="245109"/>
                  </a:lnTo>
                  <a:lnTo>
                    <a:pt x="19050" y="251459"/>
                  </a:lnTo>
                  <a:lnTo>
                    <a:pt x="21589" y="255269"/>
                  </a:lnTo>
                  <a:lnTo>
                    <a:pt x="25400" y="260350"/>
                  </a:lnTo>
                  <a:lnTo>
                    <a:pt x="27939" y="264159"/>
                  </a:lnTo>
                  <a:lnTo>
                    <a:pt x="58420" y="288289"/>
                  </a:lnTo>
                  <a:lnTo>
                    <a:pt x="95250" y="295909"/>
                  </a:lnTo>
                  <a:lnTo>
                    <a:pt x="101600" y="294639"/>
                  </a:lnTo>
                  <a:lnTo>
                    <a:pt x="107950" y="294639"/>
                  </a:lnTo>
                  <a:lnTo>
                    <a:pt x="120650" y="292100"/>
                  </a:lnTo>
                  <a:lnTo>
                    <a:pt x="127000" y="289559"/>
                  </a:lnTo>
                  <a:lnTo>
                    <a:pt x="133350" y="285750"/>
                  </a:lnTo>
                  <a:lnTo>
                    <a:pt x="139700" y="283209"/>
                  </a:lnTo>
                  <a:lnTo>
                    <a:pt x="167639" y="254000"/>
                  </a:lnTo>
                  <a:lnTo>
                    <a:pt x="170180" y="250189"/>
                  </a:lnTo>
                  <a:lnTo>
                    <a:pt x="171450" y="246379"/>
                  </a:lnTo>
                  <a:lnTo>
                    <a:pt x="172720" y="243839"/>
                  </a:lnTo>
                  <a:lnTo>
                    <a:pt x="172720" y="240029"/>
                  </a:lnTo>
                  <a:lnTo>
                    <a:pt x="173989" y="236219"/>
                  </a:lnTo>
                  <a:lnTo>
                    <a:pt x="173989" y="229869"/>
                  </a:lnTo>
                  <a:lnTo>
                    <a:pt x="91439" y="229869"/>
                  </a:lnTo>
                  <a:lnTo>
                    <a:pt x="87630" y="228600"/>
                  </a:lnTo>
                  <a:lnTo>
                    <a:pt x="83820" y="228600"/>
                  </a:lnTo>
                  <a:lnTo>
                    <a:pt x="81280" y="227329"/>
                  </a:lnTo>
                  <a:lnTo>
                    <a:pt x="77470" y="227329"/>
                  </a:lnTo>
                  <a:lnTo>
                    <a:pt x="73660" y="224789"/>
                  </a:lnTo>
                  <a:lnTo>
                    <a:pt x="68580" y="222250"/>
                  </a:lnTo>
                  <a:lnTo>
                    <a:pt x="64770" y="220979"/>
                  </a:lnTo>
                  <a:lnTo>
                    <a:pt x="54610" y="210819"/>
                  </a:lnTo>
                  <a:lnTo>
                    <a:pt x="53339" y="208279"/>
                  </a:lnTo>
                  <a:lnTo>
                    <a:pt x="48260" y="200659"/>
                  </a:lnTo>
                  <a:lnTo>
                    <a:pt x="105410" y="160019"/>
                  </a:lnTo>
                  <a:lnTo>
                    <a:pt x="119380" y="151129"/>
                  </a:lnTo>
                  <a:lnTo>
                    <a:pt x="129539" y="143509"/>
                  </a:lnTo>
                  <a:lnTo>
                    <a:pt x="138430" y="135889"/>
                  </a:lnTo>
                  <a:lnTo>
                    <a:pt x="142240" y="132079"/>
                  </a:lnTo>
                  <a:lnTo>
                    <a:pt x="44450" y="132079"/>
                  </a:lnTo>
                  <a:lnTo>
                    <a:pt x="46989" y="124459"/>
                  </a:lnTo>
                  <a:lnTo>
                    <a:pt x="63500" y="81279"/>
                  </a:lnTo>
                  <a:lnTo>
                    <a:pt x="71120" y="73659"/>
                  </a:lnTo>
                  <a:lnTo>
                    <a:pt x="72389" y="71119"/>
                  </a:lnTo>
                  <a:lnTo>
                    <a:pt x="73660" y="71119"/>
                  </a:lnTo>
                  <a:lnTo>
                    <a:pt x="76200" y="68579"/>
                  </a:lnTo>
                  <a:lnTo>
                    <a:pt x="77470" y="68579"/>
                  </a:lnTo>
                  <a:lnTo>
                    <a:pt x="78739" y="67309"/>
                  </a:lnTo>
                  <a:lnTo>
                    <a:pt x="81280" y="66039"/>
                  </a:lnTo>
                  <a:lnTo>
                    <a:pt x="86360" y="66039"/>
                  </a:lnTo>
                  <a:lnTo>
                    <a:pt x="90170" y="64769"/>
                  </a:lnTo>
                  <a:lnTo>
                    <a:pt x="164676" y="64769"/>
                  </a:lnTo>
                  <a:lnTo>
                    <a:pt x="163830" y="62229"/>
                  </a:lnTo>
                  <a:lnTo>
                    <a:pt x="163830" y="57150"/>
                  </a:lnTo>
                  <a:lnTo>
                    <a:pt x="162560" y="53339"/>
                  </a:lnTo>
                  <a:lnTo>
                    <a:pt x="161289" y="48259"/>
                  </a:lnTo>
                  <a:lnTo>
                    <a:pt x="157480" y="36829"/>
                  </a:lnTo>
                  <a:lnTo>
                    <a:pt x="154939" y="33019"/>
                  </a:lnTo>
                  <a:lnTo>
                    <a:pt x="153670" y="29209"/>
                  </a:lnTo>
                  <a:lnTo>
                    <a:pt x="151130" y="25400"/>
                  </a:lnTo>
                  <a:lnTo>
                    <a:pt x="146050" y="20319"/>
                  </a:lnTo>
                  <a:lnTo>
                    <a:pt x="142239" y="17779"/>
                  </a:lnTo>
                  <a:lnTo>
                    <a:pt x="139700" y="15239"/>
                  </a:lnTo>
                  <a:lnTo>
                    <a:pt x="129539" y="7619"/>
                  </a:lnTo>
                  <a:lnTo>
                    <a:pt x="123189" y="5079"/>
                  </a:lnTo>
                  <a:lnTo>
                    <a:pt x="116839" y="3809"/>
                  </a:lnTo>
                  <a:lnTo>
                    <a:pt x="111760" y="1269"/>
                  </a:lnTo>
                  <a:lnTo>
                    <a:pt x="104139" y="0"/>
                  </a:lnTo>
                  <a:close/>
                </a:path>
                <a:path w="173989" h="295909">
                  <a:moveTo>
                    <a:pt x="162560" y="201929"/>
                  </a:moveTo>
                  <a:lnTo>
                    <a:pt x="152400" y="201929"/>
                  </a:lnTo>
                  <a:lnTo>
                    <a:pt x="148589" y="203200"/>
                  </a:lnTo>
                  <a:lnTo>
                    <a:pt x="146050" y="204469"/>
                  </a:lnTo>
                  <a:lnTo>
                    <a:pt x="143510" y="207009"/>
                  </a:lnTo>
                  <a:lnTo>
                    <a:pt x="140970" y="208279"/>
                  </a:lnTo>
                  <a:lnTo>
                    <a:pt x="137160" y="212089"/>
                  </a:lnTo>
                  <a:lnTo>
                    <a:pt x="133350" y="214629"/>
                  </a:lnTo>
                  <a:lnTo>
                    <a:pt x="129539" y="218439"/>
                  </a:lnTo>
                  <a:lnTo>
                    <a:pt x="124460" y="220979"/>
                  </a:lnTo>
                  <a:lnTo>
                    <a:pt x="120650" y="223519"/>
                  </a:lnTo>
                  <a:lnTo>
                    <a:pt x="115570" y="226059"/>
                  </a:lnTo>
                  <a:lnTo>
                    <a:pt x="111760" y="227329"/>
                  </a:lnTo>
                  <a:lnTo>
                    <a:pt x="105410" y="228600"/>
                  </a:lnTo>
                  <a:lnTo>
                    <a:pt x="100330" y="229869"/>
                  </a:lnTo>
                  <a:lnTo>
                    <a:pt x="173989" y="229869"/>
                  </a:lnTo>
                  <a:lnTo>
                    <a:pt x="173989" y="222250"/>
                  </a:lnTo>
                  <a:lnTo>
                    <a:pt x="172720" y="219709"/>
                  </a:lnTo>
                  <a:lnTo>
                    <a:pt x="172720" y="214629"/>
                  </a:lnTo>
                  <a:lnTo>
                    <a:pt x="171450" y="212089"/>
                  </a:lnTo>
                  <a:lnTo>
                    <a:pt x="170180" y="210819"/>
                  </a:lnTo>
                  <a:lnTo>
                    <a:pt x="170180" y="208279"/>
                  </a:lnTo>
                  <a:lnTo>
                    <a:pt x="167639" y="207009"/>
                  </a:lnTo>
                  <a:lnTo>
                    <a:pt x="162560" y="201929"/>
                  </a:lnTo>
                  <a:close/>
                </a:path>
                <a:path w="173989" h="295909">
                  <a:moveTo>
                    <a:pt x="158750" y="200659"/>
                  </a:moveTo>
                  <a:lnTo>
                    <a:pt x="153670" y="200659"/>
                  </a:lnTo>
                  <a:lnTo>
                    <a:pt x="153670" y="201929"/>
                  </a:lnTo>
                  <a:lnTo>
                    <a:pt x="160020" y="201929"/>
                  </a:lnTo>
                  <a:lnTo>
                    <a:pt x="158750" y="200659"/>
                  </a:lnTo>
                  <a:close/>
                </a:path>
                <a:path w="173989" h="295909">
                  <a:moveTo>
                    <a:pt x="164676" y="64769"/>
                  </a:moveTo>
                  <a:lnTo>
                    <a:pt x="95250" y="64769"/>
                  </a:lnTo>
                  <a:lnTo>
                    <a:pt x="99060" y="66039"/>
                  </a:lnTo>
                  <a:lnTo>
                    <a:pt x="102870" y="66039"/>
                  </a:lnTo>
                  <a:lnTo>
                    <a:pt x="110489" y="68579"/>
                  </a:lnTo>
                  <a:lnTo>
                    <a:pt x="114300" y="71119"/>
                  </a:lnTo>
                  <a:lnTo>
                    <a:pt x="116839" y="73659"/>
                  </a:lnTo>
                  <a:lnTo>
                    <a:pt x="120650" y="76200"/>
                  </a:lnTo>
                  <a:lnTo>
                    <a:pt x="113030" y="82550"/>
                  </a:lnTo>
                  <a:lnTo>
                    <a:pt x="104139" y="90169"/>
                  </a:lnTo>
                  <a:lnTo>
                    <a:pt x="93980" y="97789"/>
                  </a:lnTo>
                  <a:lnTo>
                    <a:pt x="83820" y="106679"/>
                  </a:lnTo>
                  <a:lnTo>
                    <a:pt x="44450" y="132079"/>
                  </a:lnTo>
                  <a:lnTo>
                    <a:pt x="142240" y="132079"/>
                  </a:lnTo>
                  <a:lnTo>
                    <a:pt x="144780" y="129539"/>
                  </a:lnTo>
                  <a:lnTo>
                    <a:pt x="148589" y="124459"/>
                  </a:lnTo>
                  <a:lnTo>
                    <a:pt x="153670" y="118109"/>
                  </a:lnTo>
                  <a:lnTo>
                    <a:pt x="156210" y="114300"/>
                  </a:lnTo>
                  <a:lnTo>
                    <a:pt x="157480" y="111759"/>
                  </a:lnTo>
                  <a:lnTo>
                    <a:pt x="158750" y="107950"/>
                  </a:lnTo>
                  <a:lnTo>
                    <a:pt x="160020" y="105409"/>
                  </a:lnTo>
                  <a:lnTo>
                    <a:pt x="161289" y="101600"/>
                  </a:lnTo>
                  <a:lnTo>
                    <a:pt x="162560" y="99059"/>
                  </a:lnTo>
                  <a:lnTo>
                    <a:pt x="162560" y="95250"/>
                  </a:lnTo>
                  <a:lnTo>
                    <a:pt x="165100" y="87629"/>
                  </a:lnTo>
                  <a:lnTo>
                    <a:pt x="165100" y="66039"/>
                  </a:lnTo>
                  <a:lnTo>
                    <a:pt x="164676" y="64769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83809" y="605789"/>
              <a:ext cx="184150" cy="304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312817" y="509677"/>
            <a:ext cx="579120" cy="405765"/>
            <a:chOff x="5312817" y="509677"/>
            <a:chExt cx="579120" cy="405765"/>
          </a:xfrm>
        </p:grpSpPr>
        <p:sp>
          <p:nvSpPr>
            <p:cNvPr id="55" name="object 55"/>
            <p:cNvSpPr/>
            <p:nvPr/>
          </p:nvSpPr>
          <p:spPr>
            <a:xfrm>
              <a:off x="5317489" y="514349"/>
              <a:ext cx="157480" cy="396240"/>
            </a:xfrm>
            <a:custGeom>
              <a:avLst/>
              <a:gdLst/>
              <a:ahLst/>
              <a:cxnLst/>
              <a:rect l="l" t="t" r="r" b="b"/>
              <a:pathLst>
                <a:path w="157479" h="396240">
                  <a:moveTo>
                    <a:pt x="113030" y="160020"/>
                  </a:moveTo>
                  <a:lnTo>
                    <a:pt x="21589" y="160020"/>
                  </a:lnTo>
                  <a:lnTo>
                    <a:pt x="31750" y="161289"/>
                  </a:lnTo>
                  <a:lnTo>
                    <a:pt x="40639" y="162560"/>
                  </a:lnTo>
                  <a:lnTo>
                    <a:pt x="46989" y="163829"/>
                  </a:lnTo>
                  <a:lnTo>
                    <a:pt x="53339" y="163829"/>
                  </a:lnTo>
                  <a:lnTo>
                    <a:pt x="55880" y="304800"/>
                  </a:lnTo>
                  <a:lnTo>
                    <a:pt x="55880" y="369570"/>
                  </a:lnTo>
                  <a:lnTo>
                    <a:pt x="57150" y="373379"/>
                  </a:lnTo>
                  <a:lnTo>
                    <a:pt x="57150" y="378460"/>
                  </a:lnTo>
                  <a:lnTo>
                    <a:pt x="59689" y="381000"/>
                  </a:lnTo>
                  <a:lnTo>
                    <a:pt x="59689" y="382270"/>
                  </a:lnTo>
                  <a:lnTo>
                    <a:pt x="60960" y="384810"/>
                  </a:lnTo>
                  <a:lnTo>
                    <a:pt x="63500" y="387350"/>
                  </a:lnTo>
                  <a:lnTo>
                    <a:pt x="64770" y="389889"/>
                  </a:lnTo>
                  <a:lnTo>
                    <a:pt x="68580" y="393700"/>
                  </a:lnTo>
                  <a:lnTo>
                    <a:pt x="71120" y="393700"/>
                  </a:lnTo>
                  <a:lnTo>
                    <a:pt x="71120" y="394970"/>
                  </a:lnTo>
                  <a:lnTo>
                    <a:pt x="72389" y="394970"/>
                  </a:lnTo>
                  <a:lnTo>
                    <a:pt x="73660" y="396239"/>
                  </a:lnTo>
                  <a:lnTo>
                    <a:pt x="85089" y="396239"/>
                  </a:lnTo>
                  <a:lnTo>
                    <a:pt x="87630" y="394970"/>
                  </a:lnTo>
                  <a:lnTo>
                    <a:pt x="90170" y="392429"/>
                  </a:lnTo>
                  <a:lnTo>
                    <a:pt x="92710" y="391160"/>
                  </a:lnTo>
                  <a:lnTo>
                    <a:pt x="93980" y="388620"/>
                  </a:lnTo>
                  <a:lnTo>
                    <a:pt x="95250" y="384810"/>
                  </a:lnTo>
                  <a:lnTo>
                    <a:pt x="97789" y="381000"/>
                  </a:lnTo>
                  <a:lnTo>
                    <a:pt x="100330" y="373379"/>
                  </a:lnTo>
                  <a:lnTo>
                    <a:pt x="101600" y="367029"/>
                  </a:lnTo>
                  <a:lnTo>
                    <a:pt x="102870" y="361950"/>
                  </a:lnTo>
                  <a:lnTo>
                    <a:pt x="102870" y="355600"/>
                  </a:lnTo>
                  <a:lnTo>
                    <a:pt x="104139" y="349250"/>
                  </a:lnTo>
                  <a:lnTo>
                    <a:pt x="104106" y="304800"/>
                  </a:lnTo>
                  <a:lnTo>
                    <a:pt x="100330" y="162560"/>
                  </a:lnTo>
                  <a:lnTo>
                    <a:pt x="105410" y="161289"/>
                  </a:lnTo>
                  <a:lnTo>
                    <a:pt x="109220" y="161289"/>
                  </a:lnTo>
                  <a:lnTo>
                    <a:pt x="113030" y="160020"/>
                  </a:lnTo>
                  <a:close/>
                </a:path>
                <a:path w="157479" h="396240">
                  <a:moveTo>
                    <a:pt x="80010" y="1270"/>
                  </a:moveTo>
                  <a:lnTo>
                    <a:pt x="67310" y="1270"/>
                  </a:lnTo>
                  <a:lnTo>
                    <a:pt x="64770" y="3810"/>
                  </a:lnTo>
                  <a:lnTo>
                    <a:pt x="63500" y="3810"/>
                  </a:lnTo>
                  <a:lnTo>
                    <a:pt x="62230" y="5079"/>
                  </a:lnTo>
                  <a:lnTo>
                    <a:pt x="62230" y="6350"/>
                  </a:lnTo>
                  <a:lnTo>
                    <a:pt x="59689" y="6350"/>
                  </a:lnTo>
                  <a:lnTo>
                    <a:pt x="59689" y="7620"/>
                  </a:lnTo>
                  <a:lnTo>
                    <a:pt x="57150" y="10160"/>
                  </a:lnTo>
                  <a:lnTo>
                    <a:pt x="55880" y="12700"/>
                  </a:lnTo>
                  <a:lnTo>
                    <a:pt x="54610" y="13970"/>
                  </a:lnTo>
                  <a:lnTo>
                    <a:pt x="54610" y="17779"/>
                  </a:lnTo>
                  <a:lnTo>
                    <a:pt x="53339" y="19050"/>
                  </a:lnTo>
                  <a:lnTo>
                    <a:pt x="53339" y="20320"/>
                  </a:lnTo>
                  <a:lnTo>
                    <a:pt x="52070" y="21589"/>
                  </a:lnTo>
                  <a:lnTo>
                    <a:pt x="52070" y="25400"/>
                  </a:lnTo>
                  <a:lnTo>
                    <a:pt x="50800" y="27939"/>
                  </a:lnTo>
                  <a:lnTo>
                    <a:pt x="50800" y="54610"/>
                  </a:lnTo>
                  <a:lnTo>
                    <a:pt x="52070" y="62229"/>
                  </a:lnTo>
                  <a:lnTo>
                    <a:pt x="52070" y="91439"/>
                  </a:lnTo>
                  <a:lnTo>
                    <a:pt x="12700" y="91439"/>
                  </a:lnTo>
                  <a:lnTo>
                    <a:pt x="8889" y="95250"/>
                  </a:lnTo>
                  <a:lnTo>
                    <a:pt x="8889" y="96520"/>
                  </a:lnTo>
                  <a:lnTo>
                    <a:pt x="6350" y="99060"/>
                  </a:lnTo>
                  <a:lnTo>
                    <a:pt x="3810" y="104139"/>
                  </a:lnTo>
                  <a:lnTo>
                    <a:pt x="2539" y="107950"/>
                  </a:lnTo>
                  <a:lnTo>
                    <a:pt x="1270" y="110489"/>
                  </a:lnTo>
                  <a:lnTo>
                    <a:pt x="1270" y="114300"/>
                  </a:lnTo>
                  <a:lnTo>
                    <a:pt x="0" y="118110"/>
                  </a:lnTo>
                  <a:lnTo>
                    <a:pt x="0" y="132079"/>
                  </a:lnTo>
                  <a:lnTo>
                    <a:pt x="1270" y="135889"/>
                  </a:lnTo>
                  <a:lnTo>
                    <a:pt x="1270" y="138429"/>
                  </a:lnTo>
                  <a:lnTo>
                    <a:pt x="2539" y="140970"/>
                  </a:lnTo>
                  <a:lnTo>
                    <a:pt x="3810" y="144779"/>
                  </a:lnTo>
                  <a:lnTo>
                    <a:pt x="3810" y="147320"/>
                  </a:lnTo>
                  <a:lnTo>
                    <a:pt x="5080" y="149860"/>
                  </a:lnTo>
                  <a:lnTo>
                    <a:pt x="11430" y="156210"/>
                  </a:lnTo>
                  <a:lnTo>
                    <a:pt x="19050" y="160020"/>
                  </a:lnTo>
                  <a:lnTo>
                    <a:pt x="139700" y="160020"/>
                  </a:lnTo>
                  <a:lnTo>
                    <a:pt x="140970" y="158750"/>
                  </a:lnTo>
                  <a:lnTo>
                    <a:pt x="143510" y="158750"/>
                  </a:lnTo>
                  <a:lnTo>
                    <a:pt x="143510" y="157479"/>
                  </a:lnTo>
                  <a:lnTo>
                    <a:pt x="144780" y="156210"/>
                  </a:lnTo>
                  <a:lnTo>
                    <a:pt x="146050" y="156210"/>
                  </a:lnTo>
                  <a:lnTo>
                    <a:pt x="151130" y="151129"/>
                  </a:lnTo>
                  <a:lnTo>
                    <a:pt x="152400" y="148589"/>
                  </a:lnTo>
                  <a:lnTo>
                    <a:pt x="153670" y="144779"/>
                  </a:lnTo>
                  <a:lnTo>
                    <a:pt x="154939" y="142239"/>
                  </a:lnTo>
                  <a:lnTo>
                    <a:pt x="156210" y="138429"/>
                  </a:lnTo>
                  <a:lnTo>
                    <a:pt x="156210" y="132079"/>
                  </a:lnTo>
                  <a:lnTo>
                    <a:pt x="157480" y="129539"/>
                  </a:lnTo>
                  <a:lnTo>
                    <a:pt x="157480" y="121920"/>
                  </a:lnTo>
                  <a:lnTo>
                    <a:pt x="156210" y="118110"/>
                  </a:lnTo>
                  <a:lnTo>
                    <a:pt x="156210" y="110489"/>
                  </a:lnTo>
                  <a:lnTo>
                    <a:pt x="154939" y="107950"/>
                  </a:lnTo>
                  <a:lnTo>
                    <a:pt x="154939" y="105410"/>
                  </a:lnTo>
                  <a:lnTo>
                    <a:pt x="153670" y="104139"/>
                  </a:lnTo>
                  <a:lnTo>
                    <a:pt x="152400" y="101600"/>
                  </a:lnTo>
                  <a:lnTo>
                    <a:pt x="151130" y="100329"/>
                  </a:lnTo>
                  <a:lnTo>
                    <a:pt x="151130" y="99060"/>
                  </a:lnTo>
                  <a:lnTo>
                    <a:pt x="149860" y="96520"/>
                  </a:lnTo>
                  <a:lnTo>
                    <a:pt x="148589" y="95250"/>
                  </a:lnTo>
                  <a:lnTo>
                    <a:pt x="146050" y="93979"/>
                  </a:lnTo>
                  <a:lnTo>
                    <a:pt x="144780" y="92710"/>
                  </a:lnTo>
                  <a:lnTo>
                    <a:pt x="143510" y="92710"/>
                  </a:lnTo>
                  <a:lnTo>
                    <a:pt x="142239" y="91439"/>
                  </a:lnTo>
                  <a:lnTo>
                    <a:pt x="138430" y="90170"/>
                  </a:lnTo>
                  <a:lnTo>
                    <a:pt x="99060" y="90170"/>
                  </a:lnTo>
                  <a:lnTo>
                    <a:pt x="100330" y="68579"/>
                  </a:lnTo>
                  <a:lnTo>
                    <a:pt x="99060" y="52070"/>
                  </a:lnTo>
                  <a:lnTo>
                    <a:pt x="97789" y="38100"/>
                  </a:lnTo>
                  <a:lnTo>
                    <a:pt x="97789" y="33020"/>
                  </a:lnTo>
                  <a:lnTo>
                    <a:pt x="96520" y="26670"/>
                  </a:lnTo>
                  <a:lnTo>
                    <a:pt x="95250" y="21589"/>
                  </a:lnTo>
                  <a:lnTo>
                    <a:pt x="93980" y="17779"/>
                  </a:lnTo>
                  <a:lnTo>
                    <a:pt x="91439" y="13970"/>
                  </a:lnTo>
                  <a:lnTo>
                    <a:pt x="90170" y="10160"/>
                  </a:lnTo>
                  <a:lnTo>
                    <a:pt x="87630" y="6350"/>
                  </a:lnTo>
                  <a:lnTo>
                    <a:pt x="83820" y="2539"/>
                  </a:lnTo>
                  <a:lnTo>
                    <a:pt x="80010" y="1270"/>
                  </a:lnTo>
                  <a:close/>
                </a:path>
                <a:path w="157479" h="396240">
                  <a:moveTo>
                    <a:pt x="33020" y="88900"/>
                  </a:moveTo>
                  <a:lnTo>
                    <a:pt x="16510" y="88900"/>
                  </a:lnTo>
                  <a:lnTo>
                    <a:pt x="16510" y="90170"/>
                  </a:lnTo>
                  <a:lnTo>
                    <a:pt x="15239" y="90170"/>
                  </a:lnTo>
                  <a:lnTo>
                    <a:pt x="13970" y="91439"/>
                  </a:lnTo>
                  <a:lnTo>
                    <a:pt x="52070" y="91439"/>
                  </a:lnTo>
                  <a:lnTo>
                    <a:pt x="33020" y="88900"/>
                  </a:lnTo>
                  <a:close/>
                </a:path>
                <a:path w="157479" h="396240">
                  <a:moveTo>
                    <a:pt x="133350" y="88900"/>
                  </a:moveTo>
                  <a:lnTo>
                    <a:pt x="105410" y="88900"/>
                  </a:lnTo>
                  <a:lnTo>
                    <a:pt x="99060" y="90170"/>
                  </a:lnTo>
                  <a:lnTo>
                    <a:pt x="135889" y="90170"/>
                  </a:lnTo>
                  <a:lnTo>
                    <a:pt x="133350" y="88900"/>
                  </a:lnTo>
                  <a:close/>
                </a:path>
                <a:path w="157479" h="396240">
                  <a:moveTo>
                    <a:pt x="116839" y="87629"/>
                  </a:moveTo>
                  <a:lnTo>
                    <a:pt x="113030" y="87629"/>
                  </a:lnTo>
                  <a:lnTo>
                    <a:pt x="109220" y="88900"/>
                  </a:lnTo>
                  <a:lnTo>
                    <a:pt x="125730" y="88900"/>
                  </a:lnTo>
                  <a:lnTo>
                    <a:pt x="116839" y="87629"/>
                  </a:lnTo>
                  <a:close/>
                </a:path>
                <a:path w="157479" h="396240">
                  <a:moveTo>
                    <a:pt x="74930" y="0"/>
                  </a:moveTo>
                  <a:lnTo>
                    <a:pt x="72389" y="0"/>
                  </a:lnTo>
                  <a:lnTo>
                    <a:pt x="71120" y="1270"/>
                  </a:lnTo>
                  <a:lnTo>
                    <a:pt x="77470" y="127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17489" y="514349"/>
              <a:ext cx="157480" cy="396240"/>
            </a:xfrm>
            <a:custGeom>
              <a:avLst/>
              <a:gdLst/>
              <a:ahLst/>
              <a:cxnLst/>
              <a:rect l="l" t="t" r="r" b="b"/>
              <a:pathLst>
                <a:path w="157479" h="396240">
                  <a:moveTo>
                    <a:pt x="133350" y="160020"/>
                  </a:moveTo>
                  <a:lnTo>
                    <a:pt x="125730" y="160020"/>
                  </a:lnTo>
                  <a:lnTo>
                    <a:pt x="116839" y="160020"/>
                  </a:lnTo>
                  <a:lnTo>
                    <a:pt x="113030" y="160020"/>
                  </a:lnTo>
                  <a:lnTo>
                    <a:pt x="109220" y="161289"/>
                  </a:lnTo>
                  <a:lnTo>
                    <a:pt x="105410" y="161289"/>
                  </a:lnTo>
                  <a:lnTo>
                    <a:pt x="100330" y="162560"/>
                  </a:lnTo>
                  <a:lnTo>
                    <a:pt x="104139" y="306070"/>
                  </a:lnTo>
                  <a:lnTo>
                    <a:pt x="104139" y="318770"/>
                  </a:lnTo>
                  <a:lnTo>
                    <a:pt x="104139" y="323850"/>
                  </a:lnTo>
                  <a:lnTo>
                    <a:pt x="104139" y="327660"/>
                  </a:lnTo>
                  <a:lnTo>
                    <a:pt x="104139" y="334010"/>
                  </a:lnTo>
                  <a:lnTo>
                    <a:pt x="104139" y="349250"/>
                  </a:lnTo>
                  <a:lnTo>
                    <a:pt x="102870" y="355600"/>
                  </a:lnTo>
                  <a:lnTo>
                    <a:pt x="102870" y="361950"/>
                  </a:lnTo>
                  <a:lnTo>
                    <a:pt x="101600" y="367029"/>
                  </a:lnTo>
                  <a:lnTo>
                    <a:pt x="100330" y="373379"/>
                  </a:lnTo>
                  <a:lnTo>
                    <a:pt x="99060" y="377189"/>
                  </a:lnTo>
                  <a:lnTo>
                    <a:pt x="97789" y="381000"/>
                  </a:lnTo>
                  <a:lnTo>
                    <a:pt x="95250" y="384810"/>
                  </a:lnTo>
                  <a:lnTo>
                    <a:pt x="93980" y="388620"/>
                  </a:lnTo>
                  <a:lnTo>
                    <a:pt x="92710" y="391160"/>
                  </a:lnTo>
                  <a:lnTo>
                    <a:pt x="90170" y="392429"/>
                  </a:lnTo>
                  <a:lnTo>
                    <a:pt x="87630" y="394970"/>
                  </a:lnTo>
                  <a:lnTo>
                    <a:pt x="85089" y="396239"/>
                  </a:lnTo>
                  <a:lnTo>
                    <a:pt x="82550" y="396239"/>
                  </a:lnTo>
                  <a:lnTo>
                    <a:pt x="78739" y="396239"/>
                  </a:lnTo>
                  <a:lnTo>
                    <a:pt x="76200" y="396239"/>
                  </a:lnTo>
                  <a:lnTo>
                    <a:pt x="74930" y="396239"/>
                  </a:lnTo>
                  <a:lnTo>
                    <a:pt x="73660" y="396239"/>
                  </a:lnTo>
                  <a:lnTo>
                    <a:pt x="72389" y="394970"/>
                  </a:lnTo>
                  <a:lnTo>
                    <a:pt x="71120" y="394970"/>
                  </a:lnTo>
                  <a:lnTo>
                    <a:pt x="71120" y="393700"/>
                  </a:lnTo>
                  <a:lnTo>
                    <a:pt x="69850" y="393700"/>
                  </a:lnTo>
                  <a:lnTo>
                    <a:pt x="68580" y="393700"/>
                  </a:lnTo>
                  <a:lnTo>
                    <a:pt x="66039" y="391160"/>
                  </a:lnTo>
                  <a:lnTo>
                    <a:pt x="64770" y="389889"/>
                  </a:lnTo>
                  <a:lnTo>
                    <a:pt x="63500" y="387350"/>
                  </a:lnTo>
                  <a:lnTo>
                    <a:pt x="60960" y="384810"/>
                  </a:lnTo>
                  <a:lnTo>
                    <a:pt x="59689" y="382270"/>
                  </a:lnTo>
                  <a:lnTo>
                    <a:pt x="59689" y="381000"/>
                  </a:lnTo>
                  <a:lnTo>
                    <a:pt x="58420" y="379729"/>
                  </a:lnTo>
                  <a:lnTo>
                    <a:pt x="57150" y="378460"/>
                  </a:lnTo>
                  <a:lnTo>
                    <a:pt x="57150" y="377189"/>
                  </a:lnTo>
                  <a:lnTo>
                    <a:pt x="57150" y="374650"/>
                  </a:lnTo>
                  <a:lnTo>
                    <a:pt x="57150" y="373379"/>
                  </a:lnTo>
                  <a:lnTo>
                    <a:pt x="55880" y="369570"/>
                  </a:lnTo>
                  <a:lnTo>
                    <a:pt x="55880" y="367029"/>
                  </a:lnTo>
                  <a:lnTo>
                    <a:pt x="55880" y="363220"/>
                  </a:lnTo>
                  <a:lnTo>
                    <a:pt x="55880" y="334010"/>
                  </a:lnTo>
                  <a:lnTo>
                    <a:pt x="55880" y="304800"/>
                  </a:lnTo>
                  <a:lnTo>
                    <a:pt x="53339" y="163829"/>
                  </a:lnTo>
                  <a:lnTo>
                    <a:pt x="46989" y="163829"/>
                  </a:lnTo>
                  <a:lnTo>
                    <a:pt x="40639" y="162560"/>
                  </a:lnTo>
                  <a:lnTo>
                    <a:pt x="31750" y="161289"/>
                  </a:lnTo>
                  <a:lnTo>
                    <a:pt x="21589" y="160020"/>
                  </a:lnTo>
                  <a:lnTo>
                    <a:pt x="19050" y="160020"/>
                  </a:lnTo>
                  <a:lnTo>
                    <a:pt x="16510" y="158750"/>
                  </a:lnTo>
                  <a:lnTo>
                    <a:pt x="13970" y="157479"/>
                  </a:lnTo>
                  <a:lnTo>
                    <a:pt x="11430" y="156210"/>
                  </a:lnTo>
                  <a:lnTo>
                    <a:pt x="10160" y="154939"/>
                  </a:lnTo>
                  <a:lnTo>
                    <a:pt x="8889" y="153670"/>
                  </a:lnTo>
                  <a:lnTo>
                    <a:pt x="6350" y="151129"/>
                  </a:lnTo>
                  <a:lnTo>
                    <a:pt x="5080" y="149860"/>
                  </a:lnTo>
                  <a:lnTo>
                    <a:pt x="3810" y="147320"/>
                  </a:lnTo>
                  <a:lnTo>
                    <a:pt x="3810" y="144779"/>
                  </a:lnTo>
                  <a:lnTo>
                    <a:pt x="2539" y="140970"/>
                  </a:lnTo>
                  <a:lnTo>
                    <a:pt x="1270" y="138429"/>
                  </a:lnTo>
                  <a:lnTo>
                    <a:pt x="1270" y="135889"/>
                  </a:lnTo>
                  <a:lnTo>
                    <a:pt x="0" y="132079"/>
                  </a:lnTo>
                  <a:lnTo>
                    <a:pt x="0" y="129539"/>
                  </a:lnTo>
                  <a:lnTo>
                    <a:pt x="0" y="124460"/>
                  </a:lnTo>
                  <a:lnTo>
                    <a:pt x="0" y="120650"/>
                  </a:lnTo>
                  <a:lnTo>
                    <a:pt x="0" y="118110"/>
                  </a:lnTo>
                  <a:lnTo>
                    <a:pt x="1270" y="114300"/>
                  </a:lnTo>
                  <a:lnTo>
                    <a:pt x="1270" y="110489"/>
                  </a:lnTo>
                  <a:lnTo>
                    <a:pt x="2539" y="107950"/>
                  </a:lnTo>
                  <a:lnTo>
                    <a:pt x="3810" y="104139"/>
                  </a:lnTo>
                  <a:lnTo>
                    <a:pt x="5080" y="101600"/>
                  </a:lnTo>
                  <a:lnTo>
                    <a:pt x="6350" y="99060"/>
                  </a:lnTo>
                  <a:lnTo>
                    <a:pt x="7620" y="97789"/>
                  </a:lnTo>
                  <a:lnTo>
                    <a:pt x="8889" y="96520"/>
                  </a:lnTo>
                  <a:lnTo>
                    <a:pt x="8889" y="95250"/>
                  </a:lnTo>
                  <a:lnTo>
                    <a:pt x="10160" y="93979"/>
                  </a:lnTo>
                  <a:lnTo>
                    <a:pt x="11430" y="92710"/>
                  </a:lnTo>
                  <a:lnTo>
                    <a:pt x="12700" y="91439"/>
                  </a:lnTo>
                  <a:lnTo>
                    <a:pt x="13970" y="91439"/>
                  </a:lnTo>
                  <a:lnTo>
                    <a:pt x="15239" y="90170"/>
                  </a:lnTo>
                  <a:lnTo>
                    <a:pt x="16510" y="90170"/>
                  </a:lnTo>
                  <a:lnTo>
                    <a:pt x="16510" y="88900"/>
                  </a:lnTo>
                  <a:lnTo>
                    <a:pt x="33020" y="88900"/>
                  </a:lnTo>
                  <a:lnTo>
                    <a:pt x="52070" y="91439"/>
                  </a:lnTo>
                  <a:lnTo>
                    <a:pt x="52070" y="62229"/>
                  </a:lnTo>
                  <a:lnTo>
                    <a:pt x="50800" y="54610"/>
                  </a:lnTo>
                  <a:lnTo>
                    <a:pt x="50800" y="46989"/>
                  </a:lnTo>
                  <a:lnTo>
                    <a:pt x="50800" y="35560"/>
                  </a:lnTo>
                  <a:lnTo>
                    <a:pt x="50800" y="31750"/>
                  </a:lnTo>
                  <a:lnTo>
                    <a:pt x="50800" y="27939"/>
                  </a:lnTo>
                  <a:lnTo>
                    <a:pt x="52070" y="25400"/>
                  </a:lnTo>
                  <a:lnTo>
                    <a:pt x="52070" y="21589"/>
                  </a:lnTo>
                  <a:lnTo>
                    <a:pt x="53339" y="20320"/>
                  </a:lnTo>
                  <a:lnTo>
                    <a:pt x="53339" y="19050"/>
                  </a:lnTo>
                  <a:lnTo>
                    <a:pt x="54610" y="17779"/>
                  </a:lnTo>
                  <a:lnTo>
                    <a:pt x="54610" y="16510"/>
                  </a:lnTo>
                  <a:lnTo>
                    <a:pt x="54610" y="13970"/>
                  </a:lnTo>
                  <a:lnTo>
                    <a:pt x="55880" y="12700"/>
                  </a:lnTo>
                  <a:lnTo>
                    <a:pt x="57150" y="10160"/>
                  </a:lnTo>
                  <a:lnTo>
                    <a:pt x="58420" y="8889"/>
                  </a:lnTo>
                  <a:lnTo>
                    <a:pt x="59689" y="7620"/>
                  </a:lnTo>
                  <a:lnTo>
                    <a:pt x="59689" y="6350"/>
                  </a:lnTo>
                  <a:lnTo>
                    <a:pt x="62230" y="6350"/>
                  </a:lnTo>
                  <a:lnTo>
                    <a:pt x="62230" y="5079"/>
                  </a:lnTo>
                  <a:lnTo>
                    <a:pt x="63500" y="3810"/>
                  </a:lnTo>
                  <a:lnTo>
                    <a:pt x="64770" y="3810"/>
                  </a:lnTo>
                  <a:lnTo>
                    <a:pt x="66039" y="2539"/>
                  </a:lnTo>
                  <a:lnTo>
                    <a:pt x="67310" y="1270"/>
                  </a:lnTo>
                  <a:lnTo>
                    <a:pt x="68580" y="1270"/>
                  </a:lnTo>
                  <a:lnTo>
                    <a:pt x="69850" y="1270"/>
                  </a:lnTo>
                  <a:lnTo>
                    <a:pt x="71120" y="1270"/>
                  </a:lnTo>
                  <a:lnTo>
                    <a:pt x="72389" y="0"/>
                  </a:lnTo>
                  <a:lnTo>
                    <a:pt x="74930" y="0"/>
                  </a:lnTo>
                  <a:lnTo>
                    <a:pt x="77470" y="1270"/>
                  </a:lnTo>
                  <a:lnTo>
                    <a:pt x="80010" y="1270"/>
                  </a:lnTo>
                  <a:lnTo>
                    <a:pt x="83820" y="2539"/>
                  </a:lnTo>
                  <a:lnTo>
                    <a:pt x="86360" y="5079"/>
                  </a:lnTo>
                  <a:lnTo>
                    <a:pt x="87630" y="6350"/>
                  </a:lnTo>
                  <a:lnTo>
                    <a:pt x="90170" y="10160"/>
                  </a:lnTo>
                  <a:lnTo>
                    <a:pt x="91439" y="13970"/>
                  </a:lnTo>
                  <a:lnTo>
                    <a:pt x="93980" y="17779"/>
                  </a:lnTo>
                  <a:lnTo>
                    <a:pt x="95250" y="21589"/>
                  </a:lnTo>
                  <a:lnTo>
                    <a:pt x="96520" y="26670"/>
                  </a:lnTo>
                  <a:lnTo>
                    <a:pt x="97789" y="33020"/>
                  </a:lnTo>
                  <a:lnTo>
                    <a:pt x="97789" y="38100"/>
                  </a:lnTo>
                  <a:lnTo>
                    <a:pt x="99060" y="52070"/>
                  </a:lnTo>
                  <a:lnTo>
                    <a:pt x="100330" y="68579"/>
                  </a:lnTo>
                  <a:lnTo>
                    <a:pt x="99060" y="90170"/>
                  </a:lnTo>
                  <a:lnTo>
                    <a:pt x="105410" y="88900"/>
                  </a:lnTo>
                  <a:lnTo>
                    <a:pt x="109220" y="88900"/>
                  </a:lnTo>
                  <a:lnTo>
                    <a:pt x="113030" y="87629"/>
                  </a:lnTo>
                  <a:lnTo>
                    <a:pt x="114300" y="87629"/>
                  </a:lnTo>
                  <a:lnTo>
                    <a:pt x="116839" y="87629"/>
                  </a:lnTo>
                  <a:lnTo>
                    <a:pt x="125730" y="88900"/>
                  </a:lnTo>
                  <a:lnTo>
                    <a:pt x="129539" y="88900"/>
                  </a:lnTo>
                  <a:lnTo>
                    <a:pt x="133350" y="88900"/>
                  </a:lnTo>
                  <a:lnTo>
                    <a:pt x="135889" y="90170"/>
                  </a:lnTo>
                  <a:lnTo>
                    <a:pt x="138430" y="90170"/>
                  </a:lnTo>
                  <a:lnTo>
                    <a:pt x="142239" y="91439"/>
                  </a:lnTo>
                  <a:lnTo>
                    <a:pt x="143510" y="92710"/>
                  </a:lnTo>
                  <a:lnTo>
                    <a:pt x="144780" y="92710"/>
                  </a:lnTo>
                  <a:lnTo>
                    <a:pt x="146050" y="93979"/>
                  </a:lnTo>
                  <a:lnTo>
                    <a:pt x="148589" y="95250"/>
                  </a:lnTo>
                  <a:lnTo>
                    <a:pt x="149860" y="96520"/>
                  </a:lnTo>
                  <a:lnTo>
                    <a:pt x="151130" y="99060"/>
                  </a:lnTo>
                  <a:lnTo>
                    <a:pt x="151130" y="100329"/>
                  </a:lnTo>
                  <a:lnTo>
                    <a:pt x="152400" y="101600"/>
                  </a:lnTo>
                  <a:lnTo>
                    <a:pt x="153670" y="104139"/>
                  </a:lnTo>
                  <a:lnTo>
                    <a:pt x="154939" y="105410"/>
                  </a:lnTo>
                  <a:lnTo>
                    <a:pt x="154939" y="107950"/>
                  </a:lnTo>
                  <a:lnTo>
                    <a:pt x="156210" y="110489"/>
                  </a:lnTo>
                  <a:lnTo>
                    <a:pt x="156210" y="113029"/>
                  </a:lnTo>
                  <a:lnTo>
                    <a:pt x="156210" y="115570"/>
                  </a:lnTo>
                  <a:lnTo>
                    <a:pt x="156210" y="118110"/>
                  </a:lnTo>
                  <a:lnTo>
                    <a:pt x="157480" y="121920"/>
                  </a:lnTo>
                  <a:lnTo>
                    <a:pt x="157480" y="124460"/>
                  </a:lnTo>
                  <a:lnTo>
                    <a:pt x="157480" y="129539"/>
                  </a:lnTo>
                  <a:lnTo>
                    <a:pt x="156210" y="132079"/>
                  </a:lnTo>
                  <a:lnTo>
                    <a:pt x="156210" y="135889"/>
                  </a:lnTo>
                  <a:lnTo>
                    <a:pt x="156210" y="138429"/>
                  </a:lnTo>
                  <a:lnTo>
                    <a:pt x="154939" y="142239"/>
                  </a:lnTo>
                  <a:lnTo>
                    <a:pt x="153670" y="144779"/>
                  </a:lnTo>
                  <a:lnTo>
                    <a:pt x="152400" y="148589"/>
                  </a:lnTo>
                  <a:lnTo>
                    <a:pt x="151130" y="151129"/>
                  </a:lnTo>
                  <a:lnTo>
                    <a:pt x="149860" y="152400"/>
                  </a:lnTo>
                  <a:lnTo>
                    <a:pt x="148589" y="153670"/>
                  </a:lnTo>
                  <a:lnTo>
                    <a:pt x="147320" y="154939"/>
                  </a:lnTo>
                  <a:lnTo>
                    <a:pt x="146050" y="156210"/>
                  </a:lnTo>
                  <a:lnTo>
                    <a:pt x="144780" y="156210"/>
                  </a:lnTo>
                  <a:lnTo>
                    <a:pt x="143510" y="157479"/>
                  </a:lnTo>
                  <a:lnTo>
                    <a:pt x="143510" y="158750"/>
                  </a:lnTo>
                  <a:lnTo>
                    <a:pt x="142239" y="158750"/>
                  </a:lnTo>
                  <a:lnTo>
                    <a:pt x="140970" y="158750"/>
                  </a:lnTo>
                  <a:lnTo>
                    <a:pt x="139700" y="160020"/>
                  </a:lnTo>
                  <a:lnTo>
                    <a:pt x="138430" y="160020"/>
                  </a:lnTo>
                  <a:lnTo>
                    <a:pt x="137160" y="160020"/>
                  </a:lnTo>
                  <a:lnTo>
                    <a:pt x="135889" y="160020"/>
                  </a:lnTo>
                  <a:lnTo>
                    <a:pt x="133350" y="16002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13069" y="514349"/>
              <a:ext cx="157480" cy="396240"/>
            </a:xfrm>
            <a:custGeom>
              <a:avLst/>
              <a:gdLst/>
              <a:ahLst/>
              <a:cxnLst/>
              <a:rect l="l" t="t" r="r" b="b"/>
              <a:pathLst>
                <a:path w="157479" h="396240">
                  <a:moveTo>
                    <a:pt x="113029" y="160020"/>
                  </a:moveTo>
                  <a:lnTo>
                    <a:pt x="21589" y="160020"/>
                  </a:lnTo>
                  <a:lnTo>
                    <a:pt x="31750" y="161289"/>
                  </a:lnTo>
                  <a:lnTo>
                    <a:pt x="40639" y="162560"/>
                  </a:lnTo>
                  <a:lnTo>
                    <a:pt x="48259" y="163829"/>
                  </a:lnTo>
                  <a:lnTo>
                    <a:pt x="53339" y="163829"/>
                  </a:lnTo>
                  <a:lnTo>
                    <a:pt x="55879" y="304800"/>
                  </a:lnTo>
                  <a:lnTo>
                    <a:pt x="55879" y="369570"/>
                  </a:lnTo>
                  <a:lnTo>
                    <a:pt x="57150" y="373379"/>
                  </a:lnTo>
                  <a:lnTo>
                    <a:pt x="57150" y="377189"/>
                  </a:lnTo>
                  <a:lnTo>
                    <a:pt x="58419" y="378460"/>
                  </a:lnTo>
                  <a:lnTo>
                    <a:pt x="58419" y="379729"/>
                  </a:lnTo>
                  <a:lnTo>
                    <a:pt x="59689" y="381000"/>
                  </a:lnTo>
                  <a:lnTo>
                    <a:pt x="59689" y="382270"/>
                  </a:lnTo>
                  <a:lnTo>
                    <a:pt x="60959" y="384810"/>
                  </a:lnTo>
                  <a:lnTo>
                    <a:pt x="63500" y="387350"/>
                  </a:lnTo>
                  <a:lnTo>
                    <a:pt x="64769" y="389889"/>
                  </a:lnTo>
                  <a:lnTo>
                    <a:pt x="67309" y="391160"/>
                  </a:lnTo>
                  <a:lnTo>
                    <a:pt x="68579" y="393700"/>
                  </a:lnTo>
                  <a:lnTo>
                    <a:pt x="71119" y="393700"/>
                  </a:lnTo>
                  <a:lnTo>
                    <a:pt x="71119" y="394970"/>
                  </a:lnTo>
                  <a:lnTo>
                    <a:pt x="72389" y="394970"/>
                  </a:lnTo>
                  <a:lnTo>
                    <a:pt x="73659" y="396239"/>
                  </a:lnTo>
                  <a:lnTo>
                    <a:pt x="85089" y="396239"/>
                  </a:lnTo>
                  <a:lnTo>
                    <a:pt x="87629" y="394970"/>
                  </a:lnTo>
                  <a:lnTo>
                    <a:pt x="90169" y="392429"/>
                  </a:lnTo>
                  <a:lnTo>
                    <a:pt x="92709" y="391160"/>
                  </a:lnTo>
                  <a:lnTo>
                    <a:pt x="93979" y="388620"/>
                  </a:lnTo>
                  <a:lnTo>
                    <a:pt x="96519" y="384810"/>
                  </a:lnTo>
                  <a:lnTo>
                    <a:pt x="100329" y="373379"/>
                  </a:lnTo>
                  <a:lnTo>
                    <a:pt x="101600" y="367029"/>
                  </a:lnTo>
                  <a:lnTo>
                    <a:pt x="102869" y="361950"/>
                  </a:lnTo>
                  <a:lnTo>
                    <a:pt x="102869" y="355600"/>
                  </a:lnTo>
                  <a:lnTo>
                    <a:pt x="104139" y="349250"/>
                  </a:lnTo>
                  <a:lnTo>
                    <a:pt x="104106" y="304800"/>
                  </a:lnTo>
                  <a:lnTo>
                    <a:pt x="100329" y="162560"/>
                  </a:lnTo>
                  <a:lnTo>
                    <a:pt x="104139" y="161289"/>
                  </a:lnTo>
                  <a:lnTo>
                    <a:pt x="109219" y="161289"/>
                  </a:lnTo>
                  <a:lnTo>
                    <a:pt x="113029" y="160020"/>
                  </a:lnTo>
                  <a:close/>
                </a:path>
                <a:path w="157479" h="396240">
                  <a:moveTo>
                    <a:pt x="144779" y="92710"/>
                  </a:moveTo>
                  <a:lnTo>
                    <a:pt x="11429" y="92710"/>
                  </a:lnTo>
                  <a:lnTo>
                    <a:pt x="8889" y="95250"/>
                  </a:lnTo>
                  <a:lnTo>
                    <a:pt x="8889" y="96520"/>
                  </a:lnTo>
                  <a:lnTo>
                    <a:pt x="6350" y="99060"/>
                  </a:lnTo>
                  <a:lnTo>
                    <a:pt x="3809" y="104139"/>
                  </a:lnTo>
                  <a:lnTo>
                    <a:pt x="2539" y="107950"/>
                  </a:lnTo>
                  <a:lnTo>
                    <a:pt x="1269" y="110489"/>
                  </a:lnTo>
                  <a:lnTo>
                    <a:pt x="1269" y="118110"/>
                  </a:lnTo>
                  <a:lnTo>
                    <a:pt x="0" y="120650"/>
                  </a:lnTo>
                  <a:lnTo>
                    <a:pt x="0" y="129539"/>
                  </a:lnTo>
                  <a:lnTo>
                    <a:pt x="1269" y="132079"/>
                  </a:lnTo>
                  <a:lnTo>
                    <a:pt x="1269" y="138429"/>
                  </a:lnTo>
                  <a:lnTo>
                    <a:pt x="2539" y="140970"/>
                  </a:lnTo>
                  <a:lnTo>
                    <a:pt x="3809" y="144779"/>
                  </a:lnTo>
                  <a:lnTo>
                    <a:pt x="3809" y="147320"/>
                  </a:lnTo>
                  <a:lnTo>
                    <a:pt x="7619" y="151129"/>
                  </a:lnTo>
                  <a:lnTo>
                    <a:pt x="8889" y="153670"/>
                  </a:lnTo>
                  <a:lnTo>
                    <a:pt x="10159" y="154939"/>
                  </a:lnTo>
                  <a:lnTo>
                    <a:pt x="12700" y="156210"/>
                  </a:lnTo>
                  <a:lnTo>
                    <a:pt x="13969" y="157479"/>
                  </a:lnTo>
                  <a:lnTo>
                    <a:pt x="19050" y="160020"/>
                  </a:lnTo>
                  <a:lnTo>
                    <a:pt x="139700" y="160020"/>
                  </a:lnTo>
                  <a:lnTo>
                    <a:pt x="140969" y="158750"/>
                  </a:lnTo>
                  <a:lnTo>
                    <a:pt x="143509" y="158750"/>
                  </a:lnTo>
                  <a:lnTo>
                    <a:pt x="143509" y="157479"/>
                  </a:lnTo>
                  <a:lnTo>
                    <a:pt x="144779" y="156210"/>
                  </a:lnTo>
                  <a:lnTo>
                    <a:pt x="146050" y="156210"/>
                  </a:lnTo>
                  <a:lnTo>
                    <a:pt x="151129" y="151129"/>
                  </a:lnTo>
                  <a:lnTo>
                    <a:pt x="152400" y="148589"/>
                  </a:lnTo>
                  <a:lnTo>
                    <a:pt x="153669" y="144779"/>
                  </a:lnTo>
                  <a:lnTo>
                    <a:pt x="154939" y="142239"/>
                  </a:lnTo>
                  <a:lnTo>
                    <a:pt x="156209" y="138429"/>
                  </a:lnTo>
                  <a:lnTo>
                    <a:pt x="156209" y="135889"/>
                  </a:lnTo>
                  <a:lnTo>
                    <a:pt x="157479" y="132079"/>
                  </a:lnTo>
                  <a:lnTo>
                    <a:pt x="157479" y="115570"/>
                  </a:lnTo>
                  <a:lnTo>
                    <a:pt x="156209" y="113029"/>
                  </a:lnTo>
                  <a:lnTo>
                    <a:pt x="156209" y="110489"/>
                  </a:lnTo>
                  <a:lnTo>
                    <a:pt x="154939" y="107950"/>
                  </a:lnTo>
                  <a:lnTo>
                    <a:pt x="154939" y="105410"/>
                  </a:lnTo>
                  <a:lnTo>
                    <a:pt x="153669" y="104139"/>
                  </a:lnTo>
                  <a:lnTo>
                    <a:pt x="152400" y="101600"/>
                  </a:lnTo>
                  <a:lnTo>
                    <a:pt x="152400" y="100329"/>
                  </a:lnTo>
                  <a:lnTo>
                    <a:pt x="151129" y="99060"/>
                  </a:lnTo>
                  <a:lnTo>
                    <a:pt x="149859" y="96520"/>
                  </a:lnTo>
                  <a:lnTo>
                    <a:pt x="147319" y="93979"/>
                  </a:lnTo>
                  <a:lnTo>
                    <a:pt x="144779" y="92710"/>
                  </a:lnTo>
                  <a:close/>
                </a:path>
                <a:path w="157479" h="396240">
                  <a:moveTo>
                    <a:pt x="80009" y="1270"/>
                  </a:moveTo>
                  <a:lnTo>
                    <a:pt x="68579" y="1270"/>
                  </a:lnTo>
                  <a:lnTo>
                    <a:pt x="67309" y="2539"/>
                  </a:lnTo>
                  <a:lnTo>
                    <a:pt x="66039" y="2539"/>
                  </a:lnTo>
                  <a:lnTo>
                    <a:pt x="64769" y="3810"/>
                  </a:lnTo>
                  <a:lnTo>
                    <a:pt x="63500" y="3810"/>
                  </a:lnTo>
                  <a:lnTo>
                    <a:pt x="58419" y="8889"/>
                  </a:lnTo>
                  <a:lnTo>
                    <a:pt x="58419" y="10160"/>
                  </a:lnTo>
                  <a:lnTo>
                    <a:pt x="55879" y="12700"/>
                  </a:lnTo>
                  <a:lnTo>
                    <a:pt x="55879" y="13970"/>
                  </a:lnTo>
                  <a:lnTo>
                    <a:pt x="54609" y="16510"/>
                  </a:lnTo>
                  <a:lnTo>
                    <a:pt x="54609" y="17779"/>
                  </a:lnTo>
                  <a:lnTo>
                    <a:pt x="53339" y="19050"/>
                  </a:lnTo>
                  <a:lnTo>
                    <a:pt x="53339" y="21589"/>
                  </a:lnTo>
                  <a:lnTo>
                    <a:pt x="52069" y="25400"/>
                  </a:lnTo>
                  <a:lnTo>
                    <a:pt x="52069" y="27939"/>
                  </a:lnTo>
                  <a:lnTo>
                    <a:pt x="50800" y="31750"/>
                  </a:lnTo>
                  <a:lnTo>
                    <a:pt x="50800" y="46989"/>
                  </a:lnTo>
                  <a:lnTo>
                    <a:pt x="52069" y="54610"/>
                  </a:lnTo>
                  <a:lnTo>
                    <a:pt x="52069" y="91439"/>
                  </a:lnTo>
                  <a:lnTo>
                    <a:pt x="12700" y="91439"/>
                  </a:lnTo>
                  <a:lnTo>
                    <a:pt x="12700" y="92710"/>
                  </a:lnTo>
                  <a:lnTo>
                    <a:pt x="143509" y="92710"/>
                  </a:lnTo>
                  <a:lnTo>
                    <a:pt x="142239" y="91439"/>
                  </a:lnTo>
                  <a:lnTo>
                    <a:pt x="139700" y="90170"/>
                  </a:lnTo>
                  <a:lnTo>
                    <a:pt x="99059" y="90170"/>
                  </a:lnTo>
                  <a:lnTo>
                    <a:pt x="100329" y="68579"/>
                  </a:lnTo>
                  <a:lnTo>
                    <a:pt x="99059" y="52070"/>
                  </a:lnTo>
                  <a:lnTo>
                    <a:pt x="99059" y="38100"/>
                  </a:lnTo>
                  <a:lnTo>
                    <a:pt x="97789" y="33020"/>
                  </a:lnTo>
                  <a:lnTo>
                    <a:pt x="82550" y="2539"/>
                  </a:lnTo>
                  <a:lnTo>
                    <a:pt x="80009" y="1270"/>
                  </a:lnTo>
                  <a:close/>
                </a:path>
                <a:path w="157479" h="396240">
                  <a:moveTo>
                    <a:pt x="34289" y="88900"/>
                  </a:moveTo>
                  <a:lnTo>
                    <a:pt x="17779" y="88900"/>
                  </a:lnTo>
                  <a:lnTo>
                    <a:pt x="16509" y="90170"/>
                  </a:lnTo>
                  <a:lnTo>
                    <a:pt x="15239" y="90170"/>
                  </a:lnTo>
                  <a:lnTo>
                    <a:pt x="13969" y="91439"/>
                  </a:lnTo>
                  <a:lnTo>
                    <a:pt x="52069" y="91439"/>
                  </a:lnTo>
                  <a:lnTo>
                    <a:pt x="34289" y="88900"/>
                  </a:lnTo>
                  <a:close/>
                </a:path>
                <a:path w="157479" h="396240">
                  <a:moveTo>
                    <a:pt x="133350" y="88900"/>
                  </a:moveTo>
                  <a:lnTo>
                    <a:pt x="104139" y="88900"/>
                  </a:lnTo>
                  <a:lnTo>
                    <a:pt x="99059" y="90170"/>
                  </a:lnTo>
                  <a:lnTo>
                    <a:pt x="135889" y="90170"/>
                  </a:lnTo>
                  <a:lnTo>
                    <a:pt x="133350" y="88900"/>
                  </a:lnTo>
                  <a:close/>
                </a:path>
                <a:path w="157479" h="396240">
                  <a:moveTo>
                    <a:pt x="116839" y="87629"/>
                  </a:moveTo>
                  <a:lnTo>
                    <a:pt x="113029" y="87629"/>
                  </a:lnTo>
                  <a:lnTo>
                    <a:pt x="109219" y="88900"/>
                  </a:lnTo>
                  <a:lnTo>
                    <a:pt x="125729" y="88900"/>
                  </a:lnTo>
                  <a:lnTo>
                    <a:pt x="116839" y="87629"/>
                  </a:lnTo>
                  <a:close/>
                </a:path>
                <a:path w="157479" h="396240">
                  <a:moveTo>
                    <a:pt x="74929" y="0"/>
                  </a:moveTo>
                  <a:lnTo>
                    <a:pt x="72389" y="0"/>
                  </a:lnTo>
                  <a:lnTo>
                    <a:pt x="71119" y="1270"/>
                  </a:lnTo>
                  <a:lnTo>
                    <a:pt x="77469" y="127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13069" y="514349"/>
              <a:ext cx="157480" cy="396240"/>
            </a:xfrm>
            <a:custGeom>
              <a:avLst/>
              <a:gdLst/>
              <a:ahLst/>
              <a:cxnLst/>
              <a:rect l="l" t="t" r="r" b="b"/>
              <a:pathLst>
                <a:path w="157479" h="396240">
                  <a:moveTo>
                    <a:pt x="133350" y="160020"/>
                  </a:moveTo>
                  <a:lnTo>
                    <a:pt x="125729" y="160020"/>
                  </a:lnTo>
                  <a:lnTo>
                    <a:pt x="116839" y="160020"/>
                  </a:lnTo>
                  <a:lnTo>
                    <a:pt x="113029" y="160020"/>
                  </a:lnTo>
                  <a:lnTo>
                    <a:pt x="109219" y="161289"/>
                  </a:lnTo>
                  <a:lnTo>
                    <a:pt x="104139" y="161289"/>
                  </a:lnTo>
                  <a:lnTo>
                    <a:pt x="100329" y="162560"/>
                  </a:lnTo>
                  <a:lnTo>
                    <a:pt x="104139" y="306070"/>
                  </a:lnTo>
                  <a:lnTo>
                    <a:pt x="104139" y="318770"/>
                  </a:lnTo>
                  <a:lnTo>
                    <a:pt x="104139" y="323850"/>
                  </a:lnTo>
                  <a:lnTo>
                    <a:pt x="104139" y="327660"/>
                  </a:lnTo>
                  <a:lnTo>
                    <a:pt x="104139" y="334010"/>
                  </a:lnTo>
                  <a:lnTo>
                    <a:pt x="104139" y="349250"/>
                  </a:lnTo>
                  <a:lnTo>
                    <a:pt x="102869" y="355600"/>
                  </a:lnTo>
                  <a:lnTo>
                    <a:pt x="102869" y="361950"/>
                  </a:lnTo>
                  <a:lnTo>
                    <a:pt x="101600" y="367029"/>
                  </a:lnTo>
                  <a:lnTo>
                    <a:pt x="100329" y="373379"/>
                  </a:lnTo>
                  <a:lnTo>
                    <a:pt x="99059" y="377189"/>
                  </a:lnTo>
                  <a:lnTo>
                    <a:pt x="97789" y="381000"/>
                  </a:lnTo>
                  <a:lnTo>
                    <a:pt x="96519" y="384810"/>
                  </a:lnTo>
                  <a:lnTo>
                    <a:pt x="93979" y="388620"/>
                  </a:lnTo>
                  <a:lnTo>
                    <a:pt x="92709" y="391160"/>
                  </a:lnTo>
                  <a:lnTo>
                    <a:pt x="90169" y="392429"/>
                  </a:lnTo>
                  <a:lnTo>
                    <a:pt x="87629" y="394970"/>
                  </a:lnTo>
                  <a:lnTo>
                    <a:pt x="85089" y="396239"/>
                  </a:lnTo>
                  <a:lnTo>
                    <a:pt x="82550" y="396239"/>
                  </a:lnTo>
                  <a:lnTo>
                    <a:pt x="78739" y="396239"/>
                  </a:lnTo>
                  <a:lnTo>
                    <a:pt x="77469" y="396239"/>
                  </a:lnTo>
                  <a:lnTo>
                    <a:pt x="76200" y="396239"/>
                  </a:lnTo>
                  <a:lnTo>
                    <a:pt x="74929" y="396239"/>
                  </a:lnTo>
                  <a:lnTo>
                    <a:pt x="73659" y="396239"/>
                  </a:lnTo>
                  <a:lnTo>
                    <a:pt x="72389" y="394970"/>
                  </a:lnTo>
                  <a:lnTo>
                    <a:pt x="71119" y="394970"/>
                  </a:lnTo>
                  <a:lnTo>
                    <a:pt x="71119" y="393700"/>
                  </a:lnTo>
                  <a:lnTo>
                    <a:pt x="69850" y="393700"/>
                  </a:lnTo>
                  <a:lnTo>
                    <a:pt x="68579" y="393700"/>
                  </a:lnTo>
                  <a:lnTo>
                    <a:pt x="67309" y="391160"/>
                  </a:lnTo>
                  <a:lnTo>
                    <a:pt x="64769" y="389889"/>
                  </a:lnTo>
                  <a:lnTo>
                    <a:pt x="63500" y="387350"/>
                  </a:lnTo>
                  <a:lnTo>
                    <a:pt x="60959" y="384810"/>
                  </a:lnTo>
                  <a:lnTo>
                    <a:pt x="59689" y="382270"/>
                  </a:lnTo>
                  <a:lnTo>
                    <a:pt x="59689" y="381000"/>
                  </a:lnTo>
                  <a:lnTo>
                    <a:pt x="58419" y="379729"/>
                  </a:lnTo>
                  <a:lnTo>
                    <a:pt x="58419" y="378460"/>
                  </a:lnTo>
                  <a:lnTo>
                    <a:pt x="57150" y="377189"/>
                  </a:lnTo>
                  <a:lnTo>
                    <a:pt x="57150" y="374650"/>
                  </a:lnTo>
                  <a:lnTo>
                    <a:pt x="57150" y="373379"/>
                  </a:lnTo>
                  <a:lnTo>
                    <a:pt x="55879" y="369570"/>
                  </a:lnTo>
                  <a:lnTo>
                    <a:pt x="55879" y="367029"/>
                  </a:lnTo>
                  <a:lnTo>
                    <a:pt x="55879" y="363220"/>
                  </a:lnTo>
                  <a:lnTo>
                    <a:pt x="55879" y="334010"/>
                  </a:lnTo>
                  <a:lnTo>
                    <a:pt x="55879" y="304800"/>
                  </a:lnTo>
                  <a:lnTo>
                    <a:pt x="53339" y="163829"/>
                  </a:lnTo>
                  <a:lnTo>
                    <a:pt x="48259" y="163829"/>
                  </a:lnTo>
                  <a:lnTo>
                    <a:pt x="40639" y="162560"/>
                  </a:lnTo>
                  <a:lnTo>
                    <a:pt x="31750" y="161289"/>
                  </a:lnTo>
                  <a:lnTo>
                    <a:pt x="21589" y="160020"/>
                  </a:lnTo>
                  <a:lnTo>
                    <a:pt x="19050" y="160020"/>
                  </a:lnTo>
                  <a:lnTo>
                    <a:pt x="16509" y="158750"/>
                  </a:lnTo>
                  <a:lnTo>
                    <a:pt x="13969" y="157479"/>
                  </a:lnTo>
                  <a:lnTo>
                    <a:pt x="12700" y="156210"/>
                  </a:lnTo>
                  <a:lnTo>
                    <a:pt x="10159" y="154939"/>
                  </a:lnTo>
                  <a:lnTo>
                    <a:pt x="8889" y="153670"/>
                  </a:lnTo>
                  <a:lnTo>
                    <a:pt x="7619" y="151129"/>
                  </a:lnTo>
                  <a:lnTo>
                    <a:pt x="6350" y="149860"/>
                  </a:lnTo>
                  <a:lnTo>
                    <a:pt x="3809" y="147320"/>
                  </a:lnTo>
                  <a:lnTo>
                    <a:pt x="3809" y="144779"/>
                  </a:lnTo>
                  <a:lnTo>
                    <a:pt x="2539" y="140970"/>
                  </a:lnTo>
                  <a:lnTo>
                    <a:pt x="1269" y="138429"/>
                  </a:lnTo>
                  <a:lnTo>
                    <a:pt x="1269" y="135889"/>
                  </a:lnTo>
                  <a:lnTo>
                    <a:pt x="1269" y="132079"/>
                  </a:lnTo>
                  <a:lnTo>
                    <a:pt x="0" y="129539"/>
                  </a:lnTo>
                  <a:lnTo>
                    <a:pt x="0" y="124460"/>
                  </a:lnTo>
                  <a:lnTo>
                    <a:pt x="0" y="120650"/>
                  </a:lnTo>
                  <a:lnTo>
                    <a:pt x="1269" y="118110"/>
                  </a:lnTo>
                  <a:lnTo>
                    <a:pt x="1269" y="114300"/>
                  </a:lnTo>
                  <a:lnTo>
                    <a:pt x="1269" y="110489"/>
                  </a:lnTo>
                  <a:lnTo>
                    <a:pt x="2539" y="107950"/>
                  </a:lnTo>
                  <a:lnTo>
                    <a:pt x="3809" y="104139"/>
                  </a:lnTo>
                  <a:lnTo>
                    <a:pt x="5079" y="101600"/>
                  </a:lnTo>
                  <a:lnTo>
                    <a:pt x="6350" y="99060"/>
                  </a:lnTo>
                  <a:lnTo>
                    <a:pt x="7619" y="97789"/>
                  </a:lnTo>
                  <a:lnTo>
                    <a:pt x="8889" y="96520"/>
                  </a:lnTo>
                  <a:lnTo>
                    <a:pt x="8889" y="95250"/>
                  </a:lnTo>
                  <a:lnTo>
                    <a:pt x="10159" y="93979"/>
                  </a:lnTo>
                  <a:lnTo>
                    <a:pt x="11429" y="92710"/>
                  </a:lnTo>
                  <a:lnTo>
                    <a:pt x="12700" y="92710"/>
                  </a:lnTo>
                  <a:lnTo>
                    <a:pt x="12700" y="91439"/>
                  </a:lnTo>
                  <a:lnTo>
                    <a:pt x="13969" y="91439"/>
                  </a:lnTo>
                  <a:lnTo>
                    <a:pt x="15239" y="90170"/>
                  </a:lnTo>
                  <a:lnTo>
                    <a:pt x="16509" y="90170"/>
                  </a:lnTo>
                  <a:lnTo>
                    <a:pt x="17779" y="88900"/>
                  </a:lnTo>
                  <a:lnTo>
                    <a:pt x="20319" y="88900"/>
                  </a:lnTo>
                  <a:lnTo>
                    <a:pt x="22859" y="88900"/>
                  </a:lnTo>
                  <a:lnTo>
                    <a:pt x="27939" y="88900"/>
                  </a:lnTo>
                  <a:lnTo>
                    <a:pt x="34289" y="88900"/>
                  </a:lnTo>
                  <a:lnTo>
                    <a:pt x="52069" y="91439"/>
                  </a:lnTo>
                  <a:lnTo>
                    <a:pt x="52069" y="62229"/>
                  </a:lnTo>
                  <a:lnTo>
                    <a:pt x="52069" y="54610"/>
                  </a:lnTo>
                  <a:lnTo>
                    <a:pt x="50800" y="46989"/>
                  </a:lnTo>
                  <a:lnTo>
                    <a:pt x="50800" y="35560"/>
                  </a:lnTo>
                  <a:lnTo>
                    <a:pt x="50800" y="31750"/>
                  </a:lnTo>
                  <a:lnTo>
                    <a:pt x="52069" y="27939"/>
                  </a:lnTo>
                  <a:lnTo>
                    <a:pt x="52069" y="25400"/>
                  </a:lnTo>
                  <a:lnTo>
                    <a:pt x="53339" y="21589"/>
                  </a:lnTo>
                  <a:lnTo>
                    <a:pt x="53339" y="20320"/>
                  </a:lnTo>
                  <a:lnTo>
                    <a:pt x="53339" y="19050"/>
                  </a:lnTo>
                  <a:lnTo>
                    <a:pt x="54609" y="17779"/>
                  </a:lnTo>
                  <a:lnTo>
                    <a:pt x="54609" y="16510"/>
                  </a:lnTo>
                  <a:lnTo>
                    <a:pt x="55879" y="13970"/>
                  </a:lnTo>
                  <a:lnTo>
                    <a:pt x="55879" y="12700"/>
                  </a:lnTo>
                  <a:lnTo>
                    <a:pt x="58419" y="10160"/>
                  </a:lnTo>
                  <a:lnTo>
                    <a:pt x="58419" y="8889"/>
                  </a:lnTo>
                  <a:lnTo>
                    <a:pt x="59689" y="7620"/>
                  </a:lnTo>
                  <a:lnTo>
                    <a:pt x="60959" y="6350"/>
                  </a:lnTo>
                  <a:lnTo>
                    <a:pt x="62229" y="5079"/>
                  </a:lnTo>
                  <a:lnTo>
                    <a:pt x="63500" y="3810"/>
                  </a:lnTo>
                  <a:lnTo>
                    <a:pt x="64769" y="3810"/>
                  </a:lnTo>
                  <a:lnTo>
                    <a:pt x="66039" y="2539"/>
                  </a:lnTo>
                  <a:lnTo>
                    <a:pt x="67309" y="2539"/>
                  </a:lnTo>
                  <a:lnTo>
                    <a:pt x="68579" y="1270"/>
                  </a:lnTo>
                  <a:lnTo>
                    <a:pt x="69850" y="1270"/>
                  </a:lnTo>
                  <a:lnTo>
                    <a:pt x="71119" y="1270"/>
                  </a:lnTo>
                  <a:lnTo>
                    <a:pt x="72389" y="0"/>
                  </a:lnTo>
                  <a:lnTo>
                    <a:pt x="74929" y="0"/>
                  </a:lnTo>
                  <a:lnTo>
                    <a:pt x="77469" y="1270"/>
                  </a:lnTo>
                  <a:lnTo>
                    <a:pt x="80009" y="1270"/>
                  </a:lnTo>
                  <a:lnTo>
                    <a:pt x="82550" y="2539"/>
                  </a:lnTo>
                  <a:lnTo>
                    <a:pt x="86359" y="5079"/>
                  </a:lnTo>
                  <a:lnTo>
                    <a:pt x="87629" y="6350"/>
                  </a:lnTo>
                  <a:lnTo>
                    <a:pt x="90169" y="10160"/>
                  </a:lnTo>
                  <a:lnTo>
                    <a:pt x="92709" y="13970"/>
                  </a:lnTo>
                  <a:lnTo>
                    <a:pt x="93979" y="17779"/>
                  </a:lnTo>
                  <a:lnTo>
                    <a:pt x="95250" y="21589"/>
                  </a:lnTo>
                  <a:lnTo>
                    <a:pt x="96519" y="26670"/>
                  </a:lnTo>
                  <a:lnTo>
                    <a:pt x="97789" y="33020"/>
                  </a:lnTo>
                  <a:lnTo>
                    <a:pt x="99059" y="38100"/>
                  </a:lnTo>
                  <a:lnTo>
                    <a:pt x="99059" y="52070"/>
                  </a:lnTo>
                  <a:lnTo>
                    <a:pt x="100329" y="68579"/>
                  </a:lnTo>
                  <a:lnTo>
                    <a:pt x="99059" y="90170"/>
                  </a:lnTo>
                  <a:lnTo>
                    <a:pt x="104139" y="88900"/>
                  </a:lnTo>
                  <a:lnTo>
                    <a:pt x="109219" y="88900"/>
                  </a:lnTo>
                  <a:lnTo>
                    <a:pt x="113029" y="87629"/>
                  </a:lnTo>
                  <a:lnTo>
                    <a:pt x="115569" y="87629"/>
                  </a:lnTo>
                  <a:lnTo>
                    <a:pt x="116839" y="87629"/>
                  </a:lnTo>
                  <a:lnTo>
                    <a:pt x="125729" y="88900"/>
                  </a:lnTo>
                  <a:lnTo>
                    <a:pt x="129539" y="88900"/>
                  </a:lnTo>
                  <a:lnTo>
                    <a:pt x="133350" y="88900"/>
                  </a:lnTo>
                  <a:lnTo>
                    <a:pt x="135889" y="90170"/>
                  </a:lnTo>
                  <a:lnTo>
                    <a:pt x="139700" y="90170"/>
                  </a:lnTo>
                  <a:lnTo>
                    <a:pt x="142239" y="91439"/>
                  </a:lnTo>
                  <a:lnTo>
                    <a:pt x="143509" y="92710"/>
                  </a:lnTo>
                  <a:lnTo>
                    <a:pt x="144779" y="92710"/>
                  </a:lnTo>
                  <a:lnTo>
                    <a:pt x="147319" y="93979"/>
                  </a:lnTo>
                  <a:lnTo>
                    <a:pt x="148589" y="95250"/>
                  </a:lnTo>
                  <a:lnTo>
                    <a:pt x="149859" y="96520"/>
                  </a:lnTo>
                  <a:lnTo>
                    <a:pt x="151129" y="99060"/>
                  </a:lnTo>
                  <a:lnTo>
                    <a:pt x="152400" y="100329"/>
                  </a:lnTo>
                  <a:lnTo>
                    <a:pt x="152400" y="101600"/>
                  </a:lnTo>
                  <a:lnTo>
                    <a:pt x="153669" y="104139"/>
                  </a:lnTo>
                  <a:lnTo>
                    <a:pt x="154939" y="105410"/>
                  </a:lnTo>
                  <a:lnTo>
                    <a:pt x="154939" y="107950"/>
                  </a:lnTo>
                  <a:lnTo>
                    <a:pt x="156209" y="110489"/>
                  </a:lnTo>
                  <a:lnTo>
                    <a:pt x="156209" y="113029"/>
                  </a:lnTo>
                  <a:lnTo>
                    <a:pt x="157479" y="115570"/>
                  </a:lnTo>
                  <a:lnTo>
                    <a:pt x="157479" y="132079"/>
                  </a:lnTo>
                  <a:lnTo>
                    <a:pt x="156209" y="135889"/>
                  </a:lnTo>
                  <a:lnTo>
                    <a:pt x="156209" y="138429"/>
                  </a:lnTo>
                  <a:lnTo>
                    <a:pt x="154939" y="142239"/>
                  </a:lnTo>
                  <a:lnTo>
                    <a:pt x="153669" y="144779"/>
                  </a:lnTo>
                  <a:lnTo>
                    <a:pt x="152400" y="148589"/>
                  </a:lnTo>
                  <a:lnTo>
                    <a:pt x="151129" y="151129"/>
                  </a:lnTo>
                  <a:lnTo>
                    <a:pt x="149859" y="152400"/>
                  </a:lnTo>
                  <a:lnTo>
                    <a:pt x="148589" y="153670"/>
                  </a:lnTo>
                  <a:lnTo>
                    <a:pt x="147319" y="154939"/>
                  </a:lnTo>
                  <a:lnTo>
                    <a:pt x="146050" y="156210"/>
                  </a:lnTo>
                  <a:lnTo>
                    <a:pt x="144779" y="156210"/>
                  </a:lnTo>
                  <a:lnTo>
                    <a:pt x="143509" y="157479"/>
                  </a:lnTo>
                  <a:lnTo>
                    <a:pt x="143509" y="158750"/>
                  </a:lnTo>
                  <a:lnTo>
                    <a:pt x="142239" y="158750"/>
                  </a:lnTo>
                  <a:lnTo>
                    <a:pt x="140969" y="158750"/>
                  </a:lnTo>
                  <a:lnTo>
                    <a:pt x="139700" y="160020"/>
                  </a:lnTo>
                  <a:lnTo>
                    <a:pt x="138429" y="160020"/>
                  </a:lnTo>
                  <a:lnTo>
                    <a:pt x="137159" y="160020"/>
                  </a:lnTo>
                  <a:lnTo>
                    <a:pt x="135889" y="160020"/>
                  </a:lnTo>
                  <a:lnTo>
                    <a:pt x="133350" y="16002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12459" y="610869"/>
              <a:ext cx="173990" cy="295910"/>
            </a:xfrm>
            <a:custGeom>
              <a:avLst/>
              <a:gdLst/>
              <a:ahLst/>
              <a:cxnLst/>
              <a:rect l="l" t="t" r="r" b="b"/>
              <a:pathLst>
                <a:path w="173989" h="295909">
                  <a:moveTo>
                    <a:pt x="105410" y="0"/>
                  </a:moveTo>
                  <a:lnTo>
                    <a:pt x="80010" y="0"/>
                  </a:lnTo>
                  <a:lnTo>
                    <a:pt x="74929" y="1269"/>
                  </a:lnTo>
                  <a:lnTo>
                    <a:pt x="71119" y="2539"/>
                  </a:lnTo>
                  <a:lnTo>
                    <a:pt x="66039" y="5079"/>
                  </a:lnTo>
                  <a:lnTo>
                    <a:pt x="60960" y="6350"/>
                  </a:lnTo>
                  <a:lnTo>
                    <a:pt x="57150" y="10159"/>
                  </a:lnTo>
                  <a:lnTo>
                    <a:pt x="52069" y="12700"/>
                  </a:lnTo>
                  <a:lnTo>
                    <a:pt x="40639" y="24129"/>
                  </a:lnTo>
                  <a:lnTo>
                    <a:pt x="17779" y="63500"/>
                  </a:lnTo>
                  <a:lnTo>
                    <a:pt x="6350" y="105409"/>
                  </a:lnTo>
                  <a:lnTo>
                    <a:pt x="3810" y="119379"/>
                  </a:lnTo>
                  <a:lnTo>
                    <a:pt x="1269" y="135889"/>
                  </a:lnTo>
                  <a:lnTo>
                    <a:pt x="0" y="151129"/>
                  </a:lnTo>
                  <a:lnTo>
                    <a:pt x="0" y="182879"/>
                  </a:lnTo>
                  <a:lnTo>
                    <a:pt x="1269" y="196850"/>
                  </a:lnTo>
                  <a:lnTo>
                    <a:pt x="3810" y="210819"/>
                  </a:lnTo>
                  <a:lnTo>
                    <a:pt x="6350" y="217169"/>
                  </a:lnTo>
                  <a:lnTo>
                    <a:pt x="8889" y="229869"/>
                  </a:lnTo>
                  <a:lnTo>
                    <a:pt x="16510" y="245109"/>
                  </a:lnTo>
                  <a:lnTo>
                    <a:pt x="19050" y="251459"/>
                  </a:lnTo>
                  <a:lnTo>
                    <a:pt x="21589" y="255269"/>
                  </a:lnTo>
                  <a:lnTo>
                    <a:pt x="25400" y="260350"/>
                  </a:lnTo>
                  <a:lnTo>
                    <a:pt x="29210" y="264159"/>
                  </a:lnTo>
                  <a:lnTo>
                    <a:pt x="35560" y="271779"/>
                  </a:lnTo>
                  <a:lnTo>
                    <a:pt x="39369" y="274319"/>
                  </a:lnTo>
                  <a:lnTo>
                    <a:pt x="41910" y="278129"/>
                  </a:lnTo>
                  <a:lnTo>
                    <a:pt x="50800" y="283209"/>
                  </a:lnTo>
                  <a:lnTo>
                    <a:pt x="58419" y="288289"/>
                  </a:lnTo>
                  <a:lnTo>
                    <a:pt x="76200" y="293369"/>
                  </a:lnTo>
                  <a:lnTo>
                    <a:pt x="85089" y="294639"/>
                  </a:lnTo>
                  <a:lnTo>
                    <a:pt x="95250" y="295909"/>
                  </a:lnTo>
                  <a:lnTo>
                    <a:pt x="101600" y="294639"/>
                  </a:lnTo>
                  <a:lnTo>
                    <a:pt x="109219" y="294639"/>
                  </a:lnTo>
                  <a:lnTo>
                    <a:pt x="114300" y="293369"/>
                  </a:lnTo>
                  <a:lnTo>
                    <a:pt x="121919" y="292100"/>
                  </a:lnTo>
                  <a:lnTo>
                    <a:pt x="128269" y="289559"/>
                  </a:lnTo>
                  <a:lnTo>
                    <a:pt x="133350" y="285750"/>
                  </a:lnTo>
                  <a:lnTo>
                    <a:pt x="139700" y="283209"/>
                  </a:lnTo>
                  <a:lnTo>
                    <a:pt x="146050" y="279400"/>
                  </a:lnTo>
                  <a:lnTo>
                    <a:pt x="152400" y="274319"/>
                  </a:lnTo>
                  <a:lnTo>
                    <a:pt x="154939" y="271779"/>
                  </a:lnTo>
                  <a:lnTo>
                    <a:pt x="158750" y="269239"/>
                  </a:lnTo>
                  <a:lnTo>
                    <a:pt x="161289" y="266700"/>
                  </a:lnTo>
                  <a:lnTo>
                    <a:pt x="162560" y="262889"/>
                  </a:lnTo>
                  <a:lnTo>
                    <a:pt x="165100" y="259079"/>
                  </a:lnTo>
                  <a:lnTo>
                    <a:pt x="167639" y="256539"/>
                  </a:lnTo>
                  <a:lnTo>
                    <a:pt x="168910" y="254000"/>
                  </a:lnTo>
                  <a:lnTo>
                    <a:pt x="171450" y="246379"/>
                  </a:lnTo>
                  <a:lnTo>
                    <a:pt x="172719" y="243839"/>
                  </a:lnTo>
                  <a:lnTo>
                    <a:pt x="172719" y="240029"/>
                  </a:lnTo>
                  <a:lnTo>
                    <a:pt x="173989" y="236219"/>
                  </a:lnTo>
                  <a:lnTo>
                    <a:pt x="173989" y="229869"/>
                  </a:lnTo>
                  <a:lnTo>
                    <a:pt x="91439" y="229869"/>
                  </a:lnTo>
                  <a:lnTo>
                    <a:pt x="87629" y="228600"/>
                  </a:lnTo>
                  <a:lnTo>
                    <a:pt x="83819" y="228600"/>
                  </a:lnTo>
                  <a:lnTo>
                    <a:pt x="81279" y="227329"/>
                  </a:lnTo>
                  <a:lnTo>
                    <a:pt x="77469" y="227329"/>
                  </a:lnTo>
                  <a:lnTo>
                    <a:pt x="74929" y="224789"/>
                  </a:lnTo>
                  <a:lnTo>
                    <a:pt x="49529" y="200659"/>
                  </a:lnTo>
                  <a:lnTo>
                    <a:pt x="106679" y="160019"/>
                  </a:lnTo>
                  <a:lnTo>
                    <a:pt x="119379" y="151129"/>
                  </a:lnTo>
                  <a:lnTo>
                    <a:pt x="130810" y="143509"/>
                  </a:lnTo>
                  <a:lnTo>
                    <a:pt x="138429" y="135889"/>
                  </a:lnTo>
                  <a:lnTo>
                    <a:pt x="142239" y="133350"/>
                  </a:lnTo>
                  <a:lnTo>
                    <a:pt x="143086" y="132079"/>
                  </a:lnTo>
                  <a:lnTo>
                    <a:pt x="45719" y="132079"/>
                  </a:lnTo>
                  <a:lnTo>
                    <a:pt x="46989" y="124459"/>
                  </a:lnTo>
                  <a:lnTo>
                    <a:pt x="52069" y="109219"/>
                  </a:lnTo>
                  <a:lnTo>
                    <a:pt x="53339" y="102869"/>
                  </a:lnTo>
                  <a:lnTo>
                    <a:pt x="55879" y="96519"/>
                  </a:lnTo>
                  <a:lnTo>
                    <a:pt x="63500" y="81279"/>
                  </a:lnTo>
                  <a:lnTo>
                    <a:pt x="66039" y="77469"/>
                  </a:lnTo>
                  <a:lnTo>
                    <a:pt x="69850" y="74929"/>
                  </a:lnTo>
                  <a:lnTo>
                    <a:pt x="71119" y="73659"/>
                  </a:lnTo>
                  <a:lnTo>
                    <a:pt x="72389" y="71119"/>
                  </a:lnTo>
                  <a:lnTo>
                    <a:pt x="73660" y="71119"/>
                  </a:lnTo>
                  <a:lnTo>
                    <a:pt x="76200" y="68579"/>
                  </a:lnTo>
                  <a:lnTo>
                    <a:pt x="77469" y="68579"/>
                  </a:lnTo>
                  <a:lnTo>
                    <a:pt x="78739" y="67309"/>
                  </a:lnTo>
                  <a:lnTo>
                    <a:pt x="81279" y="66039"/>
                  </a:lnTo>
                  <a:lnTo>
                    <a:pt x="86360" y="66039"/>
                  </a:lnTo>
                  <a:lnTo>
                    <a:pt x="90169" y="64769"/>
                  </a:lnTo>
                  <a:lnTo>
                    <a:pt x="165100" y="64769"/>
                  </a:lnTo>
                  <a:lnTo>
                    <a:pt x="165100" y="62229"/>
                  </a:lnTo>
                  <a:lnTo>
                    <a:pt x="163829" y="57150"/>
                  </a:lnTo>
                  <a:lnTo>
                    <a:pt x="162560" y="53339"/>
                  </a:lnTo>
                  <a:lnTo>
                    <a:pt x="162560" y="48259"/>
                  </a:lnTo>
                  <a:lnTo>
                    <a:pt x="160019" y="44450"/>
                  </a:lnTo>
                  <a:lnTo>
                    <a:pt x="157479" y="36829"/>
                  </a:lnTo>
                  <a:lnTo>
                    <a:pt x="154939" y="33019"/>
                  </a:lnTo>
                  <a:lnTo>
                    <a:pt x="153669" y="29209"/>
                  </a:lnTo>
                  <a:lnTo>
                    <a:pt x="151129" y="25400"/>
                  </a:lnTo>
                  <a:lnTo>
                    <a:pt x="143510" y="17779"/>
                  </a:lnTo>
                  <a:lnTo>
                    <a:pt x="139700" y="15239"/>
                  </a:lnTo>
                  <a:lnTo>
                    <a:pt x="129539" y="7619"/>
                  </a:lnTo>
                  <a:lnTo>
                    <a:pt x="123189" y="5079"/>
                  </a:lnTo>
                  <a:lnTo>
                    <a:pt x="118110" y="3809"/>
                  </a:lnTo>
                  <a:lnTo>
                    <a:pt x="111760" y="1269"/>
                  </a:lnTo>
                  <a:lnTo>
                    <a:pt x="105410" y="0"/>
                  </a:lnTo>
                  <a:close/>
                </a:path>
                <a:path w="173989" h="295909">
                  <a:moveTo>
                    <a:pt x="162560" y="201929"/>
                  </a:moveTo>
                  <a:lnTo>
                    <a:pt x="152400" y="201929"/>
                  </a:lnTo>
                  <a:lnTo>
                    <a:pt x="147319" y="204469"/>
                  </a:lnTo>
                  <a:lnTo>
                    <a:pt x="143510" y="207009"/>
                  </a:lnTo>
                  <a:lnTo>
                    <a:pt x="140969" y="208279"/>
                  </a:lnTo>
                  <a:lnTo>
                    <a:pt x="137160" y="212089"/>
                  </a:lnTo>
                  <a:lnTo>
                    <a:pt x="133350" y="214629"/>
                  </a:lnTo>
                  <a:lnTo>
                    <a:pt x="129539" y="218439"/>
                  </a:lnTo>
                  <a:lnTo>
                    <a:pt x="125729" y="220979"/>
                  </a:lnTo>
                  <a:lnTo>
                    <a:pt x="120650" y="223519"/>
                  </a:lnTo>
                  <a:lnTo>
                    <a:pt x="116839" y="226059"/>
                  </a:lnTo>
                  <a:lnTo>
                    <a:pt x="106679" y="228600"/>
                  </a:lnTo>
                  <a:lnTo>
                    <a:pt x="100329" y="229869"/>
                  </a:lnTo>
                  <a:lnTo>
                    <a:pt x="173989" y="229869"/>
                  </a:lnTo>
                  <a:lnTo>
                    <a:pt x="173989" y="219709"/>
                  </a:lnTo>
                  <a:lnTo>
                    <a:pt x="172719" y="217169"/>
                  </a:lnTo>
                  <a:lnTo>
                    <a:pt x="172719" y="214629"/>
                  </a:lnTo>
                  <a:lnTo>
                    <a:pt x="171450" y="212089"/>
                  </a:lnTo>
                  <a:lnTo>
                    <a:pt x="171450" y="210819"/>
                  </a:lnTo>
                  <a:lnTo>
                    <a:pt x="170179" y="208279"/>
                  </a:lnTo>
                  <a:lnTo>
                    <a:pt x="166369" y="204469"/>
                  </a:lnTo>
                  <a:lnTo>
                    <a:pt x="163829" y="203200"/>
                  </a:lnTo>
                  <a:lnTo>
                    <a:pt x="162560" y="201929"/>
                  </a:lnTo>
                  <a:close/>
                </a:path>
                <a:path w="173989" h="295909">
                  <a:moveTo>
                    <a:pt x="158750" y="200659"/>
                  </a:moveTo>
                  <a:lnTo>
                    <a:pt x="154939" y="200659"/>
                  </a:lnTo>
                  <a:lnTo>
                    <a:pt x="153669" y="201929"/>
                  </a:lnTo>
                  <a:lnTo>
                    <a:pt x="160019" y="201929"/>
                  </a:lnTo>
                  <a:lnTo>
                    <a:pt x="158750" y="200659"/>
                  </a:lnTo>
                  <a:close/>
                </a:path>
                <a:path w="173989" h="295909">
                  <a:moveTo>
                    <a:pt x="165100" y="64769"/>
                  </a:moveTo>
                  <a:lnTo>
                    <a:pt x="95250" y="64769"/>
                  </a:lnTo>
                  <a:lnTo>
                    <a:pt x="99060" y="66039"/>
                  </a:lnTo>
                  <a:lnTo>
                    <a:pt x="102869" y="66039"/>
                  </a:lnTo>
                  <a:lnTo>
                    <a:pt x="107950" y="67309"/>
                  </a:lnTo>
                  <a:lnTo>
                    <a:pt x="111760" y="68579"/>
                  </a:lnTo>
                  <a:lnTo>
                    <a:pt x="114300" y="71119"/>
                  </a:lnTo>
                  <a:lnTo>
                    <a:pt x="118110" y="73659"/>
                  </a:lnTo>
                  <a:lnTo>
                    <a:pt x="120650" y="76200"/>
                  </a:lnTo>
                  <a:lnTo>
                    <a:pt x="113029" y="82550"/>
                  </a:lnTo>
                  <a:lnTo>
                    <a:pt x="95250" y="97789"/>
                  </a:lnTo>
                  <a:lnTo>
                    <a:pt x="83819" y="106679"/>
                  </a:lnTo>
                  <a:lnTo>
                    <a:pt x="45719" y="132079"/>
                  </a:lnTo>
                  <a:lnTo>
                    <a:pt x="143086" y="132079"/>
                  </a:lnTo>
                  <a:lnTo>
                    <a:pt x="144779" y="129539"/>
                  </a:lnTo>
                  <a:lnTo>
                    <a:pt x="149860" y="124459"/>
                  </a:lnTo>
                  <a:lnTo>
                    <a:pt x="153669" y="118109"/>
                  </a:lnTo>
                  <a:lnTo>
                    <a:pt x="156210" y="114300"/>
                  </a:lnTo>
                  <a:lnTo>
                    <a:pt x="157479" y="111759"/>
                  </a:lnTo>
                  <a:lnTo>
                    <a:pt x="158750" y="107950"/>
                  </a:lnTo>
                  <a:lnTo>
                    <a:pt x="160019" y="105409"/>
                  </a:lnTo>
                  <a:lnTo>
                    <a:pt x="161289" y="101600"/>
                  </a:lnTo>
                  <a:lnTo>
                    <a:pt x="162560" y="99059"/>
                  </a:lnTo>
                  <a:lnTo>
                    <a:pt x="163829" y="95250"/>
                  </a:lnTo>
                  <a:lnTo>
                    <a:pt x="163829" y="91439"/>
                  </a:lnTo>
                  <a:lnTo>
                    <a:pt x="165100" y="87629"/>
                  </a:lnTo>
                  <a:lnTo>
                    <a:pt x="165100" y="83819"/>
                  </a:lnTo>
                  <a:lnTo>
                    <a:pt x="166369" y="81279"/>
                  </a:lnTo>
                  <a:lnTo>
                    <a:pt x="166369" y="71119"/>
                  </a:lnTo>
                  <a:lnTo>
                    <a:pt x="165100" y="66039"/>
                  </a:lnTo>
                  <a:lnTo>
                    <a:pt x="165100" y="64769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7379" y="605789"/>
              <a:ext cx="184150" cy="304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946547" y="603657"/>
            <a:ext cx="155575" cy="313055"/>
            <a:chOff x="5946547" y="603657"/>
            <a:chExt cx="155575" cy="313055"/>
          </a:xfrm>
        </p:grpSpPr>
        <p:sp>
          <p:nvSpPr>
            <p:cNvPr id="62" name="object 62"/>
            <p:cNvSpPr/>
            <p:nvPr/>
          </p:nvSpPr>
          <p:spPr>
            <a:xfrm>
              <a:off x="5951219" y="6083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27939" y="302260"/>
                  </a:moveTo>
                  <a:lnTo>
                    <a:pt x="15239" y="302260"/>
                  </a:lnTo>
                  <a:lnTo>
                    <a:pt x="17779" y="303530"/>
                  </a:lnTo>
                  <a:lnTo>
                    <a:pt x="26669" y="303530"/>
                  </a:lnTo>
                  <a:lnTo>
                    <a:pt x="27939" y="302260"/>
                  </a:lnTo>
                  <a:close/>
                </a:path>
                <a:path w="146050" h="303530">
                  <a:moveTo>
                    <a:pt x="31750" y="299720"/>
                  </a:moveTo>
                  <a:lnTo>
                    <a:pt x="11429" y="299720"/>
                  </a:lnTo>
                  <a:lnTo>
                    <a:pt x="13969" y="302260"/>
                  </a:lnTo>
                  <a:lnTo>
                    <a:pt x="30479" y="302260"/>
                  </a:lnTo>
                  <a:lnTo>
                    <a:pt x="31750" y="300990"/>
                  </a:lnTo>
                  <a:lnTo>
                    <a:pt x="31750" y="299720"/>
                  </a:lnTo>
                  <a:close/>
                </a:path>
                <a:path w="146050" h="303530">
                  <a:moveTo>
                    <a:pt x="34289" y="298450"/>
                  </a:moveTo>
                  <a:lnTo>
                    <a:pt x="10159" y="298450"/>
                  </a:lnTo>
                  <a:lnTo>
                    <a:pt x="10159" y="299720"/>
                  </a:lnTo>
                  <a:lnTo>
                    <a:pt x="33019" y="299720"/>
                  </a:lnTo>
                  <a:lnTo>
                    <a:pt x="34289" y="298450"/>
                  </a:lnTo>
                  <a:close/>
                </a:path>
                <a:path w="146050" h="303530">
                  <a:moveTo>
                    <a:pt x="29209" y="5080"/>
                  </a:moveTo>
                  <a:lnTo>
                    <a:pt x="16509" y="5080"/>
                  </a:lnTo>
                  <a:lnTo>
                    <a:pt x="15239" y="6350"/>
                  </a:lnTo>
                  <a:lnTo>
                    <a:pt x="13969" y="6350"/>
                  </a:lnTo>
                  <a:lnTo>
                    <a:pt x="11429" y="8890"/>
                  </a:lnTo>
                  <a:lnTo>
                    <a:pt x="10159" y="8890"/>
                  </a:lnTo>
                  <a:lnTo>
                    <a:pt x="10159" y="10160"/>
                  </a:lnTo>
                  <a:lnTo>
                    <a:pt x="7619" y="12700"/>
                  </a:lnTo>
                  <a:lnTo>
                    <a:pt x="7619" y="13970"/>
                  </a:lnTo>
                  <a:lnTo>
                    <a:pt x="6350" y="15240"/>
                  </a:lnTo>
                  <a:lnTo>
                    <a:pt x="3809" y="20320"/>
                  </a:lnTo>
                  <a:lnTo>
                    <a:pt x="3809" y="22860"/>
                  </a:lnTo>
                  <a:lnTo>
                    <a:pt x="2539" y="25400"/>
                  </a:lnTo>
                  <a:lnTo>
                    <a:pt x="1269" y="29210"/>
                  </a:lnTo>
                  <a:lnTo>
                    <a:pt x="1269" y="64770"/>
                  </a:lnTo>
                  <a:lnTo>
                    <a:pt x="63" y="88900"/>
                  </a:lnTo>
                  <a:lnTo>
                    <a:pt x="0" y="271780"/>
                  </a:lnTo>
                  <a:lnTo>
                    <a:pt x="1269" y="275590"/>
                  </a:lnTo>
                  <a:lnTo>
                    <a:pt x="1269" y="281940"/>
                  </a:lnTo>
                  <a:lnTo>
                    <a:pt x="2539" y="285750"/>
                  </a:lnTo>
                  <a:lnTo>
                    <a:pt x="3809" y="288290"/>
                  </a:lnTo>
                  <a:lnTo>
                    <a:pt x="3809" y="290830"/>
                  </a:lnTo>
                  <a:lnTo>
                    <a:pt x="5079" y="293370"/>
                  </a:lnTo>
                  <a:lnTo>
                    <a:pt x="7619" y="295910"/>
                  </a:lnTo>
                  <a:lnTo>
                    <a:pt x="7619" y="297180"/>
                  </a:lnTo>
                  <a:lnTo>
                    <a:pt x="8889" y="298450"/>
                  </a:lnTo>
                  <a:lnTo>
                    <a:pt x="35559" y="298450"/>
                  </a:lnTo>
                  <a:lnTo>
                    <a:pt x="36829" y="297180"/>
                  </a:lnTo>
                  <a:lnTo>
                    <a:pt x="36829" y="295910"/>
                  </a:lnTo>
                  <a:lnTo>
                    <a:pt x="39369" y="293370"/>
                  </a:lnTo>
                  <a:lnTo>
                    <a:pt x="43179" y="285750"/>
                  </a:lnTo>
                  <a:lnTo>
                    <a:pt x="44450" y="281940"/>
                  </a:lnTo>
                  <a:lnTo>
                    <a:pt x="44450" y="275590"/>
                  </a:lnTo>
                  <a:lnTo>
                    <a:pt x="45719" y="271780"/>
                  </a:lnTo>
                  <a:lnTo>
                    <a:pt x="45719" y="132080"/>
                  </a:lnTo>
                  <a:lnTo>
                    <a:pt x="48259" y="124460"/>
                  </a:lnTo>
                  <a:lnTo>
                    <a:pt x="49529" y="119380"/>
                  </a:lnTo>
                  <a:lnTo>
                    <a:pt x="52069" y="113030"/>
                  </a:lnTo>
                  <a:lnTo>
                    <a:pt x="54609" y="107950"/>
                  </a:lnTo>
                  <a:lnTo>
                    <a:pt x="58419" y="102870"/>
                  </a:lnTo>
                  <a:lnTo>
                    <a:pt x="60959" y="97790"/>
                  </a:lnTo>
                  <a:lnTo>
                    <a:pt x="63500" y="93980"/>
                  </a:lnTo>
                  <a:lnTo>
                    <a:pt x="67309" y="88900"/>
                  </a:lnTo>
                  <a:lnTo>
                    <a:pt x="71119" y="86360"/>
                  </a:lnTo>
                  <a:lnTo>
                    <a:pt x="78739" y="78740"/>
                  </a:lnTo>
                  <a:lnTo>
                    <a:pt x="86359" y="73660"/>
                  </a:lnTo>
                  <a:lnTo>
                    <a:pt x="91439" y="72390"/>
                  </a:lnTo>
                  <a:lnTo>
                    <a:pt x="95250" y="69850"/>
                  </a:lnTo>
                  <a:lnTo>
                    <a:pt x="100329" y="68580"/>
                  </a:lnTo>
                  <a:lnTo>
                    <a:pt x="146050" y="68580"/>
                  </a:lnTo>
                  <a:lnTo>
                    <a:pt x="146050" y="54610"/>
                  </a:lnTo>
                  <a:lnTo>
                    <a:pt x="144779" y="46990"/>
                  </a:lnTo>
                  <a:lnTo>
                    <a:pt x="143509" y="40640"/>
                  </a:lnTo>
                  <a:lnTo>
                    <a:pt x="142663" y="35560"/>
                  </a:lnTo>
                  <a:lnTo>
                    <a:pt x="45719" y="35560"/>
                  </a:lnTo>
                  <a:lnTo>
                    <a:pt x="44450" y="31750"/>
                  </a:lnTo>
                  <a:lnTo>
                    <a:pt x="44450" y="27940"/>
                  </a:lnTo>
                  <a:lnTo>
                    <a:pt x="43179" y="25400"/>
                  </a:lnTo>
                  <a:lnTo>
                    <a:pt x="41909" y="21590"/>
                  </a:lnTo>
                  <a:lnTo>
                    <a:pt x="41909" y="19050"/>
                  </a:lnTo>
                  <a:lnTo>
                    <a:pt x="39369" y="13970"/>
                  </a:lnTo>
                  <a:lnTo>
                    <a:pt x="38100" y="12700"/>
                  </a:lnTo>
                  <a:lnTo>
                    <a:pt x="36829" y="10160"/>
                  </a:lnTo>
                  <a:lnTo>
                    <a:pt x="34289" y="8890"/>
                  </a:lnTo>
                  <a:lnTo>
                    <a:pt x="31750" y="6350"/>
                  </a:lnTo>
                  <a:lnTo>
                    <a:pt x="29209" y="5080"/>
                  </a:lnTo>
                  <a:close/>
                </a:path>
                <a:path w="146050" h="303530">
                  <a:moveTo>
                    <a:pt x="130809" y="129540"/>
                  </a:moveTo>
                  <a:lnTo>
                    <a:pt x="115569" y="129540"/>
                  </a:lnTo>
                  <a:lnTo>
                    <a:pt x="116839" y="130810"/>
                  </a:lnTo>
                  <a:lnTo>
                    <a:pt x="119379" y="132080"/>
                  </a:lnTo>
                  <a:lnTo>
                    <a:pt x="124459" y="132080"/>
                  </a:lnTo>
                  <a:lnTo>
                    <a:pt x="128269" y="130810"/>
                  </a:lnTo>
                  <a:lnTo>
                    <a:pt x="130809" y="129540"/>
                  </a:lnTo>
                  <a:close/>
                </a:path>
                <a:path w="146050" h="303530">
                  <a:moveTo>
                    <a:pt x="146050" y="68580"/>
                  </a:moveTo>
                  <a:lnTo>
                    <a:pt x="100329" y="68580"/>
                  </a:lnTo>
                  <a:lnTo>
                    <a:pt x="101484" y="93980"/>
                  </a:lnTo>
                  <a:lnTo>
                    <a:pt x="101600" y="107950"/>
                  </a:lnTo>
                  <a:lnTo>
                    <a:pt x="102869" y="111760"/>
                  </a:lnTo>
                  <a:lnTo>
                    <a:pt x="102869" y="114300"/>
                  </a:lnTo>
                  <a:lnTo>
                    <a:pt x="104139" y="118110"/>
                  </a:lnTo>
                  <a:lnTo>
                    <a:pt x="105409" y="120650"/>
                  </a:lnTo>
                  <a:lnTo>
                    <a:pt x="106679" y="121920"/>
                  </a:lnTo>
                  <a:lnTo>
                    <a:pt x="109219" y="127000"/>
                  </a:lnTo>
                  <a:lnTo>
                    <a:pt x="111759" y="128270"/>
                  </a:lnTo>
                  <a:lnTo>
                    <a:pt x="113029" y="129540"/>
                  </a:lnTo>
                  <a:lnTo>
                    <a:pt x="132079" y="129540"/>
                  </a:lnTo>
                  <a:lnTo>
                    <a:pt x="138429" y="123190"/>
                  </a:lnTo>
                  <a:lnTo>
                    <a:pt x="142239" y="115570"/>
                  </a:lnTo>
                  <a:lnTo>
                    <a:pt x="143509" y="111760"/>
                  </a:lnTo>
                  <a:lnTo>
                    <a:pt x="143509" y="107950"/>
                  </a:lnTo>
                  <a:lnTo>
                    <a:pt x="144779" y="104140"/>
                  </a:lnTo>
                  <a:lnTo>
                    <a:pt x="144779" y="99060"/>
                  </a:lnTo>
                  <a:lnTo>
                    <a:pt x="146050" y="90170"/>
                  </a:lnTo>
                  <a:lnTo>
                    <a:pt x="146050" y="68580"/>
                  </a:lnTo>
                  <a:close/>
                </a:path>
                <a:path w="146050" h="303530">
                  <a:moveTo>
                    <a:pt x="116839" y="0"/>
                  </a:moveTo>
                  <a:lnTo>
                    <a:pt x="102869" y="0"/>
                  </a:lnTo>
                  <a:lnTo>
                    <a:pt x="85089" y="5080"/>
                  </a:lnTo>
                  <a:lnTo>
                    <a:pt x="77469" y="8890"/>
                  </a:lnTo>
                  <a:lnTo>
                    <a:pt x="68579" y="13970"/>
                  </a:lnTo>
                  <a:lnTo>
                    <a:pt x="53339" y="26670"/>
                  </a:lnTo>
                  <a:lnTo>
                    <a:pt x="45719" y="35560"/>
                  </a:lnTo>
                  <a:lnTo>
                    <a:pt x="142663" y="35560"/>
                  </a:lnTo>
                  <a:lnTo>
                    <a:pt x="123189" y="2540"/>
                  </a:lnTo>
                  <a:lnTo>
                    <a:pt x="120650" y="1270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1219" y="608330"/>
              <a:ext cx="146050" cy="303530"/>
            </a:xfrm>
            <a:custGeom>
              <a:avLst/>
              <a:gdLst/>
              <a:ahLst/>
              <a:cxnLst/>
              <a:rect l="l" t="t" r="r" b="b"/>
              <a:pathLst>
                <a:path w="146050" h="303530">
                  <a:moveTo>
                    <a:pt x="146050" y="90170"/>
                  </a:moveTo>
                  <a:lnTo>
                    <a:pt x="144779" y="99060"/>
                  </a:lnTo>
                  <a:lnTo>
                    <a:pt x="144779" y="104140"/>
                  </a:lnTo>
                  <a:lnTo>
                    <a:pt x="143509" y="107950"/>
                  </a:lnTo>
                  <a:lnTo>
                    <a:pt x="143509" y="111760"/>
                  </a:lnTo>
                  <a:lnTo>
                    <a:pt x="142239" y="115570"/>
                  </a:lnTo>
                  <a:lnTo>
                    <a:pt x="140969" y="118110"/>
                  </a:lnTo>
                  <a:lnTo>
                    <a:pt x="139700" y="120650"/>
                  </a:lnTo>
                  <a:lnTo>
                    <a:pt x="138429" y="123190"/>
                  </a:lnTo>
                  <a:lnTo>
                    <a:pt x="135889" y="125730"/>
                  </a:lnTo>
                  <a:lnTo>
                    <a:pt x="134619" y="127000"/>
                  </a:lnTo>
                  <a:lnTo>
                    <a:pt x="132079" y="129540"/>
                  </a:lnTo>
                  <a:lnTo>
                    <a:pt x="130809" y="129540"/>
                  </a:lnTo>
                  <a:lnTo>
                    <a:pt x="128269" y="130810"/>
                  </a:lnTo>
                  <a:lnTo>
                    <a:pt x="124459" y="132080"/>
                  </a:lnTo>
                  <a:lnTo>
                    <a:pt x="121919" y="132080"/>
                  </a:lnTo>
                  <a:lnTo>
                    <a:pt x="119379" y="132080"/>
                  </a:lnTo>
                  <a:lnTo>
                    <a:pt x="116839" y="130810"/>
                  </a:lnTo>
                  <a:lnTo>
                    <a:pt x="115569" y="129540"/>
                  </a:lnTo>
                  <a:lnTo>
                    <a:pt x="113029" y="129540"/>
                  </a:lnTo>
                  <a:lnTo>
                    <a:pt x="111759" y="128270"/>
                  </a:lnTo>
                  <a:lnTo>
                    <a:pt x="109219" y="127000"/>
                  </a:lnTo>
                  <a:lnTo>
                    <a:pt x="107950" y="124460"/>
                  </a:lnTo>
                  <a:lnTo>
                    <a:pt x="106679" y="121920"/>
                  </a:lnTo>
                  <a:lnTo>
                    <a:pt x="105409" y="120650"/>
                  </a:lnTo>
                  <a:lnTo>
                    <a:pt x="104139" y="118110"/>
                  </a:lnTo>
                  <a:lnTo>
                    <a:pt x="102869" y="114300"/>
                  </a:lnTo>
                  <a:lnTo>
                    <a:pt x="102869" y="111760"/>
                  </a:lnTo>
                  <a:lnTo>
                    <a:pt x="101600" y="107950"/>
                  </a:lnTo>
                  <a:lnTo>
                    <a:pt x="101600" y="104140"/>
                  </a:lnTo>
                  <a:lnTo>
                    <a:pt x="101600" y="100330"/>
                  </a:lnTo>
                  <a:lnTo>
                    <a:pt x="101600" y="96520"/>
                  </a:lnTo>
                  <a:lnTo>
                    <a:pt x="100329" y="68580"/>
                  </a:lnTo>
                  <a:lnTo>
                    <a:pt x="95250" y="69850"/>
                  </a:lnTo>
                  <a:lnTo>
                    <a:pt x="91439" y="72390"/>
                  </a:lnTo>
                  <a:lnTo>
                    <a:pt x="86359" y="73660"/>
                  </a:lnTo>
                  <a:lnTo>
                    <a:pt x="82550" y="76200"/>
                  </a:lnTo>
                  <a:lnTo>
                    <a:pt x="78739" y="78740"/>
                  </a:lnTo>
                  <a:lnTo>
                    <a:pt x="74929" y="82550"/>
                  </a:lnTo>
                  <a:lnTo>
                    <a:pt x="71119" y="86360"/>
                  </a:lnTo>
                  <a:lnTo>
                    <a:pt x="67309" y="88900"/>
                  </a:lnTo>
                  <a:lnTo>
                    <a:pt x="63500" y="93980"/>
                  </a:lnTo>
                  <a:lnTo>
                    <a:pt x="60959" y="97790"/>
                  </a:lnTo>
                  <a:lnTo>
                    <a:pt x="58419" y="102870"/>
                  </a:lnTo>
                  <a:lnTo>
                    <a:pt x="54609" y="107950"/>
                  </a:lnTo>
                  <a:lnTo>
                    <a:pt x="52069" y="113030"/>
                  </a:lnTo>
                  <a:lnTo>
                    <a:pt x="49529" y="119380"/>
                  </a:lnTo>
                  <a:lnTo>
                    <a:pt x="48259" y="124460"/>
                  </a:lnTo>
                  <a:lnTo>
                    <a:pt x="45719" y="132080"/>
                  </a:lnTo>
                  <a:lnTo>
                    <a:pt x="45719" y="267970"/>
                  </a:lnTo>
                  <a:lnTo>
                    <a:pt x="45719" y="271780"/>
                  </a:lnTo>
                  <a:lnTo>
                    <a:pt x="44450" y="275590"/>
                  </a:lnTo>
                  <a:lnTo>
                    <a:pt x="44450" y="279400"/>
                  </a:lnTo>
                  <a:lnTo>
                    <a:pt x="44450" y="281940"/>
                  </a:lnTo>
                  <a:lnTo>
                    <a:pt x="43179" y="285750"/>
                  </a:lnTo>
                  <a:lnTo>
                    <a:pt x="41909" y="288290"/>
                  </a:lnTo>
                  <a:lnTo>
                    <a:pt x="40639" y="290830"/>
                  </a:lnTo>
                  <a:lnTo>
                    <a:pt x="39369" y="293370"/>
                  </a:lnTo>
                  <a:lnTo>
                    <a:pt x="36829" y="295910"/>
                  </a:lnTo>
                  <a:lnTo>
                    <a:pt x="36829" y="297180"/>
                  </a:lnTo>
                  <a:lnTo>
                    <a:pt x="35559" y="298450"/>
                  </a:lnTo>
                  <a:lnTo>
                    <a:pt x="34289" y="298450"/>
                  </a:lnTo>
                  <a:lnTo>
                    <a:pt x="33019" y="299720"/>
                  </a:lnTo>
                  <a:lnTo>
                    <a:pt x="31750" y="299720"/>
                  </a:lnTo>
                  <a:lnTo>
                    <a:pt x="31750" y="300990"/>
                  </a:lnTo>
                  <a:lnTo>
                    <a:pt x="30479" y="302260"/>
                  </a:lnTo>
                  <a:lnTo>
                    <a:pt x="29209" y="302260"/>
                  </a:lnTo>
                  <a:lnTo>
                    <a:pt x="27939" y="302260"/>
                  </a:lnTo>
                  <a:lnTo>
                    <a:pt x="26669" y="303530"/>
                  </a:lnTo>
                  <a:lnTo>
                    <a:pt x="25400" y="303530"/>
                  </a:lnTo>
                  <a:lnTo>
                    <a:pt x="24129" y="303530"/>
                  </a:lnTo>
                  <a:lnTo>
                    <a:pt x="21589" y="303530"/>
                  </a:lnTo>
                  <a:lnTo>
                    <a:pt x="19050" y="303530"/>
                  </a:lnTo>
                  <a:lnTo>
                    <a:pt x="17779" y="303530"/>
                  </a:lnTo>
                  <a:lnTo>
                    <a:pt x="15239" y="302260"/>
                  </a:lnTo>
                  <a:lnTo>
                    <a:pt x="13969" y="302260"/>
                  </a:lnTo>
                  <a:lnTo>
                    <a:pt x="12700" y="300990"/>
                  </a:lnTo>
                  <a:lnTo>
                    <a:pt x="11429" y="299720"/>
                  </a:lnTo>
                  <a:lnTo>
                    <a:pt x="10159" y="299720"/>
                  </a:lnTo>
                  <a:lnTo>
                    <a:pt x="10159" y="298450"/>
                  </a:lnTo>
                  <a:lnTo>
                    <a:pt x="8889" y="298450"/>
                  </a:lnTo>
                  <a:lnTo>
                    <a:pt x="7619" y="297180"/>
                  </a:lnTo>
                  <a:lnTo>
                    <a:pt x="7619" y="295910"/>
                  </a:lnTo>
                  <a:lnTo>
                    <a:pt x="6350" y="294640"/>
                  </a:lnTo>
                  <a:lnTo>
                    <a:pt x="5079" y="293370"/>
                  </a:lnTo>
                  <a:lnTo>
                    <a:pt x="3809" y="290830"/>
                  </a:lnTo>
                  <a:lnTo>
                    <a:pt x="3809" y="288290"/>
                  </a:lnTo>
                  <a:lnTo>
                    <a:pt x="2539" y="285750"/>
                  </a:lnTo>
                  <a:lnTo>
                    <a:pt x="1269" y="281940"/>
                  </a:lnTo>
                  <a:lnTo>
                    <a:pt x="1269" y="279400"/>
                  </a:lnTo>
                  <a:lnTo>
                    <a:pt x="1269" y="275590"/>
                  </a:lnTo>
                  <a:lnTo>
                    <a:pt x="0" y="271780"/>
                  </a:lnTo>
                  <a:lnTo>
                    <a:pt x="0" y="267970"/>
                  </a:lnTo>
                  <a:lnTo>
                    <a:pt x="0" y="90170"/>
                  </a:lnTo>
                  <a:lnTo>
                    <a:pt x="1269" y="64770"/>
                  </a:lnTo>
                  <a:lnTo>
                    <a:pt x="1269" y="40640"/>
                  </a:lnTo>
                  <a:lnTo>
                    <a:pt x="1269" y="36830"/>
                  </a:lnTo>
                  <a:lnTo>
                    <a:pt x="1269" y="33020"/>
                  </a:lnTo>
                  <a:lnTo>
                    <a:pt x="1269" y="29210"/>
                  </a:lnTo>
                  <a:lnTo>
                    <a:pt x="2539" y="25400"/>
                  </a:lnTo>
                  <a:lnTo>
                    <a:pt x="3809" y="22860"/>
                  </a:lnTo>
                  <a:lnTo>
                    <a:pt x="3809" y="20320"/>
                  </a:lnTo>
                  <a:lnTo>
                    <a:pt x="5079" y="17780"/>
                  </a:lnTo>
                  <a:lnTo>
                    <a:pt x="6350" y="15240"/>
                  </a:lnTo>
                  <a:lnTo>
                    <a:pt x="7619" y="13970"/>
                  </a:lnTo>
                  <a:lnTo>
                    <a:pt x="7619" y="12700"/>
                  </a:lnTo>
                  <a:lnTo>
                    <a:pt x="8889" y="11430"/>
                  </a:lnTo>
                  <a:lnTo>
                    <a:pt x="10159" y="10160"/>
                  </a:lnTo>
                  <a:lnTo>
                    <a:pt x="10159" y="8890"/>
                  </a:lnTo>
                  <a:lnTo>
                    <a:pt x="11429" y="8890"/>
                  </a:lnTo>
                  <a:lnTo>
                    <a:pt x="12700" y="7620"/>
                  </a:lnTo>
                  <a:lnTo>
                    <a:pt x="13969" y="6350"/>
                  </a:lnTo>
                  <a:lnTo>
                    <a:pt x="15239" y="6350"/>
                  </a:lnTo>
                  <a:lnTo>
                    <a:pt x="16509" y="5080"/>
                  </a:lnTo>
                  <a:lnTo>
                    <a:pt x="17779" y="5080"/>
                  </a:lnTo>
                  <a:lnTo>
                    <a:pt x="29209" y="5080"/>
                  </a:lnTo>
                  <a:lnTo>
                    <a:pt x="31750" y="6350"/>
                  </a:lnTo>
                  <a:lnTo>
                    <a:pt x="33019" y="7620"/>
                  </a:lnTo>
                  <a:lnTo>
                    <a:pt x="34289" y="8890"/>
                  </a:lnTo>
                  <a:lnTo>
                    <a:pt x="36829" y="10160"/>
                  </a:lnTo>
                  <a:lnTo>
                    <a:pt x="38100" y="12700"/>
                  </a:lnTo>
                  <a:lnTo>
                    <a:pt x="39369" y="13970"/>
                  </a:lnTo>
                  <a:lnTo>
                    <a:pt x="40639" y="16510"/>
                  </a:lnTo>
                  <a:lnTo>
                    <a:pt x="41909" y="19050"/>
                  </a:lnTo>
                  <a:lnTo>
                    <a:pt x="41909" y="21590"/>
                  </a:lnTo>
                  <a:lnTo>
                    <a:pt x="43179" y="25400"/>
                  </a:lnTo>
                  <a:lnTo>
                    <a:pt x="44450" y="27940"/>
                  </a:lnTo>
                  <a:lnTo>
                    <a:pt x="44450" y="31750"/>
                  </a:lnTo>
                  <a:lnTo>
                    <a:pt x="45719" y="35560"/>
                  </a:lnTo>
                  <a:lnTo>
                    <a:pt x="77469" y="8890"/>
                  </a:lnTo>
                  <a:lnTo>
                    <a:pt x="93979" y="254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16839" y="0"/>
                  </a:lnTo>
                  <a:lnTo>
                    <a:pt x="120650" y="1270"/>
                  </a:lnTo>
                  <a:lnTo>
                    <a:pt x="123189" y="2540"/>
                  </a:lnTo>
                  <a:lnTo>
                    <a:pt x="127000" y="3810"/>
                  </a:lnTo>
                  <a:lnTo>
                    <a:pt x="130809" y="6350"/>
                  </a:lnTo>
                  <a:lnTo>
                    <a:pt x="133350" y="10160"/>
                  </a:lnTo>
                  <a:lnTo>
                    <a:pt x="135889" y="13970"/>
                  </a:lnTo>
                  <a:lnTo>
                    <a:pt x="138429" y="17780"/>
                  </a:lnTo>
                  <a:lnTo>
                    <a:pt x="139700" y="22860"/>
                  </a:lnTo>
                  <a:lnTo>
                    <a:pt x="140969" y="27940"/>
                  </a:lnTo>
                  <a:lnTo>
                    <a:pt x="142239" y="33020"/>
                  </a:lnTo>
                  <a:lnTo>
                    <a:pt x="143509" y="40640"/>
                  </a:lnTo>
                  <a:lnTo>
                    <a:pt x="144779" y="46990"/>
                  </a:lnTo>
                  <a:lnTo>
                    <a:pt x="146050" y="54610"/>
                  </a:lnTo>
                  <a:lnTo>
                    <a:pt x="146050" y="71120"/>
                  </a:lnTo>
                  <a:lnTo>
                    <a:pt x="146050" y="90170"/>
                  </a:lnTo>
                  <a:close/>
                </a:path>
              </a:pathLst>
            </a:custGeom>
            <a:ln w="9344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B67AAB34-6BEC-477E-883F-B1E881ED85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140" y="1037589"/>
            <a:ext cx="5673334" cy="5341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1019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Writing a CV (US. Résumé)</vt:lpstr>
      <vt:lpstr>What is a CV?</vt:lpstr>
      <vt:lpstr>Writing a CV</vt:lpstr>
      <vt:lpstr>PERSONAL DETAILS (Name, address, telephone, email, nationality, etc.)</vt:lpstr>
      <vt:lpstr>Slide 5</vt:lpstr>
      <vt:lpstr>Slide 6</vt:lpstr>
      <vt:lpstr>Writing a Cover Letter</vt:lpstr>
      <vt:lpstr>Writing a Cover Letter</vt:lpstr>
      <vt:lpstr>Slide 9</vt:lpstr>
      <vt:lpstr>Writing a CV &amp; a Cover Letter</vt:lpstr>
      <vt:lpstr>Writing a CV &amp; a Cover Letter</vt:lpstr>
      <vt:lpstr>Writing a CV &amp; a Cover Letter SPECIFIC TIPS for writing Covering Letters</vt:lpstr>
      <vt:lpstr>You can find more about CVs (Résumés) and covering letters at:</vt:lpstr>
      <vt:lpstr>THE BASICS TO BUSINESS LETTERS</vt:lpstr>
      <vt:lpstr>THE BASICS TO BUSINESS LETTERS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CV</dc:title>
  <dc:creator>Personal</dc:creator>
  <cp:lastModifiedBy>BSC</cp:lastModifiedBy>
  <cp:revision>38</cp:revision>
  <dcterms:created xsi:type="dcterms:W3CDTF">2020-08-10T05:09:48Z</dcterms:created>
  <dcterms:modified xsi:type="dcterms:W3CDTF">2022-09-07T17:56:13Z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2008-10-26T00:00:00Z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2020-08-10T00:00:00Z</vt:filetime>
  </property>
</Properties>
</file>