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6" r:id="rId5"/>
    <p:sldId id="271" r:id="rId6"/>
    <p:sldId id="272" r:id="rId7"/>
    <p:sldId id="257" r:id="rId8"/>
    <p:sldId id="258" r:id="rId9"/>
    <p:sldId id="259" r:id="rId10"/>
    <p:sldId id="268" r:id="rId11"/>
    <p:sldId id="269" r:id="rId12"/>
    <p:sldId id="270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856" autoAdjust="0"/>
  </p:normalViewPr>
  <p:slideViewPr>
    <p:cSldViewPr snapToGrid="0">
      <p:cViewPr varScale="1">
        <p:scale>
          <a:sx n="61" d="100"/>
          <a:sy n="61" d="100"/>
        </p:scale>
        <p:origin x="15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1FB5B-F2CB-438D-8F56-E30A5DFB9512}" type="datetimeFigureOut">
              <a:rPr lang="pt-PT" smtClean="0"/>
              <a:t>24/02/2022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E9354-2B91-4014-B829-0008AE7711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4384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 ideia surgiu do ano passado onde um colega nosso tinha um conhecido que trabalhava num café/restaurante, e desde então temos estado a trabalhar com o café e com o </a:t>
            </a:r>
            <a:r>
              <a:rPr lang="pt-PT" dirty="0" err="1"/>
              <a:t>ipleiria</a:t>
            </a:r>
            <a:r>
              <a:rPr lang="pt-PT" dirty="0"/>
              <a:t> de forma a providenciar um projeto que responda a ambos as partes.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9641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Php</a:t>
            </a:r>
            <a:r>
              <a:rPr lang="pt-PT" dirty="0"/>
              <a:t> </a:t>
            </a:r>
            <a:r>
              <a:rPr lang="pt-PT" dirty="0" err="1"/>
              <a:t>Storm</a:t>
            </a:r>
            <a:endParaRPr lang="pt-PT" dirty="0"/>
          </a:p>
          <a:p>
            <a:r>
              <a:rPr lang="pt-PT" dirty="0"/>
              <a:t>Android </a:t>
            </a:r>
            <a:r>
              <a:rPr lang="pt-PT" dirty="0" err="1"/>
              <a:t>Studio</a:t>
            </a:r>
            <a:endParaRPr lang="pt-PT" dirty="0"/>
          </a:p>
          <a:p>
            <a:r>
              <a:rPr lang="pt-PT" dirty="0" err="1"/>
              <a:t>Netbeans</a:t>
            </a:r>
            <a:endParaRPr lang="pt-PT" dirty="0"/>
          </a:p>
          <a:p>
            <a:r>
              <a:rPr lang="pt-PT" dirty="0" err="1"/>
              <a:t>Github</a:t>
            </a:r>
            <a:r>
              <a:rPr lang="pt-PT" dirty="0"/>
              <a:t> </a:t>
            </a:r>
          </a:p>
          <a:p>
            <a:r>
              <a:rPr lang="pt-PT" dirty="0" err="1"/>
              <a:t>trello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4462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Sobre o levar o comer a mesa e poder decidir a mesa no </a:t>
            </a:r>
            <a:r>
              <a:rPr lang="pt-PT" dirty="0" err="1"/>
              <a:t>acto</a:t>
            </a:r>
            <a:r>
              <a:rPr lang="pt-PT" dirty="0"/>
              <a:t> do pagamento</a:t>
            </a:r>
          </a:p>
          <a:p>
            <a:r>
              <a:rPr lang="pt-PT" dirty="0"/>
              <a:t>Falar sobre mais coisa na parte do android e web</a:t>
            </a:r>
          </a:p>
          <a:p>
            <a:r>
              <a:rPr lang="pt-PT" dirty="0" err="1"/>
              <a:t>Api</a:t>
            </a:r>
            <a:r>
              <a:rPr lang="pt-PT" dirty="0"/>
              <a:t> referir os pedidos estarem seguros e os </a:t>
            </a:r>
            <a:r>
              <a:rPr lang="pt-PT" dirty="0" err="1"/>
              <a:t>custom</a:t>
            </a:r>
            <a:r>
              <a:rPr lang="pt-PT" dirty="0"/>
              <a:t>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9407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QR </a:t>
            </a:r>
            <a:r>
              <a:rPr lang="pt-PT" dirty="0" err="1"/>
              <a:t>code</a:t>
            </a:r>
            <a:r>
              <a:rPr lang="pt-PT" dirty="0"/>
              <a:t> bastante importante</a:t>
            </a:r>
          </a:p>
          <a:p>
            <a:r>
              <a:rPr lang="pt-PT" dirty="0"/>
              <a:t>Implementar para mais que um café, tornar global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9412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3394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Perguntar se há perguntas</a:t>
            </a:r>
          </a:p>
          <a:p>
            <a:r>
              <a:rPr lang="pt-PT"/>
              <a:t>E dar um toque final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122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Falar sobre o âmbito do projeto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a razão pela qual escolhemos este tema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Referir que temos um café com o qual temos trabalhado.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468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Entregar o projeto funcional</a:t>
            </a:r>
          </a:p>
          <a:p>
            <a:r>
              <a:rPr lang="pt-PT" dirty="0"/>
              <a:t>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Uma API REST que inclua métodos CRUD (pelo menos em 3 controladores diferentes) e </a:t>
            </a:r>
            <a:r>
              <a:rPr lang="pt-PT" dirty="0" err="1"/>
              <a:t>Custom</a:t>
            </a:r>
            <a:r>
              <a:rPr lang="pt-PT" dirty="0"/>
              <a:t> (personalizados) com, pelo menos, 3 funções/métodos diferentes;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Funcionalidade(s) baseada(s) em messaging (</a:t>
            </a:r>
            <a:r>
              <a:rPr lang="pt-PT" dirty="0" err="1"/>
              <a:t>publish</a:t>
            </a:r>
            <a:r>
              <a:rPr lang="pt-PT" dirty="0"/>
              <a:t>/</a:t>
            </a:r>
            <a:r>
              <a:rPr lang="pt-PT" dirty="0" err="1"/>
              <a:t>subscribe</a:t>
            </a:r>
            <a:r>
              <a:rPr lang="pt-PT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Android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A aplicação deverá ter, no mínimo, 6 e um máximo recomendado de 10 atividades ou fragmentos (temos 10)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Algumas funcionalidades têm de ser implementadas/apresentadas através de fragmentos (</a:t>
            </a:r>
            <a:r>
              <a:rPr lang="pt-PT" dirty="0" err="1"/>
              <a:t>ex</a:t>
            </a:r>
            <a:r>
              <a:rPr lang="pt-PT" dirty="0"/>
              <a:t>: login e registo)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No mínimo, 4 das funcionalidades implementadas têm de aceder ao </a:t>
            </a:r>
            <a:r>
              <a:rPr lang="pt-PT" dirty="0" err="1"/>
              <a:t>webservice</a:t>
            </a:r>
            <a:r>
              <a:rPr lang="pt-PT" dirty="0"/>
              <a:t> para realização das operações CRUD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No mínimo 2 atividades devem permitir introdução de dados pelo utilizador (registo, login, </a:t>
            </a:r>
            <a:r>
              <a:rPr lang="pt-PT" dirty="0" err="1"/>
              <a:t>user</a:t>
            </a:r>
            <a:r>
              <a:rPr lang="pt-PT" dirty="0"/>
              <a:t> interface e carrinho)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No mínimo, 1 das atividades implementadas deve ser construída de forma dinâmica, com os dados obtidos do </a:t>
            </a:r>
            <a:r>
              <a:rPr lang="pt-PT" dirty="0" err="1"/>
              <a:t>webservice</a:t>
            </a:r>
            <a:r>
              <a:rPr lang="pt-PT" dirty="0"/>
              <a:t> (as compras e os produtos)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É obrigatório o registo de dados em ficheiros locais (ex.: </a:t>
            </a:r>
            <a:r>
              <a:rPr lang="pt-PT" dirty="0" err="1"/>
              <a:t>shared</a:t>
            </a:r>
            <a:r>
              <a:rPr lang="pt-PT" dirty="0"/>
              <a:t> </a:t>
            </a:r>
            <a:r>
              <a:rPr lang="pt-PT" dirty="0" err="1"/>
              <a:t>preferences</a:t>
            </a:r>
            <a:r>
              <a:rPr lang="pt-PT" dirty="0"/>
              <a:t> onde se guarda os dados do login do utilizador) e em base de dados SQL local (ex.: cache de informação onde se guarda todos os dados do utilizador como por exemplo os produtos existentes, ou as compras).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Projeto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Entrega do </a:t>
            </a:r>
            <a:r>
              <a:rPr lang="pt-PT" dirty="0" err="1"/>
              <a:t>relatorio</a:t>
            </a:r>
            <a:endParaRPr lang="pt-PT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1132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Passar para a próximo para explicar individualmente.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711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Api</a:t>
            </a:r>
            <a:r>
              <a:rPr lang="pt-PT" dirty="0"/>
              <a:t> desenvolvida de forma a receber o </a:t>
            </a:r>
            <a:r>
              <a:rPr lang="pt-PT" dirty="0" err="1"/>
              <a:t>token</a:t>
            </a:r>
            <a:r>
              <a:rPr lang="pt-PT" dirty="0"/>
              <a:t> do utilizador para poder passar os dados que vem da base dados em formato </a:t>
            </a:r>
            <a:r>
              <a:rPr lang="pt-PT" dirty="0" err="1"/>
              <a:t>json</a:t>
            </a:r>
            <a:r>
              <a:rPr lang="pt-PT" dirty="0"/>
              <a:t>.</a:t>
            </a:r>
          </a:p>
          <a:p>
            <a:r>
              <a:rPr lang="pt-PT" dirty="0"/>
              <a:t>Em termos de login ele passa o email e a password para receber o </a:t>
            </a:r>
            <a:r>
              <a:rPr lang="pt-PT" dirty="0" err="1"/>
              <a:t>token</a:t>
            </a:r>
            <a:r>
              <a:rPr lang="pt-PT" dirty="0"/>
              <a:t>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5887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Explicar para que serve</a:t>
            </a:r>
          </a:p>
          <a:p>
            <a:r>
              <a:rPr lang="pt-PT" dirty="0"/>
              <a:t>Na aplicação é obrigatório login/ registo para mexer na aplicação, a aplicação serve para compras na aplicação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7963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Web explicar para que serve</a:t>
            </a:r>
          </a:p>
          <a:p>
            <a:r>
              <a:rPr lang="pt-PT" dirty="0"/>
              <a:t>Para ver os detalhes da compras e as informações do utilizador</a:t>
            </a:r>
          </a:p>
          <a:p>
            <a:r>
              <a:rPr lang="pt-PT" dirty="0"/>
              <a:t>Explicar que </a:t>
            </a:r>
            <a:r>
              <a:rPr lang="pt-PT" dirty="0" err="1"/>
              <a:t>tb</a:t>
            </a:r>
            <a:r>
              <a:rPr lang="pt-PT" dirty="0"/>
              <a:t> serve para o </a:t>
            </a:r>
            <a:r>
              <a:rPr lang="pt-PT" dirty="0" err="1"/>
              <a:t>admin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1106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interligação entre as diversas partes (API, Web e mobilidade), referindo o papel de cada uma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2518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Desenvolvimento (referindo: planeamento, distribuição de tarefas, etc.)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7652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A2BBA-D85A-4F14-831A-A8AC02E7B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6E7370-73C7-4D2B-916A-98B81B97E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736FE34-0BF8-4455-8161-616F3929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7479-741F-46C9-AA1F-ADEABD52138C}" type="datetime1">
              <a:rPr lang="pt-PT" smtClean="0"/>
              <a:t>24/02/2022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66870D9-DDED-4402-B940-034B0BBE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94FD0B5-EB8A-4F17-B768-1A6BC4B1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139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F7D38-DB52-440F-9EB5-83EF78DA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50625D9-9E30-4181-9EF8-C8681B402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3F345CB-8D63-4FBC-BA43-069332B2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ABCC-5718-4A34-87BF-4AE9B2AAC825}" type="datetime1">
              <a:rPr lang="pt-PT" smtClean="0"/>
              <a:t>24/02/2022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CAED5B8-C052-4B51-A8BB-29FDC7D7C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61F46B5-10A4-465B-B96B-A906C2A9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741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937C8B-D19F-4BA5-8926-9E2A61BFC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8CF12E8-E754-42D8-B099-407F8DCDF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5D1D1A9-6EA7-4737-951E-71EEF140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EB24-9AA5-4EBD-8C50-1155405E2FAE}" type="datetime1">
              <a:rPr lang="pt-PT" smtClean="0"/>
              <a:t>24/02/2022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1609269-C1CB-4C13-ADFF-5D33C9B2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401415C-B9C3-4273-8423-12F6014E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418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92680-1223-4852-B53E-B8A68BDC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962F3E8-EBC3-4B27-A120-933FAA050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43B9C69-CC5D-4740-A5CF-A3F784DE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DBF4-9F27-45CF-9B74-6FD3369ABE6A}" type="datetime1">
              <a:rPr lang="pt-PT" smtClean="0"/>
              <a:t>24/02/2022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A74F807-7E70-4F64-8415-85BDCD65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EDB4F7-BE8C-431C-917B-3A9E762A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370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50AD0-8D1C-4F81-A327-84F02419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F963BF3-4322-489C-B964-795224B1F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C6E02C7-C36A-4B04-9DC0-8EB382E2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28EA-98ED-4938-A4A2-6D3579BD0C34}" type="datetime1">
              <a:rPr lang="pt-PT" smtClean="0"/>
              <a:t>24/02/2022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01AE474-14A3-4C61-816A-5BBEE32E4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12993A3-3FAF-4E23-B979-9FBD721A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568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27DC3-4FB6-4550-A7ED-DB443097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7389117-DB17-43AE-8F75-2C85BA0E9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353ADAE-5941-497D-B1B6-E0DE56AA6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756F5F1-3135-4CFB-BEB0-9832F2BC8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561A-FA82-4D84-ACC7-105B3B6F90B5}" type="datetime1">
              <a:rPr lang="pt-PT" smtClean="0"/>
              <a:t>24/02/2022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35E01CB-ED58-470C-81B3-04B2C9B8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FB858A7-319A-49E8-981A-A344DE5C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515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725E1-BF6D-46D9-8EE3-2567AF578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1F92F29-20E1-451A-A2B2-6A4D95E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8B38D57-AB22-417F-817D-99D31FC5B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D16257F-74CD-4F6A-9B92-2C2F6DF5E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64EEE20-B2BF-449E-A676-BE787032B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B888B40-CEB7-4A8E-9C2B-2DA94667F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1A50-C9F9-4FC8-B6AD-EFA0456F3BCA}" type="datetime1">
              <a:rPr lang="pt-PT" smtClean="0"/>
              <a:t>24/02/2022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F9E176B-EA2D-4B2F-B059-C3F72BA00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673337E-0C7B-491E-B2A3-D371B158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476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996E9-A364-4C07-9DE4-93F50F450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9F6E7EF-6F6F-4D4B-8A12-B27D23917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B714-C593-471C-8B15-DE7C752031CE}" type="datetime1">
              <a:rPr lang="pt-PT" smtClean="0"/>
              <a:t>24/02/2022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05EEB62-424E-4DC4-82CD-0C83B44F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8DC7AC9-3564-4829-B699-4ED9A539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166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5CA2CCF-89D4-430D-B0CC-7F0911AB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8F88-3E3A-4176-BE57-D724FF237973}" type="datetime1">
              <a:rPr lang="pt-PT" smtClean="0"/>
              <a:t>24/02/2022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DC15E20-2B2E-4E6D-AFB4-85DE41D8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C7A6AC8-EA2B-4070-A4F6-9818E95B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713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D2BAD-494A-4998-9D47-C8E2D8A0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A4452B-16D4-468B-BCD0-971A61A3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ED70E22-BF3C-4076-9010-5F73FC7AC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32C15AE-5AB1-485B-8F2F-ED7F14099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2F4D-080D-4131-8344-4272FD0F5547}" type="datetime1">
              <a:rPr lang="pt-PT" smtClean="0"/>
              <a:t>24/02/2022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896672E-EAE4-4D8E-A993-33E00B099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D1BFE7E-8CEF-4ACC-92E1-DEAC4A5E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980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E2A1B-1776-4E0B-94A4-BC7BA21DA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C06E9A9-B8D1-4529-A845-933581DAF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72CDCF1-084F-4222-BB75-49BFAFF4D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45FF3C8-FABF-4A16-9D14-FC2019BE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890E-449C-4D84-89E0-3D4A87516A3D}" type="datetime1">
              <a:rPr lang="pt-PT" smtClean="0"/>
              <a:t>24/02/2022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390ECA9-E114-4058-BF04-37608CE7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CA35139-8A59-472A-BE43-763742FA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013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CA1A280-3109-43E8-A48D-EAEFEE85E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8514325-CA1E-4D63-BBDC-B7C8B4DB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DF41FCF-3F45-48E7-AA55-700E40B6E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AB64D-F707-4AC9-8F38-3BDFB3101443}" type="datetime1">
              <a:rPr lang="pt-PT" smtClean="0"/>
              <a:t>24/02/2022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5DD6897-4866-4494-947C-E78C024EB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AF2BDBE-B2A0-42DF-8CF1-6B07172C6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709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m pessoa, interior, homem, mesa de jantar&#10;&#10;Descrição gerada automaticamente">
            <a:extLst>
              <a:ext uri="{FF2B5EF4-FFF2-40B4-BE49-F238E27FC236}">
                <a16:creationId xmlns:a16="http://schemas.microsoft.com/office/drawing/2014/main" id="{7FEA4B26-D22D-4E36-98C6-6427CF8564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8" r="28385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D8D583-D069-4BA1-BD43-4933514A5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PT" sz="4400"/>
              <a:t>SnackRestaurant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EA4A1C-7E3A-4867-99E6-4EC422AA2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PT" sz="2000" dirty="0"/>
              <a:t>Claudio Martins </a:t>
            </a:r>
          </a:p>
          <a:p>
            <a:pPr algn="l"/>
            <a:r>
              <a:rPr lang="pt-PT" sz="2000" dirty="0"/>
              <a:t>Tiago Santos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9139C49-AEF8-48E7-9BD2-46C5935E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7184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758FAB-19F5-4230-AE7B-60EA6E088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Interligação do projeto </a:t>
            </a:r>
            <a:endParaRPr lang="en-US" sz="540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A8926E5-E9FC-4E8A-8C14-7246D128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9048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10D45-88A0-4A9B-B86F-9CE21924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2497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Desenvolvimento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Peça de puzzle a preencher o espaço">
            <a:extLst>
              <a:ext uri="{FF2B5EF4-FFF2-40B4-BE49-F238E27FC236}">
                <a16:creationId xmlns:a16="http://schemas.microsoft.com/office/drawing/2014/main" id="{557DAC53-6458-4CA1-9F1B-735D7D5FD1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" r="26418"/>
          <a:stretch/>
        </p:blipFill>
        <p:spPr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9D71751B-B825-45F9-90AA-1A4155B2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5902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5A7318AA-DB2A-4F5A-B551-3836A318B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FFF650-B338-4A15-AC7E-74EA95CA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Tecnologias utilizadas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9B93425A-500D-4C45-8EDB-A84AB805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32984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3AD41DB-DF9F-49BC-85AE-6AB1840A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100818-5D35-44AA-B2C2-26B34B737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9978"/>
            <a:ext cx="4391024" cy="1173700"/>
          </a:xfrm>
        </p:spPr>
        <p:txBody>
          <a:bodyPr anchor="t">
            <a:normAutofit/>
          </a:bodyPr>
          <a:lstStyle/>
          <a:p>
            <a:r>
              <a:rPr lang="pt-PT" sz="3700">
                <a:solidFill>
                  <a:schemeClr val="bg1"/>
                </a:solidFill>
              </a:rPr>
              <a:t>Aspetos técnicos relevantes do projeto</a:t>
            </a:r>
          </a:p>
        </p:txBody>
      </p:sp>
      <p:pic>
        <p:nvPicPr>
          <p:cNvPr id="5" name="Marcador de Posição de Conteúdo 4" descr="Uma imagem com texto&#10;&#10;Descrição gerada automaticamente">
            <a:extLst>
              <a:ext uri="{FF2B5EF4-FFF2-40B4-BE49-F238E27FC236}">
                <a16:creationId xmlns:a16="http://schemas.microsoft.com/office/drawing/2014/main" id="{C16F3335-9564-4244-8511-72B1097005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4"/>
          <a:stretch/>
        </p:blipFill>
        <p:spPr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4AE1828-51FD-4AD7-BCF6-9AF5C696C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542C7CD-02BE-4ADE-8D2F-DFB759D7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40A04EE-8E37-4C28-B09B-A9593A4A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4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8C227FA-D3C3-4A43-9922-6D451A1C6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201" y="4669978"/>
            <a:ext cx="5692774" cy="1173700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5E4764C6-99FC-42B0-A082-48E757B7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3817312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68E8C-6EED-4C38-90EF-4D828BA7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Aspetos a implementar futuramente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4" descr="Engrenagem com Compass ativar o Gears sem">
            <a:extLst>
              <a:ext uri="{FF2B5EF4-FFF2-40B4-BE49-F238E27FC236}">
                <a16:creationId xmlns:a16="http://schemas.microsoft.com/office/drawing/2014/main" id="{5F4DB018-1BC0-46E2-A559-B33C6D702E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76" r="10914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78DC205-66B4-41C4-96EA-98B90135F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6408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mb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A943A0-F415-4A81-A0B0-653FCF37B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pt-PT" sz="4000">
                <a:solidFill>
                  <a:schemeClr val="bg1"/>
                </a:solidFill>
              </a:rPr>
              <a:t>Demonstração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CAF2FA3-B298-4EF9-9894-6807E0B3B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862288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7" name="Marcador de Posição de Conteúdo 6" descr="Uma imagem com texto&#10;&#10;Descrição gerada automaticamente">
            <a:extLst>
              <a:ext uri="{FF2B5EF4-FFF2-40B4-BE49-F238E27FC236}">
                <a16:creationId xmlns:a16="http://schemas.microsoft.com/office/drawing/2014/main" id="{E7A054BF-6A8B-4479-A5E8-BCABBCF8D8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6" r="11465" b="1"/>
          <a:stretch/>
        </p:blipFill>
        <p:spPr>
          <a:xfrm>
            <a:off x="6096000" y="841375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AE717F74-2732-4D05-A797-B052E163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1773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9E9AA6-9D71-4263-9BF6-4621190EB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pt-PT" sz="4000">
                <a:solidFill>
                  <a:schemeClr val="bg1"/>
                </a:solidFill>
              </a:rPr>
              <a:t>Avaliação do projeto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3BD0CA-20F7-4C74-81E9-682829786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862288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06D9F60-14FC-4C9A-AEB5-DF7E5EA17F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30" r="1" b="1"/>
          <a:stretch/>
        </p:blipFill>
        <p:spPr>
          <a:xfrm>
            <a:off x="6096000" y="841375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50C6AA42-92E1-4895-A23D-78472A5D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70328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neta colocada em cima de uma linha de assinatura">
            <a:extLst>
              <a:ext uri="{FF2B5EF4-FFF2-40B4-BE49-F238E27FC236}">
                <a16:creationId xmlns:a16="http://schemas.microsoft.com/office/drawing/2014/main" id="{36F6186B-90C0-42C4-BACA-9450B788EC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2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839DDA-B57F-4457-A5E9-D6869DCF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Conclusão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20DA0589-5D3A-44CE-BBA5-1D42626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144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spd="slow">
        <p15:prstTrans prst="prestig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Posição de Conteúdo 5" descr="Uma imagem com texto, quadro-preto, pessoa, mulher&#10;&#10;Descrição gerada automaticamente">
            <a:extLst>
              <a:ext uri="{FF2B5EF4-FFF2-40B4-BE49-F238E27FC236}">
                <a16:creationId xmlns:a16="http://schemas.microsoft.com/office/drawing/2014/main" id="{6EA38859-1BC7-477F-9FBA-C4544B5030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7" b="77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09A375-766E-45C8-873D-ABF30AF4A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De </a:t>
            </a:r>
            <a:r>
              <a:rPr lang="en-US" sz="6000" dirty="0" err="1">
                <a:solidFill>
                  <a:srgbClr val="FFFFFF"/>
                </a:solidFill>
              </a:rPr>
              <a:t>onde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surgiu</a:t>
            </a:r>
            <a:r>
              <a:rPr lang="en-US" sz="6000" dirty="0">
                <a:solidFill>
                  <a:srgbClr val="FFFFFF"/>
                </a:solidFill>
              </a:rPr>
              <a:t> a </a:t>
            </a:r>
            <a:r>
              <a:rPr lang="en-US" sz="6000" dirty="0" err="1">
                <a:solidFill>
                  <a:srgbClr val="FFFFFF"/>
                </a:solidFill>
              </a:rPr>
              <a:t>ideia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6D57124-0383-4EF7-A959-B881E542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A87C3F2-8E36-420A-B6CE-8D33D5DF61CB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11237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334430-23E5-4F07-B216-079C07B53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Problemas Resolvidos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E99CFF25-8B25-4B4E-937F-30B0AC43ACC0}"/>
              </a:ext>
            </a:extLst>
          </p:cNvPr>
          <p:cNvSpPr txBox="1"/>
          <p:nvPr/>
        </p:nvSpPr>
        <p:spPr>
          <a:xfrm>
            <a:off x="767290" y="3383121"/>
            <a:ext cx="3582072" cy="2793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bg1"/>
                </a:solidFill>
              </a:rPr>
              <a:t>Tempo de espera;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bg1"/>
                </a:solidFill>
              </a:rPr>
              <a:t>Problemas relacionados com covid;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bg1"/>
                </a:solidFill>
              </a:rPr>
              <a:t>Facilidade;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bg1"/>
                </a:solidFill>
              </a:rPr>
              <a:t>Rapidez;</a:t>
            </a:r>
          </a:p>
        </p:txBody>
      </p:sp>
      <p:pic>
        <p:nvPicPr>
          <p:cNvPr id="9" name="Marcador de Posição de Conteúdo 8" descr="Uma imagem com texto, céu noturno&#10;&#10;Descrição gerada automaticamente">
            <a:extLst>
              <a:ext uri="{FF2B5EF4-FFF2-40B4-BE49-F238E27FC236}">
                <a16:creationId xmlns:a16="http://schemas.microsoft.com/office/drawing/2014/main" id="{737710B9-1A44-4181-93D3-592F8A613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52" y="985227"/>
            <a:ext cx="6642532" cy="4309312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F093358-8C9B-4A97-971A-AC1B3EE4D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DA87C3F2-8E36-420A-B6CE-8D33D5DF61CB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99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6C699-B847-46D5-9F21-C555C4C99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>
                <a:effectLst/>
              </a:rPr>
              <a:t>Contexto</a:t>
            </a:r>
            <a:r>
              <a:rPr lang="en-US" sz="5400" dirty="0">
                <a:effectLst/>
              </a:rPr>
              <a:t> do </a:t>
            </a:r>
            <a:r>
              <a:rPr lang="en-US" sz="5400" dirty="0" err="1">
                <a:effectLst/>
              </a:rPr>
              <a:t>projeto</a:t>
            </a:r>
            <a:endParaRPr lang="en-US" sz="54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Marcador de Posição de Conteúdo 4" descr="Uma imagem com texto, quadro branco&#10;&#10;Descrição gerada automaticamente">
            <a:extLst>
              <a:ext uri="{FF2B5EF4-FFF2-40B4-BE49-F238E27FC236}">
                <a16:creationId xmlns:a16="http://schemas.microsoft.com/office/drawing/2014/main" id="{603DAC6B-AF21-422F-94EE-A3A7FE78F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8" r="6224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059C1105-DD24-46E9-8097-C39DD5D9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9922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70928-4E40-48EB-B2A4-1BCF9DC9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2497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effectLst/>
              </a:rPr>
              <a:t>Requisitos exigidos</a:t>
            </a:r>
            <a:endParaRPr lang="en-US" sz="48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3398A757-5D28-4F6F-9AA0-6D9AD6B97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r="7600" b="2"/>
          <a:stretch/>
        </p:blipFill>
        <p:spPr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039F817-9252-45DA-BDB7-D3F8F595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0569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62F68-2754-4657-942A-9904C5600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2497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effectLst/>
              </a:rPr>
              <a:t>Estrutura do projeto</a:t>
            </a:r>
            <a:endParaRPr lang="en-US" sz="48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47C6EF-B6CE-4A23-B3C9-8369BDC802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8" r="1" b="2"/>
          <a:stretch/>
        </p:blipFill>
        <p:spPr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B72476AA-94FF-4180-8AA2-3D5A213B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2908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2BFA89-8DE4-48A7-A311-E2FA4B6E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EE2DE6-9353-470E-B071-3B5174706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868120"/>
            <a:ext cx="6780700" cy="5119430"/>
          </a:xfrm>
          <a:prstGeom prst="rect">
            <a:avLst/>
          </a:pr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CCF9213-8ED9-4D10-A40C-86391925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560984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0D477-A5D6-44BA-8375-178E37ADB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Aplicação movel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73E7ED1-2481-429F-8980-7E6EF35B47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9" r="2331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E83B4555-0A05-491E-9072-5969AF7E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981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5ACC167-FB53-4218-8A2B-6BC2494A6B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02" b="131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D80DB3-09F4-4B41-B433-8BCD16F74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2711AE0-8489-4FD2-9F3B-A02BE842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9278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D87775D2C7474C804A12E237D4A870" ma:contentTypeVersion="12" ma:contentTypeDescription="Create a new document." ma:contentTypeScope="" ma:versionID="715c8e22c52934408a848c5571b9c2dc">
  <xsd:schema xmlns:xsd="http://www.w3.org/2001/XMLSchema" xmlns:xs="http://www.w3.org/2001/XMLSchema" xmlns:p="http://schemas.microsoft.com/office/2006/metadata/properties" xmlns:ns3="bc34f749-a9cc-486e-aa86-7fce59d0e900" xmlns:ns4="0749c31c-d6e7-4502-8916-6384ae8f01aa" targetNamespace="http://schemas.microsoft.com/office/2006/metadata/properties" ma:root="true" ma:fieldsID="0793b28f856afbb0bc8d6bc9132a772e" ns3:_="" ns4:_="">
    <xsd:import namespace="bc34f749-a9cc-486e-aa86-7fce59d0e900"/>
    <xsd:import namespace="0749c31c-d6e7-4502-8916-6384ae8f01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34f749-a9cc-486e-aa86-7fce59d0e9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49c31c-d6e7-4502-8916-6384ae8f01a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7D8914-296A-4762-9E13-BD36E4628C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34f749-a9cc-486e-aa86-7fce59d0e900"/>
    <ds:schemaRef ds:uri="0749c31c-d6e7-4502-8916-6384ae8f01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D4F5DA-3E29-4492-A802-408F5FCB0B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11C3D5-9281-471B-813E-06BEF08C74FD}">
  <ds:schemaRefs>
    <ds:schemaRef ds:uri="0749c31c-d6e7-4502-8916-6384ae8f01aa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bc34f749-a9cc-486e-aa86-7fce59d0e900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564</Words>
  <Application>Microsoft Office PowerPoint</Application>
  <PresentationFormat>Ecrã Panorâmico</PresentationFormat>
  <Paragraphs>93</Paragraphs>
  <Slides>17</Slides>
  <Notes>14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SnackRestaurant</vt:lpstr>
      <vt:lpstr>De onde surgiu a ideia</vt:lpstr>
      <vt:lpstr>Problemas Resolvidos</vt:lpstr>
      <vt:lpstr>Contexto do projeto</vt:lpstr>
      <vt:lpstr>Requisitos exigidos</vt:lpstr>
      <vt:lpstr>Estrutura do projeto</vt:lpstr>
      <vt:lpstr>API</vt:lpstr>
      <vt:lpstr>Aplicação movel</vt:lpstr>
      <vt:lpstr>Web</vt:lpstr>
      <vt:lpstr>Interligação do projeto </vt:lpstr>
      <vt:lpstr>Desenvolvimento </vt:lpstr>
      <vt:lpstr>Tecnologias utilizadas</vt:lpstr>
      <vt:lpstr>Aspetos técnicos relevantes do projeto</vt:lpstr>
      <vt:lpstr>Aspetos a implementar futuramente</vt:lpstr>
      <vt:lpstr>Demonstração</vt:lpstr>
      <vt:lpstr>Avaliação do projeto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SnackRestaurant</dc:title>
  <dc:creator>Cláudio Daniel Martins</dc:creator>
  <cp:lastModifiedBy>Cláudio Daniel Martins</cp:lastModifiedBy>
  <cp:revision>7</cp:revision>
  <dcterms:created xsi:type="dcterms:W3CDTF">2022-02-09T10:52:21Z</dcterms:created>
  <dcterms:modified xsi:type="dcterms:W3CDTF">2022-02-24T12:46:13Z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0x010100F9D87775D2C7474C804A12E237D4A870</vt:lpwstr>
  </property>
</Properties>
</file>