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BD974-5183-46F9-96A1-9769EA041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806AD-5F5C-4972-B40F-9FB5FE1A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E9DA71-DAC5-4F92-84B5-D1A2D457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7F04-658E-4C8C-A9EC-83317D9A2D53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A23C789-57CA-4EAD-A8A1-952E14F9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ABB22A-1F06-4E40-8EBC-7ABB3E78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63C6-EB60-4B09-BD4C-50EACC054D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17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2E295-FB31-4B7D-B950-475C0BDF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9EDDE90-2889-40E7-B810-837CD6AA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910E8F-C8E5-4CB5-B6BC-A6769A01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7F04-658E-4C8C-A9EC-83317D9A2D53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216FC3-4061-4634-BB16-561FC451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90C50A-2578-433D-AC1B-69702242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63C6-EB60-4B09-BD4C-50EACC054D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023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A28852-FA88-49F2-B8EE-E1E1EA1B8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41128A-5AF8-4F95-953A-465B29AF9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C09DE7C-9712-4BC4-9180-B887588E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7F04-658E-4C8C-A9EC-83317D9A2D53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BE42EF-D265-4018-B437-1CA2D299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9769A2-76F7-4C99-97D0-C78A71A5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63C6-EB60-4B09-BD4C-50EACC054D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45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BFC1B-37FD-49C2-9A9C-9FD4845D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859621-356A-43DD-BD23-17DAD73C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A6CBC1-86AF-4A39-AD67-5C6D4873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7F04-658E-4C8C-A9EC-83317D9A2D53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6DF7DD-45FA-4612-BD0A-940DCA42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0071CA4-D328-4645-9445-DA7F67DE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63C6-EB60-4B09-BD4C-50EACC054D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612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511E2-808C-4203-98EB-E8AE85A9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540710-5F1E-4B44-BDDE-FDA70B01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535630-AD70-4830-B37F-72FAD34F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7F04-658E-4C8C-A9EC-83317D9A2D53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B9B3FA-AC54-4D88-85A0-694A18CD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E6450B-CB7A-4CFF-BD8F-1A8303E9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63C6-EB60-4B09-BD4C-50EACC054D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11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A80BF-FFF3-4C94-971E-173D25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E5D70E-D2BC-4B9D-8B9E-675725C77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51858F-6463-451D-AA3A-A6C03428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4EA207B-3519-4F41-917A-65673B5A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7F04-658E-4C8C-A9EC-83317D9A2D53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C278783-5AE2-45E2-9149-D5F906BC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6031AAE-019D-4C94-9DC0-7FBDAD2F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63C6-EB60-4B09-BD4C-50EACC054D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546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BD3B5-10BD-4A5C-B3E4-A92AE567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C74F44-EA68-4660-9327-CF8C5688F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13052C7-149D-4E70-B6AB-CE6DAB3C6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6A3D604-8BF3-48C6-B2CA-3C6CB7629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4DF379A-96CF-47D5-B09A-2489B9119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AA0D736-0610-42B2-8B54-E04F4375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7F04-658E-4C8C-A9EC-83317D9A2D53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089679A-EB02-4D33-B759-46118451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4712AB7-03D1-4583-8F0A-DF0DFF88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63C6-EB60-4B09-BD4C-50EACC054D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72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AA17-A1F7-4C45-BC37-5A4FE47B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BDAE04E-8E7F-438C-B8D5-B4FEDF42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7F04-658E-4C8C-A9EC-83317D9A2D53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F9FB3FC-3B90-4156-8666-41EFC14F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906A6DC-516A-436F-B9C2-2F5C2404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63C6-EB60-4B09-BD4C-50EACC054D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823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61629B6-51F5-42B0-BA6A-0014093B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7F04-658E-4C8C-A9EC-83317D9A2D53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AE8533A-2489-4F6D-A670-48B5592F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A566059-38AF-4641-B42A-70C8DBE0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63C6-EB60-4B09-BD4C-50EACC054D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745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0319B-E769-4C74-8486-35081CD08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D4A6B6-EC47-431B-9484-EB9257C4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88ACDB6-63F0-438B-8D22-EE19EF018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CC86FE1-5241-4F76-95D1-2A80084A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7F04-658E-4C8C-A9EC-83317D9A2D53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87709C-B875-4FEF-9161-D12B2448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745F2FD-1A3B-4238-9F68-AD1CF8B3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63C6-EB60-4B09-BD4C-50EACC054D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19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70D1D-4ADD-4540-9E8E-E28BD366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49A13D7-90FA-4CE9-85B2-2C3FAE24D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E554081-2BDF-42DF-8143-9A8B2D6C6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711D3C0-13F7-47AE-B0CC-6AD67880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7F04-658E-4C8C-A9EC-83317D9A2D53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3DB5200-F9C2-4A99-B836-A9E4DE40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56F738D-5F43-4D1E-A807-E8091E16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63C6-EB60-4B09-BD4C-50EACC054D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355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A55604E-D4DA-437D-959C-36C4CBC9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EC45EDF-9D3A-47EF-A800-023894148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15FC686-D8BA-4C96-893F-61CE9B0A8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7F04-658E-4C8C-A9EC-83317D9A2D53}" type="datetimeFigureOut">
              <a:rPr lang="pt-PT" smtClean="0"/>
              <a:t>23/09/2021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5003334-F47C-479D-A9F7-00F444988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D57CACB-4F38-43ED-85BE-FC04568CA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63C6-EB60-4B09-BD4C-50EACC054D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639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D8316-7EE0-4F59-8BBB-7F9BC51FB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0" i="0" dirty="0" err="1">
                <a:effectLst/>
                <a:latin typeface="Whitney"/>
              </a:rPr>
              <a:t>SnakRestaurant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711792-090A-45C4-BDDB-DFAF762B8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22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3AA61-17A4-44B9-9627-6348A7EA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FOR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B86415-3BD3-4F90-B04A-565FFEFC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Donos de restaurantes </a:t>
            </a:r>
          </a:p>
        </p:txBody>
      </p:sp>
    </p:spTree>
    <p:extLst>
      <p:ext uri="{BB962C8B-B14F-4D97-AF65-F5344CB8AC3E}">
        <p14:creationId xmlns:p14="http://schemas.microsoft.com/office/powerpoint/2010/main" val="406962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2641-B67D-46A8-94A4-2AED47DB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8DAE49-8033-4639-9BBB-46BEB027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>
              <a:effectLst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pt-PT" sz="2800" dirty="0">
                <a:solidFill>
                  <a:srgbClr val="24292E"/>
                </a:solidFill>
                <a:effectLst/>
                <a:latin typeface="Whitney"/>
                <a:ea typeface="Times New Roman" panose="02020603050405020304" pitchFamily="18" charset="0"/>
                <a:cs typeface="Times New Roman" panose="02020603050405020304" pitchFamily="18" charset="0"/>
              </a:rPr>
              <a:t>Gerir pedidos</a:t>
            </a:r>
            <a:endParaRPr lang="pt-PT" sz="2800" dirty="0">
              <a:solidFill>
                <a:srgbClr val="24292E"/>
              </a:solidFill>
              <a:effectLst/>
              <a:latin typeface="Whitne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pt-PT" sz="2800" dirty="0">
                <a:solidFill>
                  <a:srgbClr val="24292E"/>
                </a:solidFill>
                <a:effectLst/>
                <a:latin typeface="Whitney"/>
                <a:ea typeface="Times New Roman" panose="02020603050405020304" pitchFamily="18" charset="0"/>
                <a:cs typeface="Times New Roman" panose="02020603050405020304" pitchFamily="18" charset="0"/>
              </a:rPr>
              <a:t>Gerir empregados</a:t>
            </a:r>
            <a:endParaRPr lang="pt-PT" sz="2800" dirty="0">
              <a:solidFill>
                <a:srgbClr val="24292E"/>
              </a:solidFill>
              <a:effectLst/>
              <a:latin typeface="Whitne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pt-PT" sz="2800" dirty="0">
                <a:solidFill>
                  <a:srgbClr val="24292E"/>
                </a:solidFill>
                <a:effectLst/>
                <a:latin typeface="Whitney"/>
                <a:ea typeface="Times New Roman" panose="02020603050405020304" pitchFamily="18" charset="0"/>
                <a:cs typeface="Times New Roman" panose="02020603050405020304" pitchFamily="18" charset="0"/>
              </a:rPr>
              <a:t>Gerir produtos</a:t>
            </a:r>
            <a:endParaRPr lang="pt-PT" sz="2800" dirty="0">
              <a:solidFill>
                <a:srgbClr val="24292E"/>
              </a:solidFill>
              <a:effectLst/>
              <a:latin typeface="Whitne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7811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9FE39-5D30-42C1-8F42-89C0274B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8B6E76-B36E-423C-9224-CF176CC8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product name : </a:t>
            </a:r>
            <a:r>
              <a:rPr lang="pt-PT" b="0" i="0" dirty="0" err="1">
                <a:effectLst/>
                <a:latin typeface="Whitney"/>
              </a:rPr>
              <a:t>SnakRestaurant</a:t>
            </a:r>
            <a:endParaRPr lang="pt-PT" b="0" i="0" dirty="0">
              <a:effectLst/>
              <a:latin typeface="Whitney"/>
            </a:endParaRPr>
          </a:p>
          <a:p>
            <a:r>
              <a:rPr lang="pt-PT" b="0" i="0" dirty="0" err="1">
                <a:solidFill>
                  <a:srgbClr val="24292F"/>
                </a:solidFill>
                <a:effectLst/>
                <a:latin typeface="-apple-system"/>
              </a:rPr>
              <a:t>product</a:t>
            </a:r>
            <a:r>
              <a:rPr lang="pt-PT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pt-PT" b="0" i="0" dirty="0" err="1">
                <a:solidFill>
                  <a:srgbClr val="24292F"/>
                </a:solidFill>
                <a:effectLst/>
                <a:latin typeface="-apple-system"/>
              </a:rPr>
              <a:t>category</a:t>
            </a:r>
            <a:r>
              <a:rPr lang="pt-PT" dirty="0">
                <a:solidFill>
                  <a:srgbClr val="24292F"/>
                </a:solidFill>
                <a:latin typeface="Whitney"/>
              </a:rPr>
              <a:t> : Restauração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9203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0A1E1-98AC-4FD0-9CA3-EEDD8EDE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THAT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8D3C9B-F045-4032-927A-7DBEBB0A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>
              <a:effectLst/>
            </a:endParaRPr>
          </a:p>
          <a:p>
            <a:pPr marL="742950" lvl="1" indent="-28575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2800" dirty="0">
                <a:solidFill>
                  <a:srgbClr val="24292E"/>
                </a:solidFill>
                <a:effectLst/>
                <a:latin typeface="Whitney"/>
                <a:ea typeface="Times New Roman" panose="02020603050405020304" pitchFamily="18" charset="0"/>
                <a:cs typeface="Times New Roman" panose="02020603050405020304" pitchFamily="18" charset="0"/>
              </a:rPr>
              <a:t>Praticabilidade</a:t>
            </a:r>
            <a:endParaRPr lang="pt-PT" sz="2800" dirty="0">
              <a:solidFill>
                <a:srgbClr val="24292E"/>
              </a:solidFill>
              <a:effectLst/>
              <a:latin typeface="Whitne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2800" dirty="0">
                <a:solidFill>
                  <a:srgbClr val="24292E"/>
                </a:solidFill>
                <a:latin typeface="Whitney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PT" sz="2800" dirty="0">
                <a:solidFill>
                  <a:srgbClr val="24292E"/>
                </a:solidFill>
                <a:effectLst/>
                <a:latin typeface="Whitney"/>
                <a:ea typeface="Times New Roman" panose="02020603050405020304" pitchFamily="18" charset="0"/>
                <a:cs typeface="Times New Roman" panose="02020603050405020304" pitchFamily="18" charset="0"/>
              </a:rPr>
              <a:t>iminuição de tempo de atendimento</a:t>
            </a:r>
            <a:endParaRPr lang="pt-PT" sz="2800" dirty="0">
              <a:solidFill>
                <a:srgbClr val="24292E"/>
              </a:solidFill>
              <a:effectLst/>
              <a:latin typeface="Whitney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7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9E99F-69A8-4494-8E1D-4596CEA1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UNLIKE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CB5C1-A6F9-4DFF-A21D-04C4623A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>
              <a:effectLst/>
            </a:endParaRPr>
          </a:p>
          <a:p>
            <a:pPr marL="742950" lvl="1" indent="-28575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2800" dirty="0" err="1">
                <a:solidFill>
                  <a:srgbClr val="24292E"/>
                </a:solidFill>
                <a:effectLst/>
                <a:latin typeface="Whitney"/>
                <a:ea typeface="Times New Roman" panose="02020603050405020304" pitchFamily="18" charset="0"/>
                <a:cs typeface="Times New Roman" panose="02020603050405020304" pitchFamily="18" charset="0"/>
              </a:rPr>
              <a:t>Telepizza</a:t>
            </a:r>
            <a:endParaRPr lang="pt-PT" sz="2800" dirty="0">
              <a:solidFill>
                <a:srgbClr val="24292E"/>
              </a:solidFill>
              <a:effectLst/>
              <a:latin typeface="Whitne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2800" dirty="0">
                <a:solidFill>
                  <a:srgbClr val="24292E"/>
                </a:solidFill>
                <a:effectLst/>
                <a:latin typeface="Whitney"/>
                <a:ea typeface="Times New Roman" panose="02020603050405020304" pitchFamily="18" charset="0"/>
                <a:cs typeface="Times New Roman" panose="02020603050405020304" pitchFamily="18" charset="0"/>
              </a:rPr>
              <a:t>Sistema POS (sistema usado pelos cafés)</a:t>
            </a:r>
            <a:endParaRPr lang="pt-PT" sz="2800" dirty="0">
              <a:solidFill>
                <a:srgbClr val="24292E"/>
              </a:solidFill>
              <a:effectLst/>
              <a:latin typeface="Whitne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2800" dirty="0">
                <a:solidFill>
                  <a:srgbClr val="24292E"/>
                </a:solidFill>
                <a:effectLst/>
                <a:latin typeface="Whitney"/>
                <a:ea typeface="Times New Roman" panose="02020603050405020304" pitchFamily="18" charset="0"/>
                <a:cs typeface="Times New Roman" panose="02020603050405020304" pitchFamily="18" charset="0"/>
              </a:rPr>
              <a:t>McDonalds</a:t>
            </a:r>
            <a:endParaRPr lang="pt-PT" sz="2800" dirty="0">
              <a:solidFill>
                <a:srgbClr val="24292E"/>
              </a:solidFill>
              <a:effectLst/>
              <a:latin typeface="Whitne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2800" dirty="0">
                <a:solidFill>
                  <a:srgbClr val="24292E"/>
                </a:solidFill>
                <a:effectLst/>
                <a:latin typeface="Whitney"/>
                <a:ea typeface="Times New Roman" panose="02020603050405020304" pitchFamily="18" charset="0"/>
                <a:cs typeface="Times New Roman" panose="02020603050405020304" pitchFamily="18" charset="0"/>
              </a:rPr>
              <a:t>Etc…</a:t>
            </a:r>
            <a:endParaRPr lang="pt-PT" sz="2800" dirty="0">
              <a:solidFill>
                <a:srgbClr val="24292E"/>
              </a:solidFill>
              <a:effectLst/>
              <a:latin typeface="Whitne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717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02C51-5579-4A5C-B2F8-A95C9C24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OUR PRODUCT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69EE49-8870-4633-B2C4-A89D89D14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>
              <a:effectLst/>
            </a:endParaRPr>
          </a:p>
          <a:p>
            <a:pPr marL="742950" lvl="1" indent="-28575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PT" sz="2800" dirty="0">
                <a:solidFill>
                  <a:srgbClr val="24292E"/>
                </a:solidFill>
                <a:effectLst/>
                <a:latin typeface="Whitney"/>
                <a:ea typeface="Times New Roman" panose="02020603050405020304" pitchFamily="18" charset="0"/>
                <a:cs typeface="Times New Roman" panose="02020603050405020304" pitchFamily="18" charset="0"/>
              </a:rPr>
              <a:t>O cliente faz o seu próprio pedido na sua mesa</a:t>
            </a:r>
            <a:endParaRPr lang="pt-PT" sz="2800" dirty="0">
              <a:solidFill>
                <a:srgbClr val="24292E"/>
              </a:solidFill>
              <a:effectLst/>
              <a:latin typeface="Whitne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2183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53</Words>
  <Application>Microsoft Office PowerPoint</Application>
  <PresentationFormat>Ecrã Panorâmico</PresentationFormat>
  <Paragraphs>24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Courier New</vt:lpstr>
      <vt:lpstr>Whitney</vt:lpstr>
      <vt:lpstr>Tema do Office</vt:lpstr>
      <vt:lpstr>SnakRestaurant</vt:lpstr>
      <vt:lpstr>FOR</vt:lpstr>
      <vt:lpstr>WHO</vt:lpstr>
      <vt:lpstr>THE</vt:lpstr>
      <vt:lpstr>THAT</vt:lpstr>
      <vt:lpstr>UNLIKE</vt:lpstr>
      <vt:lpstr>OUR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SnakRestaurant</dc:title>
  <dc:creator>Tiago Miguel Cipriano Santos</dc:creator>
  <cp:lastModifiedBy>Tiago Miguel Cipriano Santos</cp:lastModifiedBy>
  <cp:revision>1</cp:revision>
  <dcterms:created xsi:type="dcterms:W3CDTF">2021-09-23T08:29:06Z</dcterms:created>
  <dcterms:modified xsi:type="dcterms:W3CDTF">2021-09-23T10:03:30Z</dcterms:modified>
</cp:coreProperties>
</file>