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342F8FFC-3303-45B8-9473-7619B57517C5}">
          <p14:sldIdLst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8E5BEB-E214-4C8E-8300-B50110C6EBF0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11CA33-F0CE-4C87-95F2-6611E4D8DF95}" type="datetime1">
              <a:rPr lang="pt-PT" smtClean="0"/>
              <a:t>21/01/2022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914AF-E1D9-4FAC-90B7-81360F23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8DC4D0-7254-4F8F-A8B3-E597C4C4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A392F-CCC1-4C35-88FE-75E02444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AE1485-7141-4956-8ECA-9E6207DC33B6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2CCDE4-AB1E-4024-9ABE-B196664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94B680-1823-44D4-A55E-7C1FA865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E270D-BECA-4EAF-9B4E-DD87C11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1B83E25-6581-4188-94AF-3B02FE79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3ACC7A-72DB-4297-A959-48676DC8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644CBD-3DED-473F-B030-70C2187F4F1D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955BD8-EEA8-4BB0-BD2D-73C344C3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202024-7E2C-4EBE-BA81-5371F119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8770E7-D66F-454A-971B-2FA6F74A6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FD4BB7-9F36-48CD-84DB-A21D6690B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880B9D-9E0A-483A-A474-303C21CA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C6D099-CD39-44BD-A587-9954218A5339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31F9D-E132-4E72-ACA5-0DE8F9C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C65A8D-527D-4F97-88CE-A13DBE01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2E1B-50DA-46E8-B3D7-23C0E744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9C8363-0652-4083-B157-9AE1E1CA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D619A7-67D8-4F14-820E-E6EC4B29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A168F9-9B7D-4F0E-83E2-ABE59246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B40F2B-5059-44E8-9941-D75AF26F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163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AE0B-BD31-4BB2-AACD-1C56F85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3AC5FE-02D2-43B1-9E94-6A0AEE92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334797-008D-4327-AB70-8944CF61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94D40F-91AC-4F71-8C48-AE0B57A001DD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118FA5-34EC-47A7-BE9A-2040DAE8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35C52B-86FE-4F8C-859E-5AE877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0611-A6CC-4C4F-AC26-A0CE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CD5CA5-F6F3-4956-A21A-DA9B328FD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7F674A-366F-4F91-977C-21CD773B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9CCF11-A002-4F9C-8CF8-9EC30D0E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55A50-8CBD-4AED-AC98-C9466D54A900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0C3F35-A44D-48A3-91B5-13E1E9E8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A05050C-84ED-4D68-A5D7-AF45AFE8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4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EE78D-83F3-4EC0-85BF-17F601EE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3ADC53-E121-4EA5-8C6D-D3F03317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53A113E-F09B-4CDC-8BC1-FFF17A378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3EF107-3EC2-46A0-9BA5-31B90C6B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F50930-E41B-4B43-9277-8FAC2FC5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A7B0B8F-AB22-4ABB-A457-B3B45D7A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290EE76-7710-4B86-8B7E-9194F3D3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84E3FD9-EFFE-44DA-A77A-C7E0D7C9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466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0FAB-D2DE-44D9-8F37-B4F5FC8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4302B1-14E4-4175-89E2-5FC6E9EE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776E10-BDC7-4093-8484-28467D3CB1DB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1CAD3F8-FFE3-4900-8FBF-4AD1DFE8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BB9C4B-6301-4D5D-9BA4-FA134FD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AFBD99-5AD3-4B86-9511-CC8EEB4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B51456-72F2-4DC6-8A7B-D29103EECEE7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8BE80C-53E6-45C2-BC59-A63BFD1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0D8D740-28E0-4DC9-82D0-3774D30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1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689-4B7C-4EAB-937E-00BFE9FD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0D75B-07B9-47CE-AB26-8A3F92F5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A02124D-7F12-4B13-8A84-AAE73C48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838EB4-E3E8-4A35-AE0C-707F9D8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4B48C0-0456-4F3A-904C-C038EFDF6813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0192C6-EFCE-47D7-91CB-2FE48324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11316-ED0E-4E91-A6C5-D45D0AD7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C8287-31E7-4CA1-93D5-9C1C3610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A36F092-B9B3-4CFA-9428-8FD5020A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07CB24-840B-4E02-8591-5D63AB96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DEF27E-15C8-4C5F-8A52-2BEF933D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B84C2-77FB-420B-93A7-8A6302C8A156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6EAEEA-2CB2-4AF2-9F46-4EB09D62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A5B217-5731-49B9-AB0F-7B151CC5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4E2AE-E3DF-4C03-BE8E-F608B9B1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7392D9-BCC1-4E2B-88F8-0318B55B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32290-7EC9-455C-B1D6-14F8A282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3EA06B-A739-45BD-A5AC-3F9A9213A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59789B-B425-460C-96FD-6E3D9A9D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rtlCol="0" anchor="ctr">
            <a:normAutofit/>
          </a:bodyPr>
          <a:lstStyle/>
          <a:p>
            <a:pPr rtl="0"/>
            <a:r>
              <a:rPr lang="pt-pt" sz="7200" dirty="0" err="1"/>
              <a:t>SnakRestaurant</a:t>
            </a:r>
            <a:endParaRPr lang="pt-pt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rtlCol="0" anchor="ctr">
            <a:normAutofit/>
          </a:bodyPr>
          <a:lstStyle/>
          <a:p>
            <a:r>
              <a:rPr lang="pt-PT" sz="1500">
                <a:effectLst/>
                <a:latin typeface="Times New Roman" panose="02020603050405020304" pitchFamily="18" charset="0"/>
              </a:rPr>
              <a:t>Cláudio Martins - 2190760</a:t>
            </a:r>
            <a:endParaRPr lang="pt-pt" sz="1500"/>
          </a:p>
          <a:p>
            <a:pPr rtl="0"/>
            <a:r>
              <a:rPr lang="pt-PT" sz="15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Tiago Santos – 2180699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pt-PT" sz="4800" kern="0" dirty="0">
                <a:effectLst/>
                <a:cs typeface="Arial" panose="020B0604020202020204" pitchFamily="34" charset="0"/>
              </a:rPr>
              <a:t>Introdução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BCD958D-A341-4DD0-A911-C78494EF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86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DD008-7F31-482F-946D-8680DF7A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779666-8E1B-4B07-9928-3E59736B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488A8-9687-4EB8-926D-44B77F6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971CA-090F-44D7-BBAB-221DC0E2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9458D0-0E50-4DEC-B6DF-F2600732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5B30C4-F562-4274-89F5-83E5AC39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729DB-A4C3-4F4D-953D-74045664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219D0A-4FE2-4AEE-9B12-10242FE2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7A00F6-8AC2-4712-9805-A6BAF34B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9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9F58-90BB-4F8A-8ABC-5E2DA8D5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1E682C-BDDB-4967-9C99-8DD97E81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966796-1BD0-4B67-8019-150E7285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EAAF7-956A-4FD3-9D62-8BC10BE35995}" type="datetime1">
              <a:rPr lang="pt-PT" smtClean="0"/>
              <a:t>21/01/2022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2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14</Words>
  <Application>Microsoft Office PowerPoint</Application>
  <PresentationFormat>Ecrã Panorâmico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SnakRestaurant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CoffeShop</dc:title>
  <dc:creator>Cláudio</dc:creator>
  <cp:lastModifiedBy>Tiago Miguel Cipriano Santos</cp:lastModifiedBy>
  <cp:revision>6</cp:revision>
  <dcterms:created xsi:type="dcterms:W3CDTF">2020-11-16T09:42:30Z</dcterms:created>
  <dcterms:modified xsi:type="dcterms:W3CDTF">2022-01-21T13:50:19Z</dcterms:modified>
</cp:coreProperties>
</file>