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notesMasterIdLst>
    <p:notesMasterId r:id="rId17"/>
  </p:notesMasterIdLst>
  <p:handoutMasterIdLst>
    <p:handoutMasterId r:id="rId18"/>
  </p:handoutMasterIdLst>
  <p:sldIdLst>
    <p:sldId id="259" r:id="rId2"/>
    <p:sldId id="261" r:id="rId3"/>
    <p:sldId id="262" r:id="rId4"/>
    <p:sldId id="265" r:id="rId5"/>
    <p:sldId id="264" r:id="rId6"/>
    <p:sldId id="275" r:id="rId7"/>
    <p:sldId id="274" r:id="rId8"/>
    <p:sldId id="268" r:id="rId9"/>
    <p:sldId id="276" r:id="rId10"/>
    <p:sldId id="272" r:id="rId11"/>
    <p:sldId id="277" r:id="rId12"/>
    <p:sldId id="269" r:id="rId13"/>
    <p:sldId id="273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342F8FFC-3303-45B8-9473-7619B57517C5}">
          <p14:sldIdLst>
            <p14:sldId id="259"/>
          </p14:sldIdLst>
        </p14:section>
        <p14:section name="Apresentação" id="{7FF00596-FADC-4C02-90E1-67CBEFC8F946}">
          <p14:sldIdLst>
            <p14:sldId id="261"/>
            <p14:sldId id="262"/>
            <p14:sldId id="265"/>
            <p14:sldId id="264"/>
            <p14:sldId id="275"/>
            <p14:sldId id="274"/>
            <p14:sldId id="268"/>
            <p14:sldId id="276"/>
            <p14:sldId id="272"/>
            <p14:sldId id="277"/>
            <p14:sldId id="269"/>
            <p14:sldId id="273"/>
          </p14:sldIdLst>
        </p14:section>
        <p14:section name="Conclusão" id="{E8A0C600-8216-4DB2-AD08-F55E081A1DAD}">
          <p14:sldIdLst>
            <p14:sldId id="270"/>
          </p14:sldIdLst>
        </p14:section>
        <p14:section name="Iniciar aplicação" id="{8DB156A2-26B3-476E-943E-29FEB1520EE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5" autoAdjust="0"/>
    <p:restoredTop sz="78954" autoAdjust="0"/>
  </p:normalViewPr>
  <p:slideViewPr>
    <p:cSldViewPr snapToGrid="0">
      <p:cViewPr varScale="1">
        <p:scale>
          <a:sx n="65" d="100"/>
          <a:sy n="65" d="100"/>
        </p:scale>
        <p:origin x="1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8E5BEB-E214-4C8E-8300-B50110C6EBF0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11CA33-F0CE-4C87-95F2-6611E4D8DF95}" type="datetime1">
              <a:rPr lang="pt-PT" smtClean="0"/>
              <a:t>27/01/2022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texto do modelo global</a:t>
            </a:r>
            <a:endParaRPr lang="en-US"/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Ninguem</a:t>
            </a:r>
            <a:br>
              <a:rPr lang="pt-PT" dirty="0"/>
            </a:b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Nesta imagem podemos ver como o utilizador pode digitar o numero da mesa </a:t>
            </a:r>
            <a:r>
              <a:rPr lang="pt-PT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forma a prosseguir com o pedido.</a:t>
            </a:r>
            <a:endParaRPr lang="pt-PT" sz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Claudio</a:t>
            </a: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utilizador pode alterar as seguintes informações: o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 numero de telefone e o email.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Claudio</a:t>
            </a: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Também possui uma lista com todos as compras efetuadas pelo mesmo.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Claudio</a:t>
            </a: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Nesta imagem podemos ver como o utilizador pode consultar uma compra já feita e ver os produtos que foram consumidos</a:t>
            </a:r>
            <a:r>
              <a:rPr lang="pt-PT" sz="105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concluir, esta aplicação será para uso do cliente, todas as funcionalidades listadas nos outros diapositivos são de uso exclusivo do mesmo.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 utilizador tem acesso aos seus dados e tem acesso aos produtos para poder adicionar ao carrinho de compras e por sua vez compra-los.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0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4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nosso projeto consiste numa aplicação móvel para uso do cliente, que irá permitir ao mesmo fazer um pedido quando chega ao restaurante sem necessitar de chamar um funcionário e pedir para ver o menu.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Apos ser autenticado o cliente tem acesso a um conjunto de funcionalidades que lhe permitem fazer um conjunto de operações sem sequer ter que se levantar.</a:t>
            </a: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7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Claudio</a:t>
            </a:r>
            <a:endParaRPr lang="pt-PT" dirty="0"/>
          </a:p>
          <a:p>
            <a:r>
              <a:rPr lang="pt-PT" dirty="0"/>
              <a:t>Do ponto de vista do cliente final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 dirty="0" err="1">
                <a:solidFill>
                  <a:srgbClr val="262626"/>
                </a:solidFill>
                <a:effectLst/>
              </a:rPr>
              <a:t>Melhorar</a:t>
            </a:r>
            <a:r>
              <a:rPr lang="en-US" sz="1200" dirty="0">
                <a:solidFill>
                  <a:srgbClr val="262626"/>
                </a:solidFill>
                <a:effectLst/>
              </a:rPr>
              <a:t> e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reduzir</a:t>
            </a:r>
            <a:r>
              <a:rPr lang="en-US" sz="1200" dirty="0">
                <a:solidFill>
                  <a:srgbClr val="262626"/>
                </a:solidFill>
                <a:effectLst/>
              </a:rPr>
              <a:t> o tempo de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espera</a:t>
            </a:r>
            <a:r>
              <a:rPr lang="en-US" sz="1200" dirty="0">
                <a:solidFill>
                  <a:srgbClr val="262626"/>
                </a:solidFill>
                <a:effectLst/>
              </a:rPr>
              <a:t> do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atendimento</a:t>
            </a:r>
            <a:r>
              <a:rPr lang="en-US" sz="12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 dirty="0" err="1">
                <a:solidFill>
                  <a:srgbClr val="262626"/>
                </a:solidFill>
                <a:effectLst/>
              </a:rPr>
              <a:t>Inovar</a:t>
            </a:r>
            <a:r>
              <a:rPr lang="en-US" sz="1200" dirty="0">
                <a:solidFill>
                  <a:srgbClr val="262626"/>
                </a:solidFill>
                <a:effectLst/>
              </a:rPr>
              <a:t> o modo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como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os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pedidos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são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feitos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hoje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em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dia</a:t>
            </a:r>
            <a:r>
              <a:rPr lang="en-US" sz="12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 dirty="0" err="1">
                <a:solidFill>
                  <a:srgbClr val="262626"/>
                </a:solidFill>
                <a:effectLst/>
              </a:rPr>
              <a:t>Introduzir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novas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tecnologias</a:t>
            </a:r>
            <a:r>
              <a:rPr lang="en-US" sz="1200" dirty="0">
                <a:solidFill>
                  <a:srgbClr val="262626"/>
                </a:solidFill>
                <a:effectLst/>
              </a:rPr>
              <a:t> no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setor</a:t>
            </a:r>
            <a:r>
              <a:rPr lang="en-US" sz="1200" dirty="0">
                <a:solidFill>
                  <a:srgbClr val="262626"/>
                </a:solidFill>
                <a:effectLst/>
              </a:rPr>
              <a:t> da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restauração</a:t>
            </a:r>
            <a:r>
              <a:rPr lang="en-US" sz="12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200" dirty="0" err="1">
                <a:solidFill>
                  <a:srgbClr val="262626"/>
                </a:solidFill>
                <a:effectLst/>
              </a:rPr>
              <a:t>Melhorar</a:t>
            </a:r>
            <a:r>
              <a:rPr lang="en-US" sz="1200" dirty="0">
                <a:solidFill>
                  <a:srgbClr val="262626"/>
                </a:solidFill>
                <a:effectLst/>
              </a:rPr>
              <a:t> a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gestão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em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dias</a:t>
            </a:r>
            <a:r>
              <a:rPr lang="en-US" sz="1200" dirty="0">
                <a:solidFill>
                  <a:srgbClr val="262626"/>
                </a:solidFill>
                <a:effectLst/>
              </a:rPr>
              <a:t> de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maior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afluência</a:t>
            </a:r>
            <a:r>
              <a:rPr lang="en-US" sz="1200" dirty="0">
                <a:solidFill>
                  <a:srgbClr val="262626"/>
                </a:solidFill>
                <a:effectLst/>
              </a:rPr>
              <a:t>;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4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r>
              <a:rPr lang="en-US" sz="1200" dirty="0">
                <a:solidFill>
                  <a:srgbClr val="262626"/>
                </a:solidFill>
                <a:effectLst/>
              </a:rPr>
              <a:t>A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aplicação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executa</a:t>
            </a:r>
            <a:r>
              <a:rPr lang="en-US" sz="1200" dirty="0">
                <a:solidFill>
                  <a:srgbClr val="262626"/>
                </a:solidFill>
                <a:effectLst/>
              </a:rPr>
              <a:t> as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seguintes</a:t>
            </a:r>
            <a:r>
              <a:rPr lang="en-US" sz="1200" dirty="0">
                <a:solidFill>
                  <a:srgbClr val="262626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262626"/>
                </a:solidFill>
                <a:effectLst/>
              </a:rPr>
              <a:t>tarefas</a:t>
            </a:r>
            <a:r>
              <a:rPr lang="en-US" sz="1200" dirty="0">
                <a:solidFill>
                  <a:srgbClr val="262626"/>
                </a:solidFill>
                <a:effectLst/>
              </a:rPr>
              <a:t>:</a:t>
            </a: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Claudio</a:t>
            </a:r>
            <a:endParaRPr lang="pt-PT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aplicação possui um sistema de autenticação, caso não possua uma conta pode sempre registar-se.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5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Tiago</a:t>
            </a:r>
          </a:p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Claudio</a:t>
            </a:r>
            <a:endParaRPr lang="pt-PT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principal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aplicação possui um lista com todos os produtos. Esta lista permite ao utilizador adicionar produtos ao carrinho de compras.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Tiago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aplicação possui um lista com todos os produtos. Esta lista permite ao utilizador adicionar produtos ao carrinho de compras.</a:t>
            </a:r>
            <a:endParaRPr lang="pt-PT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7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58CEA043-1A17-4EAB-9CFF-817D63E63852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3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5DC42E-E1A8-497F-B36D-206ED4EEA66A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1F1A5B1-66CC-4D84-B71B-EE3541231620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6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19C406-81BC-4C8B-8E3C-FAB48B866019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7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515FBA-49A6-4FB7-A6A7-70A5C48B3443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7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06DF6A-F699-40C3-AB88-63A0650F8AC5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9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19EB04-D538-4DF3-A6D8-52CB1E28A781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3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058570-B25F-4871-9B46-A969AEE9694F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26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0312FB-3B69-4A91-BD7C-C45724E013AD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E8699E-2A01-46F5-BBC3-2D427478D55C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D6F22C-4DE5-4DB8-967F-E847665D49F2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5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461E84-F4CE-48C2-A071-1A1F21522D9A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2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D6B780-A60C-45FF-A84F-F8B76248567A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5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19D7229-FEB6-40EA-9F57-EA1B7E9D1598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47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901F8E7-BFCB-497F-862A-7D90FAF95C25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BF1A1E-2F32-4981-A513-B6E3FD5974A6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6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DC8D53-7B9E-40EB-A384-D9C74C9A6190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1E53C33-FAA2-41FF-BBEE-F6D8B504CAFF}" type="datetime1">
              <a:rPr lang="pt-PT" smtClean="0"/>
              <a:t>27/01/2022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2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4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rmAutofit/>
          </a:bodyPr>
          <a:lstStyle/>
          <a:p>
            <a:pPr rtl="0"/>
            <a:r>
              <a:rPr lang="pt-pt"/>
              <a:t>SnakRestaurant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>
            <a:normAutofit/>
          </a:bodyPr>
          <a:lstStyle/>
          <a:p>
            <a:r>
              <a:rPr lang="pt-PT">
                <a:effectLst/>
                <a:latin typeface="Times New Roman" panose="02020603050405020304" pitchFamily="18" charset="0"/>
              </a:rPr>
              <a:t>Cláudio Martins - 2190760</a:t>
            </a:r>
            <a:endParaRPr lang="pt-pt"/>
          </a:p>
          <a:p>
            <a:pPr rtl="0"/>
            <a:r>
              <a:rPr lang="pt-PT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Tiago Santos – 2180699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B77C9A7-8770-42A7-A477-B38FF2B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601099-73E3-4B32-B879-78C65612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967BC8-66B6-4544-B7A1-FD48444C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C025DE6-EA76-45EA-848D-F375B2D4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DCD66E-2E0D-4C12-A046-3034DB454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318DD88-3181-4E91-A18B-4178A91B2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8209FDC-1A60-476B-BC57-C9E19D6F6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2E6247D1-1B70-4A34-B740-A0F0ECBB32E7}"/>
              </a:ext>
            </a:extLst>
          </p:cNvPr>
          <p:cNvSpPr txBox="1">
            <a:spLocks/>
          </p:cNvSpPr>
          <p:nvPr/>
        </p:nvSpPr>
        <p:spPr>
          <a:xfrm>
            <a:off x="1072267" y="1041401"/>
            <a:ext cx="6528018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8600" indent="-228600">
              <a:spcAft>
                <a:spcPts val="1200"/>
              </a:spcAft>
            </a:pPr>
            <a:r>
              <a:rPr lang="en-US" sz="5400" dirty="0"/>
              <a:t>Pop-up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B75A1E-E50F-43E6-8321-941B6866A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787B4CE-B5D5-4949-8644-78399E81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59BACAA1-675C-47F5-8478-EFFE1AB4D2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-3" b="1300"/>
          <a:stretch/>
        </p:blipFill>
        <p:spPr>
          <a:xfrm>
            <a:off x="8374701" y="1410208"/>
            <a:ext cx="2433793" cy="3858780"/>
          </a:xfrm>
          <a:prstGeom prst="rect">
            <a:avLst/>
          </a:prstGeom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B126001-6364-42FD-A100-FBA881A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0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1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7528" y="982132"/>
            <a:ext cx="4094017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4800">
                <a:solidFill>
                  <a:srgbClr val="262626"/>
                </a:solidFill>
              </a:rPr>
              <a:t>Perfil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3DB3D4-0577-4CA5-B90C-D2EE910676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109" y="982131"/>
            <a:ext cx="3058584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2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3958DE-3089-4707-A79D-8ADBDE59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81077B-766D-44B3-909D-A26D42DA9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CC93258-4B7E-4DC5-AE91-AFAAD833A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610CE6-9E44-431C-9AFA-E552B5D5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B4315B7-9CDC-4449-9705-67DAFE6F7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2D66995-395F-42A2-AB99-8B0E853B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64279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pt-PT" sz="5400" dirty="0"/>
              <a:t>Histórico</a:t>
            </a:r>
            <a:r>
              <a:rPr lang="en-US" sz="5400" dirty="0"/>
              <a:t> </a:t>
            </a:r>
            <a:r>
              <a:rPr lang="pt-PT" sz="5400" dirty="0"/>
              <a:t>Perfil</a:t>
            </a:r>
            <a:r>
              <a:rPr lang="en-US" sz="5400" dirty="0"/>
              <a:t> </a:t>
            </a:r>
          </a:p>
        </p:txBody>
      </p:sp>
      <p:pic>
        <p:nvPicPr>
          <p:cNvPr id="9" name="Imagem 8">
            <a:hlinkClick r:id="" action="ppaction://noaction"/>
            <a:extLst>
              <a:ext uri="{FF2B5EF4-FFF2-40B4-BE49-F238E27FC236}">
                <a16:creationId xmlns:a16="http://schemas.microsoft.com/office/drawing/2014/main" id="{22DA4B9A-8D1A-4BE3-97E7-0A360E5539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" b="1274"/>
          <a:stretch/>
        </p:blipFill>
        <p:spPr>
          <a:xfrm>
            <a:off x="1081874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4AED10-D735-4820-BE3F-7B5DE8BBC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2168" y="352213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6D0A1C1E-7192-4CBA-B91D-A5DE0AB68445}"/>
              </a:ext>
            </a:extLst>
          </p:cNvPr>
          <p:cNvSpPr txBox="1">
            <a:spLocks/>
          </p:cNvSpPr>
          <p:nvPr/>
        </p:nvSpPr>
        <p:spPr>
          <a:xfrm>
            <a:off x="1118552" y="2206031"/>
            <a:ext cx="4669538" cy="33123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lnSpc>
                <a:spcPct val="150000"/>
              </a:lnSpc>
              <a:buNone/>
            </a:pPr>
            <a:endParaRPr lang="pt-PT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endParaRPr lang="pt-PT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 algn="just">
              <a:lnSpc>
                <a:spcPct val="150000"/>
              </a:lnSpc>
              <a:buNone/>
            </a:pP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9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3958DE-3089-4707-A79D-8ADBDE597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1077B-766D-44B3-909D-A26D42DA9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C93258-4B7E-4DC5-AE91-AFAAD833A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10CE6-9E44-431C-9AFA-E552B5D5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B4315B7-9CDC-4449-9705-67DAFE6F7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2D66995-395F-42A2-AB99-8B0E853B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2E6247D1-1B70-4A34-B740-A0F0ECBB32E7}"/>
              </a:ext>
            </a:extLst>
          </p:cNvPr>
          <p:cNvSpPr txBox="1">
            <a:spLocks/>
          </p:cNvSpPr>
          <p:nvPr/>
        </p:nvSpPr>
        <p:spPr>
          <a:xfrm>
            <a:off x="4564279" y="1041401"/>
            <a:ext cx="6528018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8600" indent="-228600">
              <a:spcAft>
                <a:spcPts val="1200"/>
              </a:spcAft>
            </a:pPr>
            <a:r>
              <a:rPr lang="en-US" sz="5400"/>
              <a:t>Pop-up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3E310A-5BC2-425F-8D39-21D2A39C40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0003"/>
          <a:stretch/>
        </p:blipFill>
        <p:spPr>
          <a:xfrm>
            <a:off x="1081874" y="1041400"/>
            <a:ext cx="3059206" cy="477520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4AED10-D735-4820-BE3F-7B5DE8BBC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82168" y="352213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5B126001-6364-42FD-A100-FBA881A2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16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aneta colocada em cima de uma linha de assinatura">
            <a:extLst>
              <a:ext uri="{FF2B5EF4-FFF2-40B4-BE49-F238E27FC236}">
                <a16:creationId xmlns:a16="http://schemas.microsoft.com/office/drawing/2014/main" id="{A2F9E7AE-B878-4ACC-853B-9418819AF53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5400">
                <a:solidFill>
                  <a:srgbClr val="FFFFFF"/>
                </a:solidFill>
              </a:rPr>
              <a:t>Conclusão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6279723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82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3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5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5400">
                <a:solidFill>
                  <a:schemeClr val="bg1"/>
                </a:solidFill>
              </a:rPr>
              <a:t>Demostrar aplicação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4935865-B762-4A65-B9A8-910C3B4E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52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" name="Picture 2" descr="How new technologies impact restaurants | TheFork Manager">
            <a:extLst>
              <a:ext uri="{FF2B5EF4-FFF2-40B4-BE49-F238E27FC236}">
                <a16:creationId xmlns:a16="http://schemas.microsoft.com/office/drawing/2014/main" id="{B4B72659-7C25-4209-9999-49F3AC090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32" r="1" b="23568"/>
          <a:stretch/>
        </p:blipFill>
        <p:spPr bwMode="auto">
          <a:xfrm>
            <a:off x="486138" y="488137"/>
            <a:ext cx="11227442" cy="58832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69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71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4403" y="1113698"/>
            <a:ext cx="8229600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720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3B986A2-195D-4893-A1CB-66E67D2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prstClr val="white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8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800">
                <a:solidFill>
                  <a:srgbClr val="262626"/>
                </a:solidFill>
              </a:rPr>
              <a:t>Ideias e Objetivos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2E553E-8E99-4805-AFAB-49976CA32DC0}"/>
              </a:ext>
            </a:extLst>
          </p:cNvPr>
          <p:cNvSpPr txBox="1">
            <a:spLocks/>
          </p:cNvSpPr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Melhorar</a:t>
            </a:r>
            <a:r>
              <a:rPr lang="en-US" sz="1800" dirty="0">
                <a:solidFill>
                  <a:srgbClr val="262626"/>
                </a:solidFill>
                <a:effectLst/>
              </a:rPr>
              <a:t> 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reduzir</a:t>
            </a:r>
            <a:r>
              <a:rPr lang="en-US" sz="1800" dirty="0">
                <a:solidFill>
                  <a:srgbClr val="262626"/>
                </a:solidFill>
                <a:effectLst/>
              </a:rPr>
              <a:t> o tempo de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espera</a:t>
            </a:r>
            <a:r>
              <a:rPr lang="en-US" sz="1800" dirty="0">
                <a:solidFill>
                  <a:srgbClr val="262626"/>
                </a:solidFill>
                <a:effectLst/>
              </a:rPr>
              <a:t> do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atendimento</a:t>
            </a:r>
            <a:r>
              <a:rPr lang="en-US" sz="18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Inovar</a:t>
            </a:r>
            <a:r>
              <a:rPr lang="en-US" sz="1800" dirty="0">
                <a:solidFill>
                  <a:srgbClr val="262626"/>
                </a:solidFill>
                <a:effectLst/>
              </a:rPr>
              <a:t> o modo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como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os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pedidos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são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feitos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hoje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em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dia</a:t>
            </a:r>
            <a:r>
              <a:rPr lang="en-US" sz="18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Introduzir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novas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tecnologias</a:t>
            </a:r>
            <a:r>
              <a:rPr lang="en-US" sz="1800" dirty="0">
                <a:solidFill>
                  <a:srgbClr val="262626"/>
                </a:solidFill>
                <a:effectLst/>
              </a:rPr>
              <a:t> no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setor</a:t>
            </a:r>
            <a:r>
              <a:rPr lang="en-US" sz="1800" dirty="0">
                <a:solidFill>
                  <a:srgbClr val="262626"/>
                </a:solidFill>
                <a:effectLst/>
              </a:rPr>
              <a:t> da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restauração</a:t>
            </a:r>
            <a:r>
              <a:rPr lang="en-US" sz="18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Melhorar</a:t>
            </a:r>
            <a:r>
              <a:rPr lang="en-US" sz="1800" dirty="0">
                <a:solidFill>
                  <a:srgbClr val="262626"/>
                </a:solidFill>
                <a:effectLst/>
              </a:rPr>
              <a:t> a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gestão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em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dias</a:t>
            </a:r>
            <a:r>
              <a:rPr lang="en-US" sz="1800" dirty="0">
                <a:solidFill>
                  <a:srgbClr val="262626"/>
                </a:solidFill>
                <a:effectLst/>
              </a:rPr>
              <a:t> de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maior</a:t>
            </a:r>
            <a:r>
              <a:rPr lang="en-US" sz="1800" dirty="0">
                <a:solidFill>
                  <a:srgbClr val="262626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afluência</a:t>
            </a:r>
            <a:r>
              <a:rPr lang="en-US" sz="1800" dirty="0">
                <a:solidFill>
                  <a:srgbClr val="262626"/>
                </a:solidFill>
                <a:effectLst/>
              </a:rPr>
              <a:t>;</a:t>
            </a: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dirty="0">
              <a:solidFill>
                <a:srgbClr val="262626"/>
              </a:solidFill>
              <a:effectLst/>
            </a:endParaRPr>
          </a:p>
          <a:p>
            <a:pPr marL="36900" indent="0">
              <a:lnSpc>
                <a:spcPct val="100000"/>
              </a:lnSpc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800" dirty="0">
              <a:solidFill>
                <a:srgbClr val="262626"/>
              </a:solidFill>
              <a:effectLst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Levantamento de requisitos para BI: uma questão de seguir o roteiro -  e-Setorial Business Analytics">
            <a:extLst>
              <a:ext uri="{FF2B5EF4-FFF2-40B4-BE49-F238E27FC236}">
                <a16:creationId xmlns:a16="http://schemas.microsoft.com/office/drawing/2014/main" id="{80E2DFBE-B547-472E-9669-EBAF3E29B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673157"/>
            <a:ext cx="6098041" cy="3460638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F58A2F2-9C93-4007-B5C4-A6A17AA2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2800">
                <a:solidFill>
                  <a:srgbClr val="262626"/>
                </a:solidFill>
              </a:rPr>
              <a:t>Funcionalidades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58E9D64-CE68-4334-9E2E-9A42697CBA5A}"/>
              </a:ext>
            </a:extLst>
          </p:cNvPr>
          <p:cNvSpPr txBox="1">
            <a:spLocks/>
          </p:cNvSpPr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effectLst/>
              </a:rPr>
              <a:t>Login</a:t>
            </a:r>
          </a:p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Registo</a:t>
            </a:r>
            <a:endParaRPr lang="en-US" sz="1800" dirty="0">
              <a:solidFill>
                <a:srgbClr val="262626"/>
              </a:solidFill>
              <a:effectLst/>
            </a:endParaRPr>
          </a:p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effectLst/>
              </a:rPr>
              <a:t>Lista de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produtos</a:t>
            </a:r>
            <a:endParaRPr lang="en-US" sz="1800" dirty="0">
              <a:solidFill>
                <a:srgbClr val="262626"/>
              </a:solidFill>
              <a:effectLst/>
            </a:endParaRPr>
          </a:p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Perfil</a:t>
            </a:r>
            <a:endParaRPr lang="en-US" sz="1800" dirty="0">
              <a:solidFill>
                <a:srgbClr val="262626"/>
              </a:solidFill>
              <a:effectLst/>
            </a:endParaRPr>
          </a:p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>
                <a:solidFill>
                  <a:srgbClr val="262626"/>
                </a:solidFill>
                <a:effectLst/>
              </a:rPr>
              <a:t>Lista de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compras</a:t>
            </a:r>
            <a:endParaRPr lang="en-US" sz="1800" dirty="0">
              <a:solidFill>
                <a:srgbClr val="262626"/>
              </a:solidFill>
              <a:effectLst/>
            </a:endParaRPr>
          </a:p>
          <a:p>
            <a:pPr marL="699750" lvl="1" indent="-285750"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800" dirty="0" err="1">
                <a:solidFill>
                  <a:srgbClr val="262626"/>
                </a:solidFill>
                <a:effectLst/>
              </a:rPr>
              <a:t>Carrinho</a:t>
            </a:r>
            <a:r>
              <a:rPr lang="en-US" sz="1800" dirty="0">
                <a:solidFill>
                  <a:srgbClr val="262626"/>
                </a:solidFill>
                <a:effectLst/>
              </a:rPr>
              <a:t> de </a:t>
            </a:r>
            <a:r>
              <a:rPr lang="en-US" sz="1800" dirty="0" err="1">
                <a:solidFill>
                  <a:srgbClr val="262626"/>
                </a:solidFill>
                <a:effectLst/>
              </a:rPr>
              <a:t>compras</a:t>
            </a:r>
            <a:endParaRPr lang="en-US" sz="1800" dirty="0">
              <a:solidFill>
                <a:srgbClr val="262626"/>
              </a:solidFill>
              <a:effectLst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ocero - Google eliminará tres de las apps más básicas de los Android">
            <a:extLst>
              <a:ext uri="{FF2B5EF4-FFF2-40B4-BE49-F238E27FC236}">
                <a16:creationId xmlns:a16="http://schemas.microsoft.com/office/drawing/2014/main" id="{62B7E509-8E5D-4FB9-A2D0-1F7C85BB6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5910" y="1375878"/>
            <a:ext cx="6098041" cy="4055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F43BB61-D6DA-4053-8B9E-8C94D347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630" y="6379383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3">
            <a:extLst>
              <a:ext uri="{FF2B5EF4-FFF2-40B4-BE49-F238E27FC236}">
                <a16:creationId xmlns:a16="http://schemas.microsoft.com/office/drawing/2014/main" id="{6BD642B1-E8A0-4B5B-8E4A-D8EF15A0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1D71B9-BFD9-40DE-BC3B-E64BA2895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504B9E-D812-4C78-9981-5F48C128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886AB1-61BE-4427-BED7-571CF1EF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912E8F6-1094-49C1-B7CD-CC46B33D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4" name="Straight Connector 19">
            <a:extLst>
              <a:ext uri="{FF2B5EF4-FFF2-40B4-BE49-F238E27FC236}">
                <a16:creationId xmlns:a16="http://schemas.microsoft.com/office/drawing/2014/main" id="{1870FE29-3AF7-4226-8303-7C1B0B8E1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8B226A40-22CC-40E5-9EC4-5163536C6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3">
            <a:extLst>
              <a:ext uri="{FF2B5EF4-FFF2-40B4-BE49-F238E27FC236}">
                <a16:creationId xmlns:a16="http://schemas.microsoft.com/office/drawing/2014/main" id="{6BB9B7D3-101C-4F55-A956-62DA4AAD4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3BD5441-821C-4091-8DDD-A4A56A6FC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C6E877-1BD2-4856-8FFD-250D27C15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64C008A-2A32-4626-A83A-16A984F88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75D67EF-62E2-43F5-8005-7A7A319D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5400" kern="1200" cap="none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Introdução a aplicação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9D2CA3DB-2141-4DE2-9F8A-9E5561DDF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11086" y="1092200"/>
            <a:ext cx="8962768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2C7703E-BBBD-401A-BEBE-A2D6106270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799" y="1257341"/>
            <a:ext cx="1762780" cy="27980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AB9311-9801-4E3F-9D51-87E5D6CC9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6698" y="1257341"/>
            <a:ext cx="1755785" cy="279806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14B64F-D291-4308-B071-A2678ED78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64080" y="5518838"/>
            <a:ext cx="7863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34456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25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6CC049BE-A43A-407C-80B1-015E36C0AA00}"/>
              </a:ext>
            </a:extLst>
          </p:cNvPr>
          <p:cNvSpPr txBox="1">
            <a:spLocks/>
          </p:cNvSpPr>
          <p:nvPr/>
        </p:nvSpPr>
        <p:spPr>
          <a:xfrm>
            <a:off x="967985" y="2110191"/>
            <a:ext cx="4442219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8600" indent="-228600">
              <a:spcAft>
                <a:spcPts val="1200"/>
              </a:spcAft>
            </a:pPr>
            <a:r>
              <a:rPr lang="en-US" sz="4800" dirty="0">
                <a:solidFill>
                  <a:srgbClr val="262626"/>
                </a:solidFill>
              </a:rPr>
              <a:t>Bottom </a:t>
            </a:r>
            <a:r>
              <a:rPr lang="en-US" sz="4800" dirty="0" err="1">
                <a:solidFill>
                  <a:srgbClr val="262626"/>
                </a:solidFill>
              </a:rPr>
              <a:t>NavigationView</a:t>
            </a:r>
            <a:endParaRPr lang="en-US" sz="4800" dirty="0">
              <a:solidFill>
                <a:srgbClr val="262626"/>
              </a:solidFill>
            </a:endParaRPr>
          </a:p>
          <a:p>
            <a:pPr marL="228600" indent="-228600">
              <a:spcAft>
                <a:spcPts val="1200"/>
              </a:spcAft>
            </a:pPr>
            <a:endParaRPr lang="en-US" sz="4800" dirty="0">
              <a:solidFill>
                <a:srgbClr val="262626"/>
              </a:solidFill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D3873DA-19C4-464D-968C-418DC58B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BDCBF727-C3D2-4620-9F7A-BF394EFE2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953" y="3225333"/>
            <a:ext cx="2990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6CC049BE-A43A-407C-80B1-015E36C0AA00}"/>
              </a:ext>
            </a:extLst>
          </p:cNvPr>
          <p:cNvSpPr txBox="1">
            <a:spLocks/>
          </p:cNvSpPr>
          <p:nvPr/>
        </p:nvSpPr>
        <p:spPr>
          <a:xfrm>
            <a:off x="997528" y="982132"/>
            <a:ext cx="4094017" cy="28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8600" indent="-228600">
              <a:spcAft>
                <a:spcPts val="1200"/>
              </a:spcAft>
            </a:pPr>
            <a:r>
              <a:rPr lang="en-US" sz="4800">
                <a:solidFill>
                  <a:srgbClr val="262626"/>
                </a:solidFill>
              </a:rPr>
              <a:t>Home page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101347-52B3-48DD-AD94-B220F466A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6711" y="982131"/>
            <a:ext cx="3413380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1D3873DA-19C4-464D-968C-418DC58B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3901" y="5969000"/>
            <a:ext cx="54269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000000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6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6601099-73E3-4B32-B879-78C65612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4967BC8-66B6-4544-B7A1-FD48444C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C025DE6-EA76-45EA-848D-F375B2D4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DCD66E-2E0D-4C12-A046-3034DB454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318DD88-3181-4E91-A18B-4178A91B2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209FDC-1A60-476B-BC57-C9E19D6F6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267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5400"/>
              <a:t>Pagina dos Produtos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B75A1E-E50F-43E6-8321-941B6866A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787B4CE-B5D5-4949-8644-78399E81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76CE154E-B6D5-4845-9656-C28D0C36156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3" b="1"/>
          <a:stretch/>
        </p:blipFill>
        <p:spPr>
          <a:xfrm>
            <a:off x="8374701" y="1410208"/>
            <a:ext cx="2433793" cy="385878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6601099-73E3-4B32-B879-78C65612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967BC8-66B6-4544-B7A1-FD48444C4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C025DE6-EA76-45EA-848D-F375B2D42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DCD66E-2E0D-4C12-A046-3034DB454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318DD88-3181-4E91-A18B-4178A91B2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8209FDC-1A60-476B-BC57-C9E19D6F6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7E2CB31-1531-4F56-A097-C864057E2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2267" y="1041401"/>
            <a:ext cx="6528018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228600" indent="-228600">
              <a:spcAft>
                <a:spcPts val="1200"/>
              </a:spcAft>
            </a:pPr>
            <a:r>
              <a:rPr lang="en-US" sz="5400"/>
              <a:t>Pagina do </a:t>
            </a:r>
            <a:r>
              <a:rPr lang="en-US" sz="5400" u="sng"/>
              <a:t>Carrinho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B75A1E-E50F-43E6-8321-941B6866A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787B4CE-B5D5-4949-8644-78399E81F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662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>
            <a:hlinkClick r:id="" action="ppaction://noaction"/>
            <a:extLst>
              <a:ext uri="{FF2B5EF4-FFF2-40B4-BE49-F238E27FC236}">
                <a16:creationId xmlns:a16="http://schemas.microsoft.com/office/drawing/2014/main" id="{8E33181C-91CB-44F8-A2BA-3808A8E984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83" b="1"/>
          <a:stretch/>
        </p:blipFill>
        <p:spPr>
          <a:xfrm>
            <a:off x="8374701" y="1410208"/>
            <a:ext cx="2433793" cy="3858780"/>
          </a:xfrm>
          <a:prstGeom prst="rect">
            <a:avLst/>
          </a:prstGeo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C50B8FB6-FC0D-489D-852B-2BEAAB02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008" y="5971032"/>
            <a:ext cx="551167" cy="27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Personalizad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858585"/>
      </a:accent1>
      <a:accent2>
        <a:srgbClr val="858585"/>
      </a:accent2>
      <a:accent3>
        <a:srgbClr val="858585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442</Words>
  <Application>Microsoft Office PowerPoint</Application>
  <PresentationFormat>Ecrã Panorâmico</PresentationFormat>
  <Paragraphs>93</Paragraphs>
  <Slides>15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Garamond</vt:lpstr>
      <vt:lpstr>Times New Roman</vt:lpstr>
      <vt:lpstr>Wingdings 2</vt:lpstr>
      <vt:lpstr>Orgânico</vt:lpstr>
      <vt:lpstr>SnakRestaurant</vt:lpstr>
      <vt:lpstr>Introdução</vt:lpstr>
      <vt:lpstr>Ideias e Objetivos </vt:lpstr>
      <vt:lpstr>Funcionalidades</vt:lpstr>
      <vt:lpstr>Introdução a aplicação</vt:lpstr>
      <vt:lpstr>Apresentação do PowerPoint</vt:lpstr>
      <vt:lpstr>Apresentação do PowerPoint</vt:lpstr>
      <vt:lpstr>Pagina dos Produtos</vt:lpstr>
      <vt:lpstr>Pagina do Carrinho</vt:lpstr>
      <vt:lpstr>Apresentação do PowerPoint</vt:lpstr>
      <vt:lpstr>Perfil</vt:lpstr>
      <vt:lpstr>Histórico Perfil </vt:lpstr>
      <vt:lpstr>Apresentação do PowerPoint</vt:lpstr>
      <vt:lpstr>Conclusão</vt:lpstr>
      <vt:lpstr>Demostrar 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CoffeShop</dc:title>
  <dc:creator>Cláudio</dc:creator>
  <cp:lastModifiedBy>Tiago Miguel Cipriano Santos</cp:lastModifiedBy>
  <cp:revision>24</cp:revision>
  <dcterms:created xsi:type="dcterms:W3CDTF">2020-11-16T09:42:30Z</dcterms:created>
  <dcterms:modified xsi:type="dcterms:W3CDTF">2022-01-27T22:05:40Z</dcterms:modified>
</cp:coreProperties>
</file>