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FB5B-F2CB-438D-8F56-E30A5DFB9512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9354-2B91-4014-B829-0008AE7711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38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1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interligação entre as diversas partes (API, Web e mobilidade), referindo o papel de cada uma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51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Desenvolvimento (referindo: planeamento, distribuição de tarefas, etc.)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765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46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E9354-2B91-4014-B829-0008AE7711A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40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A2BBA-D85A-4F14-831A-A8AC02E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E7370-73C7-4D2B-916A-98B81B97E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36FE34-0BF8-4455-8161-616F392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6870D9-DDED-4402-B940-034B0BB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4FD0B5-EB8A-4F17-B768-1A6BC4B1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F7D38-DB52-440F-9EB5-83EF78DA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50625D9-9E30-4181-9EF8-C8681B402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F345CB-8D63-4FBC-BA43-069332B2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ED5B8-C052-4B51-A8BB-29FDC7D7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1F46B5-10A4-465B-B96B-A906C2A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741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37C8B-D19F-4BA5-8926-9E2A61BFC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8CF12E8-E754-42D8-B099-407F8DCD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5D1D1A9-6EA7-4737-951E-71EEF140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09269-C1CB-4C13-ADFF-5D33C9B2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01415C-B9C3-4273-8423-12F6014E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41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2680-1223-4852-B53E-B8A68BDC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62F3E8-EBC3-4B27-A120-933FAA0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43B9C69-CC5D-4740-A5CF-A3F784DE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74F807-7E70-4F64-8415-85BDCD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EDB4F7-BE8C-431C-917B-3A9E762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37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50AD0-8D1C-4F81-A327-84F02419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963BF3-4322-489C-B964-795224B1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6E02C7-C36A-4B04-9DC0-8EB382E2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01AE474-14A3-4C61-816A-5BBEE32E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12993A3-3FAF-4E23-B979-9FBD721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6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27DC3-4FB6-4550-A7ED-DB443097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389117-DB17-43AE-8F75-2C85BA0E9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353ADAE-5941-497D-B1B6-E0DE56AA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56F5F1-3135-4CFB-BEB0-9832F2B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5E01CB-ED58-470C-81B3-04B2C9B8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FB858A7-319A-49E8-981A-A344DE5C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15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725E1-BF6D-46D9-8EE3-2567AF57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1F92F29-20E1-451A-A2B2-6A4D95E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B38D57-AB22-417F-817D-99D31FC5B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D16257F-74CD-4F6A-9B92-2C2F6DF5E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4EEE20-B2BF-449E-A676-BE787032B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888B40-CEB7-4A8E-9C2B-2DA946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9E176B-EA2D-4B2F-B059-C3F72BA0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73337E-0C7B-491E-B2A3-D371B158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76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996E9-A364-4C07-9DE4-93F50F45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9F6E7EF-6F6F-4D4B-8A12-B27D2391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5EEB62-424E-4DC4-82CD-0C83B44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8DC7AC9-3564-4829-B699-4ED9A53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166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5CA2CCF-89D4-430D-B0CC-7F0911AB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DC15E20-2B2E-4E6D-AFB4-85DE41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7A6AC8-EA2B-4070-A4F6-9818E95B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71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D2BAD-494A-4998-9D47-C8E2D8A0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A4452B-16D4-468B-BCD0-971A61A3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D70E22-BF3C-4076-9010-5F73FC7A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32C15AE-5AB1-485B-8F2F-ED7F1409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96672E-EAE4-4D8E-A993-33E00B09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1BFE7E-8CEF-4ACC-92E1-DEAC4A5E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980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E2A1B-1776-4E0B-94A4-BC7BA21D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C06E9A9-B8D1-4529-A845-933581DAF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72CDCF1-084F-4222-BB75-49BFAFF4D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45FF3C8-FABF-4A16-9D14-FC2019BE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90ECA9-E114-4058-BF04-37608CE7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A35139-8A59-472A-BE43-763742FA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CA1A280-3109-43E8-A48D-EAEFEE85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8514325-CA1E-4D63-BBDC-B7C8B4DB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F41FCF-3F45-48E7-AA55-700E40B6E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2C9E9-486F-4640-9849-5E5DD553F6FC}" type="datetimeFigureOut">
              <a:rPr lang="pt-PT" smtClean="0"/>
              <a:t>09/02/2022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DD6897-4866-4494-947C-E78C024EB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AF2BDBE-B2A0-42DF-8CF1-6B07172C6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C3F2-8E36-420A-B6CE-8D33D5DF61C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709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pessoa, interior, homem, mesa de jantar&#10;&#10;Descrição gerada automaticamente">
            <a:extLst>
              <a:ext uri="{FF2B5EF4-FFF2-40B4-BE49-F238E27FC236}">
                <a16:creationId xmlns:a16="http://schemas.microsoft.com/office/drawing/2014/main" id="{7FEA4B26-D22D-4E36-98C6-6427CF856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838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D8D583-D069-4BA1-BD43-4933514A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400"/>
              <a:t>SnackRestaurant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A4A1C-7E3A-4867-99E6-4EC422AA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PT" sz="2000" dirty="0"/>
              <a:t>Claudio Martins </a:t>
            </a:r>
          </a:p>
          <a:p>
            <a:pPr algn="l"/>
            <a:r>
              <a:rPr lang="pt-PT" sz="2000" dirty="0"/>
              <a:t>Tiago Santos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184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943A0-F415-4A81-A0B0-653FCF37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Demonstração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F2FA3-B298-4EF9-9894-6807E0B3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7" name="Marcador de Posição de Conteúdo 6" descr="Uma imagem com texto&#10;&#10;Descrição gerada automaticamente">
            <a:extLst>
              <a:ext uri="{FF2B5EF4-FFF2-40B4-BE49-F238E27FC236}">
                <a16:creationId xmlns:a16="http://schemas.microsoft.com/office/drawing/2014/main" id="{E7A054BF-6A8B-4479-A5E8-BCABBCF8D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6" r="11465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77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E9AA6-9D71-4263-9BF6-4621190E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pt-PT" sz="4000">
                <a:solidFill>
                  <a:schemeClr val="bg1"/>
                </a:solidFill>
              </a:rPr>
              <a:t>Avaliação do projeto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3BD0CA-20F7-4C74-81E9-682829786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06D9F60-14FC-4C9A-AEB5-DF7E5EA17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0" r="1" b="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03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neta colocada em cima de uma linha de assinatura">
            <a:extLst>
              <a:ext uri="{FF2B5EF4-FFF2-40B4-BE49-F238E27FC236}">
                <a16:creationId xmlns:a16="http://schemas.microsoft.com/office/drawing/2014/main" id="{36F6186B-90C0-42C4-BACA-9450B788E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39DDA-B57F-4457-A5E9-D6869DCF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44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6C699-B847-46D5-9F21-C555C4C9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effectLst/>
              </a:rPr>
              <a:t>Contexto do projeto</a:t>
            </a:r>
            <a:endParaRPr lang="en-US" sz="5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quadro branco&#10;&#10;Descrição gerada automaticamente">
            <a:extLst>
              <a:ext uri="{FF2B5EF4-FFF2-40B4-BE49-F238E27FC236}">
                <a16:creationId xmlns:a16="http://schemas.microsoft.com/office/drawing/2014/main" id="{603DAC6B-AF21-422F-94EE-A3A7FE78F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8" r="622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992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70928-4E40-48EB-B2A4-1BCF9DC9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Requisitos exigidos</a:t>
            </a:r>
            <a:endParaRPr lang="en-US" sz="4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398A757-5D28-4F6F-9AA0-6D9AD6B97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r="7600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0569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62F68-2754-4657-942A-9904C560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effectLst/>
              </a:rPr>
              <a:t>Estrutura do projeto</a:t>
            </a:r>
            <a:endParaRPr lang="en-US" sz="48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7C6EF-B6CE-4A23-B3C9-8369BDC802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8" r="1" b="2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290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58FAB-19F5-4230-AE7B-60EA6E0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Interligação do projeto 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0D45-88A0-4A9B-B86F-9CE21924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Desenvolvimento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ça de puzzle a preencher o espaço">
            <a:extLst>
              <a:ext uri="{FF2B5EF4-FFF2-40B4-BE49-F238E27FC236}">
                <a16:creationId xmlns:a16="http://schemas.microsoft.com/office/drawing/2014/main" id="{557DAC53-6458-4CA1-9F1B-735D7D5FD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" r="26418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5902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A7318AA-DB2A-4F5A-B551-3836A318B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F650-B338-4A15-AC7E-74EA95CA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Tecnologias utilizadas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00818-5D35-44AA-B2C2-26B34B73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pt-PT" sz="3700">
                <a:solidFill>
                  <a:schemeClr val="bg1"/>
                </a:solidFill>
              </a:rPr>
              <a:t>Aspetos técnicos relevantes do projeto</a:t>
            </a:r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C16F3335-9564-4244-8511-72B109700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227FA-D3C3-4A43-9922-6D451A1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1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8E8C-6EED-4C38-90EF-4D828BA7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Aspetos a implementar futuramente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Engrenagem com Compass ativar o Gears sem">
            <a:extLst>
              <a:ext uri="{FF2B5EF4-FFF2-40B4-BE49-F238E27FC236}">
                <a16:creationId xmlns:a16="http://schemas.microsoft.com/office/drawing/2014/main" id="{5F4DB018-1BC0-46E2-A559-B33C6D702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76" r="1091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08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87775D2C7474C804A12E237D4A870" ma:contentTypeVersion="12" ma:contentTypeDescription="Create a new document." ma:contentTypeScope="" ma:versionID="715c8e22c52934408a848c5571b9c2dc">
  <xsd:schema xmlns:xsd="http://www.w3.org/2001/XMLSchema" xmlns:xs="http://www.w3.org/2001/XMLSchema" xmlns:p="http://schemas.microsoft.com/office/2006/metadata/properties" xmlns:ns3="bc34f749-a9cc-486e-aa86-7fce59d0e900" xmlns:ns4="0749c31c-d6e7-4502-8916-6384ae8f01aa" targetNamespace="http://schemas.microsoft.com/office/2006/metadata/properties" ma:root="true" ma:fieldsID="0793b28f856afbb0bc8d6bc9132a772e" ns3:_="" ns4:_="">
    <xsd:import namespace="bc34f749-a9cc-486e-aa86-7fce59d0e900"/>
    <xsd:import namespace="0749c31c-d6e7-4502-8916-6384ae8f01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f749-a9cc-486e-aa86-7fce59d0e9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49c31c-d6e7-4502-8916-6384ae8f01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8914-296A-4762-9E13-BD36E4628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34f749-a9cc-486e-aa86-7fce59d0e900"/>
    <ds:schemaRef ds:uri="0749c31c-d6e7-4502-8916-6384ae8f01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4F5DA-3E29-4492-A802-408F5FCB0B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1C3D5-9281-471B-813E-06BEF08C74FD}">
  <ds:schemaRefs>
    <ds:schemaRef ds:uri="0749c31c-d6e7-4502-8916-6384ae8f01aa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bc34f749-a9cc-486e-aa86-7fce59d0e900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Ecrã Panorâmico</PresentationFormat>
  <Paragraphs>21</Paragraphs>
  <Slides>12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SnackRestaurant</vt:lpstr>
      <vt:lpstr>Contexto do projeto</vt:lpstr>
      <vt:lpstr>Requisitos exigidos</vt:lpstr>
      <vt:lpstr>Estrutura do projeto</vt:lpstr>
      <vt:lpstr>Interligação do projeto </vt:lpstr>
      <vt:lpstr>Desenvolvimento </vt:lpstr>
      <vt:lpstr>Tecnologias utilizadas</vt:lpstr>
      <vt:lpstr>Aspetos técnicos relevantes do projeto</vt:lpstr>
      <vt:lpstr>Aspetos a implementar futuramente</vt:lpstr>
      <vt:lpstr>Demonstração</vt:lpstr>
      <vt:lpstr>Avaliação do projeto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SnackRestaurant</dc:title>
  <dc:creator>Cláudio Daniel Martins</dc:creator>
  <cp:lastModifiedBy>Cláudio Daniel Martins</cp:lastModifiedBy>
  <cp:revision>1</cp:revision>
  <dcterms:created xsi:type="dcterms:W3CDTF">2022-02-09T10:52:21Z</dcterms:created>
  <dcterms:modified xsi:type="dcterms:W3CDTF">2022-02-09T11:12:13Z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0x010100F9D87775D2C7474C804A12E237D4A870</vt:lpwstr>
  </property>
</Properties>
</file>