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"/>
  </p:notesMasterIdLst>
  <p:sldIdLst>
    <p:sldId id="256" r:id="rId2"/>
    <p:sldId id="29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F0D2D-FE6A-4727-85EA-91E806D52C1A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6C85-1D94-47FD-81F7-8128522548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465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4E5AA-E668-B748-8BC1-6BAA6147D7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5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15.tiff"/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12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11" Type="http://schemas.openxmlformats.org/officeDocument/2006/relationships/image" Target="../media/image13.tiff"/><Relationship Id="rId5" Type="http://schemas.openxmlformats.org/officeDocument/2006/relationships/image" Target="../media/image7.tiff"/><Relationship Id="rId10" Type="http://schemas.openxmlformats.org/officeDocument/2006/relationships/image" Target="../media/image12.tiff"/><Relationship Id="rId4" Type="http://schemas.openxmlformats.org/officeDocument/2006/relationships/image" Target="../media/image6.tiff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56E36-AC6A-4023-9EA8-67DFF2C1C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5400" b="1" dirty="0">
                <a:solidFill>
                  <a:schemeClr val="tx1"/>
                </a:solidFill>
                <a:latin typeface="Arial" panose="020B0604020202020204" pitchFamily="34" charset="0"/>
                <a:ea typeface="Gotham Light" charset="0"/>
                <a:cs typeface="Arial" panose="020B0604020202020204" pitchFamily="34" charset="0"/>
              </a:rPr>
              <a:t>Arquitetura de Referência</a:t>
            </a:r>
            <a:br>
              <a:rPr lang="pt-PT" sz="9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Gotham Light" charset="0"/>
                <a:cs typeface="Arial" panose="020B0604020202020204" pitchFamily="34" charset="0"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1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34501" y="1363414"/>
            <a:ext cx="1554644" cy="5294555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3F8FA0-6BC0-49E8-843E-B8D38178BA53}"/>
              </a:ext>
            </a:extLst>
          </p:cNvPr>
          <p:cNvSpPr/>
          <p:nvPr/>
        </p:nvSpPr>
        <p:spPr>
          <a:xfrm>
            <a:off x="7814192" y="1363414"/>
            <a:ext cx="1186922" cy="52945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74191" y="1363414"/>
            <a:ext cx="1439996" cy="5294555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20869" y="1363414"/>
            <a:ext cx="1094157" cy="52945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97118" y="1359425"/>
            <a:ext cx="2777069" cy="5298659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1416409" y="967874"/>
            <a:ext cx="303076" cy="109415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Intervenientes</a:t>
            </a:r>
          </a:p>
        </p:txBody>
      </p:sp>
      <p:sp>
        <p:nvSpPr>
          <p:cNvPr id="40" name="Rectangle 39"/>
          <p:cNvSpPr/>
          <p:nvPr/>
        </p:nvSpPr>
        <p:spPr>
          <a:xfrm rot="5400000">
            <a:off x="2707507" y="770933"/>
            <a:ext cx="297125" cy="14820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</a:p>
        </p:txBody>
      </p:sp>
      <p:sp>
        <p:nvSpPr>
          <p:cNvPr id="48" name="Rectangle 47"/>
          <p:cNvSpPr/>
          <p:nvPr/>
        </p:nvSpPr>
        <p:spPr>
          <a:xfrm rot="5400000">
            <a:off x="4830128" y="122432"/>
            <a:ext cx="303076" cy="278504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Integração/Negócio</a:t>
            </a:r>
          </a:p>
        </p:txBody>
      </p:sp>
      <p:sp>
        <p:nvSpPr>
          <p:cNvPr id="49" name="Rectangle 48"/>
          <p:cNvSpPr/>
          <p:nvPr/>
        </p:nvSpPr>
        <p:spPr>
          <a:xfrm rot="5400000">
            <a:off x="6942652" y="794952"/>
            <a:ext cx="303075" cy="14400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3B1BEB-6A4E-416D-8261-81FBCB092A26}"/>
              </a:ext>
            </a:extLst>
          </p:cNvPr>
          <p:cNvSpPr/>
          <p:nvPr/>
        </p:nvSpPr>
        <p:spPr>
          <a:xfrm rot="5400000">
            <a:off x="8240693" y="936910"/>
            <a:ext cx="333916" cy="11869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 Externas</a:t>
            </a:r>
          </a:p>
        </p:txBody>
      </p:sp>
      <p:sp>
        <p:nvSpPr>
          <p:cNvPr id="53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1187489" y="1754475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Cidadão</a:t>
            </a:r>
          </a:p>
        </p:txBody>
      </p:sp>
      <p:sp>
        <p:nvSpPr>
          <p:cNvPr id="59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1119500" y="5705539"/>
            <a:ext cx="816208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Funcionário</a:t>
            </a:r>
            <a:b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425" y="6010592"/>
            <a:ext cx="194356" cy="2221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8112" y="2059106"/>
            <a:ext cx="187114" cy="213844"/>
          </a:xfrm>
          <a:prstGeom prst="rect">
            <a:avLst/>
          </a:prstGeom>
        </p:spPr>
      </p:pic>
      <p:sp>
        <p:nvSpPr>
          <p:cNvPr id="63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2369484" y="2433335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Portal</a:t>
            </a:r>
          </a:p>
        </p:txBody>
      </p:sp>
      <p:sp>
        <p:nvSpPr>
          <p:cNvPr id="64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2390237" y="3422617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Mobile</a:t>
            </a:r>
          </a:p>
        </p:txBody>
      </p:sp>
      <p:sp>
        <p:nvSpPr>
          <p:cNvPr id="65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2396152" y="5062693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BackOffice</a:t>
            </a:r>
          </a:p>
        </p:txBody>
      </p:sp>
      <p:sp>
        <p:nvSpPr>
          <p:cNvPr id="66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80785" y="2317955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Pesquisas</a:t>
            </a:r>
          </a:p>
        </p:txBody>
      </p:sp>
      <p:sp>
        <p:nvSpPr>
          <p:cNvPr id="67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5705539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Perfilagem</a:t>
            </a:r>
          </a:p>
        </p:txBody>
      </p:sp>
      <p:sp>
        <p:nvSpPr>
          <p:cNvPr id="68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4080698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Orquestração</a:t>
            </a:r>
          </a:p>
        </p:txBody>
      </p:sp>
      <p:sp>
        <p:nvSpPr>
          <p:cNvPr id="70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1881003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</a:p>
        </p:txBody>
      </p:sp>
      <p:sp>
        <p:nvSpPr>
          <p:cNvPr id="72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708941" y="2792853"/>
            <a:ext cx="816210" cy="738446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b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21711" y="4012747"/>
            <a:ext cx="839065" cy="753107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74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6686086" y="4940631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75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091299" y="4940631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</a:p>
        </p:txBody>
      </p:sp>
      <p:sp>
        <p:nvSpPr>
          <p:cNvPr id="76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5112216" y="3230197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de Regras</a:t>
            </a:r>
          </a:p>
        </p:txBody>
      </p:sp>
      <p:sp>
        <p:nvSpPr>
          <p:cNvPr id="77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7955783" y="4911957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</a:t>
            </a:r>
          </a:p>
        </p:txBody>
      </p:sp>
      <p:sp>
        <p:nvSpPr>
          <p:cNvPr id="78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7955783" y="5705539"/>
            <a:ext cx="816210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Notifications</a:t>
            </a:r>
          </a:p>
        </p:txBody>
      </p:sp>
      <p:cxnSp>
        <p:nvCxnSpPr>
          <p:cNvPr id="79" name="Elbow Connector 78"/>
          <p:cNvCxnSpPr>
            <a:cxnSpLocks/>
            <a:stCxn id="53" idx="3"/>
            <a:endCxn id="64" idx="1"/>
          </p:cNvCxnSpPr>
          <p:nvPr/>
        </p:nvCxnSpPr>
        <p:spPr>
          <a:xfrm>
            <a:off x="2003699" y="2049540"/>
            <a:ext cx="386538" cy="1668142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63892" y="3190197"/>
            <a:ext cx="816210" cy="79200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produtos, </a:t>
            </a: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purchases</a:t>
            </a: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7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consumo</a:t>
            </a:r>
          </a:p>
        </p:txBody>
      </p:sp>
      <p:sp>
        <p:nvSpPr>
          <p:cNvPr id="81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82939" y="2106217"/>
            <a:ext cx="838561" cy="729831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dos produtos</a:t>
            </a:r>
          </a:p>
        </p:txBody>
      </p:sp>
      <p:cxnSp>
        <p:nvCxnSpPr>
          <p:cNvPr id="83" name="Elbow Connector 82"/>
          <p:cNvCxnSpPr>
            <a:cxnSpLocks/>
          </p:cNvCxnSpPr>
          <p:nvPr/>
        </p:nvCxnSpPr>
        <p:spPr>
          <a:xfrm flipV="1">
            <a:off x="3486289" y="2471132"/>
            <a:ext cx="262661" cy="22031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  <a:stCxn id="63" idx="3"/>
          </p:cNvCxnSpPr>
          <p:nvPr/>
        </p:nvCxnSpPr>
        <p:spPr>
          <a:xfrm flipV="1">
            <a:off x="3185694" y="2727211"/>
            <a:ext cx="304084" cy="1189"/>
          </a:xfrm>
          <a:prstGeom prst="straightConnector1">
            <a:avLst/>
          </a:prstGeom>
          <a:ln w="12700" cap="rnd">
            <a:solidFill>
              <a:schemeClr val="accent4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8DAE4-C477-4474-886B-53B60196EA0C}"/>
              </a:ext>
            </a:extLst>
          </p:cNvPr>
          <p:cNvSpPr/>
          <p:nvPr/>
        </p:nvSpPr>
        <p:spPr>
          <a:xfrm>
            <a:off x="9675731" y="1370541"/>
            <a:ext cx="1495400" cy="3594499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577432-90F5-4487-98BC-34CF01BDDD13}"/>
              </a:ext>
            </a:extLst>
          </p:cNvPr>
          <p:cNvSpPr/>
          <p:nvPr/>
        </p:nvSpPr>
        <p:spPr>
          <a:xfrm>
            <a:off x="9677293" y="1370542"/>
            <a:ext cx="1484313" cy="305934"/>
          </a:xfrm>
          <a:prstGeom prst="rect">
            <a:avLst/>
          </a:prstGeom>
          <a:solidFill>
            <a:schemeClr val="tx2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</a:t>
            </a:r>
          </a:p>
        </p:txBody>
      </p:sp>
      <p:sp>
        <p:nvSpPr>
          <p:cNvPr id="94" name="Rounded Rectangle 162">
            <a:extLst>
              <a:ext uri="{FF2B5EF4-FFF2-40B4-BE49-F238E27FC236}">
                <a16:creationId xmlns:a16="http://schemas.microsoft.com/office/drawing/2014/main" id="{936039DF-BFEF-4331-B282-1747D3B26F6F}"/>
              </a:ext>
            </a:extLst>
          </p:cNvPr>
          <p:cNvSpPr/>
          <p:nvPr/>
        </p:nvSpPr>
        <p:spPr>
          <a:xfrm>
            <a:off x="9754037" y="1765877"/>
            <a:ext cx="259161" cy="20256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518" y="1811759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Utilizadores</a:t>
            </a:r>
          </a:p>
        </p:txBody>
      </p:sp>
      <p:sp>
        <p:nvSpPr>
          <p:cNvPr id="96" name="Rounded Rectangle 164">
            <a:extLst>
              <a:ext uri="{FF2B5EF4-FFF2-40B4-BE49-F238E27FC236}">
                <a16:creationId xmlns:a16="http://schemas.microsoft.com/office/drawing/2014/main" id="{078B2BA3-C0EB-4EA3-B70E-EA525BAEF201}"/>
              </a:ext>
            </a:extLst>
          </p:cNvPr>
          <p:cNvSpPr/>
          <p:nvPr/>
        </p:nvSpPr>
        <p:spPr>
          <a:xfrm>
            <a:off x="9754036" y="2032594"/>
            <a:ext cx="259161" cy="2025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ounded Rectangle 166">
            <a:extLst>
              <a:ext uri="{FF2B5EF4-FFF2-40B4-BE49-F238E27FC236}">
                <a16:creationId xmlns:a16="http://schemas.microsoft.com/office/drawing/2014/main" id="{F61E3DBA-B18D-49DD-A8CD-622794605A72}"/>
              </a:ext>
            </a:extLst>
          </p:cNvPr>
          <p:cNvSpPr/>
          <p:nvPr/>
        </p:nvSpPr>
        <p:spPr>
          <a:xfrm>
            <a:off x="9746867" y="2298962"/>
            <a:ext cx="259161" cy="20256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0D1E2F0-F7F5-4AE1-A016-352F8C2FBA52}"/>
              </a:ext>
            </a:extLst>
          </p:cNvPr>
          <p:cNvCxnSpPr/>
          <p:nvPr/>
        </p:nvCxnSpPr>
        <p:spPr>
          <a:xfrm flipH="1">
            <a:off x="9793181" y="3156220"/>
            <a:ext cx="246062" cy="0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36FD24-85C7-46EA-8AA2-A13DE4976871}"/>
              </a:ext>
            </a:extLst>
          </p:cNvPr>
          <p:cNvCxnSpPr/>
          <p:nvPr/>
        </p:nvCxnSpPr>
        <p:spPr>
          <a:xfrm flipH="1">
            <a:off x="9793181" y="3400673"/>
            <a:ext cx="246062" cy="0"/>
          </a:xfrm>
          <a:prstGeom prst="line">
            <a:avLst/>
          </a:prstGeom>
          <a:ln w="25400">
            <a:solidFill>
              <a:schemeClr val="bg2"/>
            </a:solidFill>
            <a:headEnd type="triangle"/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94A8434-DAA1-4431-8332-0AF074CD46A3}"/>
              </a:ext>
            </a:extLst>
          </p:cNvPr>
          <p:cNvCxnSpPr/>
          <p:nvPr/>
        </p:nvCxnSpPr>
        <p:spPr>
          <a:xfrm flipH="1">
            <a:off x="9793181" y="3634036"/>
            <a:ext cx="180000" cy="0"/>
          </a:xfrm>
          <a:prstGeom prst="line">
            <a:avLst/>
          </a:prstGeom>
          <a:ln w="25400">
            <a:solidFill>
              <a:srgbClr val="3C5CBC"/>
            </a:solidFill>
            <a:headEnd type="oval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519" y="2023077"/>
            <a:ext cx="1081087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a Desenvolver</a:t>
            </a:r>
          </a:p>
        </p:txBody>
      </p:sp>
      <p:sp>
        <p:nvSpPr>
          <p:cNvPr id="102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518" y="2338267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Existente</a:t>
            </a:r>
          </a:p>
        </p:txBody>
      </p:sp>
      <p:sp>
        <p:nvSpPr>
          <p:cNvPr id="103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518" y="3097098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104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518" y="3338348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</a:p>
        </p:txBody>
      </p:sp>
      <p:sp>
        <p:nvSpPr>
          <p:cNvPr id="105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518" y="3571711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</a:p>
        </p:txBody>
      </p:sp>
      <p:sp>
        <p:nvSpPr>
          <p:cNvPr id="106" name="Rounded Rectangle 162">
            <a:extLst>
              <a:ext uri="{FF2B5EF4-FFF2-40B4-BE49-F238E27FC236}">
                <a16:creationId xmlns:a16="http://schemas.microsoft.com/office/drawing/2014/main" id="{936039DF-BFEF-4331-B282-1747D3B26F6F}"/>
              </a:ext>
            </a:extLst>
          </p:cNvPr>
          <p:cNvSpPr/>
          <p:nvPr/>
        </p:nvSpPr>
        <p:spPr>
          <a:xfrm>
            <a:off x="9754037" y="3970848"/>
            <a:ext cx="259161" cy="20256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72000" anchor="ctr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518" y="4009805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Interno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0727" y="3656555"/>
            <a:ext cx="122442" cy="19590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3537" y="3276876"/>
            <a:ext cx="149665" cy="199554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9061" y="4458103"/>
            <a:ext cx="149665" cy="199554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9452" y="3573462"/>
            <a:ext cx="182436" cy="208498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2914" y="6025336"/>
            <a:ext cx="235465" cy="23546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5474" y="2484888"/>
            <a:ext cx="195796" cy="26106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372" y="3688908"/>
            <a:ext cx="195796" cy="261061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9231" y="5184153"/>
            <a:ext cx="209314" cy="23921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9452" y="2625979"/>
            <a:ext cx="201150" cy="21278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984" y="4359261"/>
            <a:ext cx="196840" cy="265216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9534" y="2132927"/>
            <a:ext cx="195796" cy="261061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5850" y="2722492"/>
            <a:ext cx="212776" cy="212776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186" y="5206365"/>
            <a:ext cx="182436" cy="208498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8186" y="5988179"/>
            <a:ext cx="182436" cy="208498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2556" y="5333660"/>
            <a:ext cx="212776" cy="212776"/>
          </a:xfrm>
          <a:prstGeom prst="rect">
            <a:avLst/>
          </a:prstGeom>
        </p:spPr>
      </p:pic>
      <p:sp>
        <p:nvSpPr>
          <p:cNvPr id="137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82248" y="4048312"/>
            <a:ext cx="771726" cy="79200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pedidos, pagamentos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8656" y="4546836"/>
            <a:ext cx="195796" cy="261061"/>
          </a:xfrm>
          <a:prstGeom prst="rect">
            <a:avLst/>
          </a:prstGeom>
        </p:spPr>
      </p:pic>
      <p:sp>
        <p:nvSpPr>
          <p:cNvPr id="139" name="Rounded Rectangle 132">
            <a:extLst>
              <a:ext uri="{FF2B5EF4-FFF2-40B4-BE49-F238E27FC236}">
                <a16:creationId xmlns:a16="http://schemas.microsoft.com/office/drawing/2014/main" id="{CD2C4F1E-7D22-4668-A58B-C44F4147E844}"/>
              </a:ext>
            </a:extLst>
          </p:cNvPr>
          <p:cNvSpPr/>
          <p:nvPr/>
        </p:nvSpPr>
        <p:spPr>
          <a:xfrm>
            <a:off x="3798594" y="5836551"/>
            <a:ext cx="822906" cy="821407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Get, POST, Update, Delete: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3350" y="6260801"/>
            <a:ext cx="195796" cy="261061"/>
          </a:xfrm>
          <a:prstGeom prst="rect">
            <a:avLst/>
          </a:prstGeom>
        </p:spPr>
      </p:pic>
      <p:cxnSp>
        <p:nvCxnSpPr>
          <p:cNvPr id="144" name="Elbow Connector 143"/>
          <p:cNvCxnSpPr>
            <a:cxnSpLocks/>
          </p:cNvCxnSpPr>
          <p:nvPr/>
        </p:nvCxnSpPr>
        <p:spPr>
          <a:xfrm rot="5400000" flipH="1" flipV="1">
            <a:off x="3275481" y="4016184"/>
            <a:ext cx="737870" cy="277872"/>
          </a:xfrm>
          <a:prstGeom prst="bentConnector3">
            <a:avLst>
              <a:gd name="adj1" fmla="val 100344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cxnSpLocks/>
          </p:cNvCxnSpPr>
          <p:nvPr/>
        </p:nvCxnSpPr>
        <p:spPr>
          <a:xfrm>
            <a:off x="3494645" y="4517705"/>
            <a:ext cx="288707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cxnSpLocks/>
            <a:endCxn id="139" idx="1"/>
          </p:cNvCxnSpPr>
          <p:nvPr/>
        </p:nvCxnSpPr>
        <p:spPr>
          <a:xfrm rot="16200000" flipH="1">
            <a:off x="3389258" y="5837919"/>
            <a:ext cx="508256" cy="310416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cxnSpLocks/>
            <a:stCxn id="64" idx="3"/>
          </p:cNvCxnSpPr>
          <p:nvPr/>
        </p:nvCxnSpPr>
        <p:spPr>
          <a:xfrm>
            <a:off x="3206447" y="3717682"/>
            <a:ext cx="268052" cy="70286"/>
          </a:xfrm>
          <a:prstGeom prst="straightConnector1">
            <a:avLst/>
          </a:prstGeom>
          <a:ln w="12700" cap="rnd">
            <a:solidFill>
              <a:schemeClr val="accent4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cxnSpLocks/>
            <a:stCxn id="65" idx="3"/>
          </p:cNvCxnSpPr>
          <p:nvPr/>
        </p:nvCxnSpPr>
        <p:spPr>
          <a:xfrm>
            <a:off x="3212362" y="5357758"/>
            <a:ext cx="246786" cy="381241"/>
          </a:xfrm>
          <a:prstGeom prst="straightConnector1">
            <a:avLst/>
          </a:prstGeom>
          <a:ln w="12700" cap="rnd">
            <a:solidFill>
              <a:schemeClr val="accent4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14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0766" y="5274945"/>
            <a:ext cx="182436" cy="208498"/>
          </a:xfrm>
          <a:prstGeom prst="rect">
            <a:avLst/>
          </a:prstGeom>
        </p:spPr>
      </p:pic>
      <p:cxnSp>
        <p:nvCxnSpPr>
          <p:cNvPr id="151" name="Elbow Connector 150"/>
          <p:cNvCxnSpPr>
            <a:cxnSpLocks/>
            <a:endCxn id="66" idx="1"/>
          </p:cNvCxnSpPr>
          <p:nvPr/>
        </p:nvCxnSpPr>
        <p:spPr>
          <a:xfrm rot="5400000" flipH="1" flipV="1">
            <a:off x="4537886" y="2877082"/>
            <a:ext cx="806960" cy="278837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cxnSpLocks/>
          </p:cNvCxnSpPr>
          <p:nvPr/>
        </p:nvCxnSpPr>
        <p:spPr>
          <a:xfrm rot="16200000" flipV="1">
            <a:off x="3745318" y="3228219"/>
            <a:ext cx="2108105" cy="51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cxnSpLocks/>
            <a:endCxn id="76" idx="1"/>
          </p:cNvCxnSpPr>
          <p:nvPr/>
        </p:nvCxnSpPr>
        <p:spPr>
          <a:xfrm rot="5400000" flipH="1" flipV="1">
            <a:off x="4196287" y="4130923"/>
            <a:ext cx="1521589" cy="310269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cxnSpLocks/>
            <a:endCxn id="68" idx="1"/>
          </p:cNvCxnSpPr>
          <p:nvPr/>
        </p:nvCxnSpPr>
        <p:spPr>
          <a:xfrm rot="5400000" flipH="1" flipV="1">
            <a:off x="4265005" y="4912705"/>
            <a:ext cx="1363236" cy="289352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5400000" flipH="1" flipV="1">
            <a:off x="4573780" y="5468502"/>
            <a:ext cx="756000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 rot="5400000" flipH="1" flipV="1">
            <a:off x="4951780" y="5839802"/>
            <a:ext cx="0" cy="299665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4610324" y="2231229"/>
            <a:ext cx="180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603974" y="3882954"/>
            <a:ext cx="180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603974" y="4636072"/>
            <a:ext cx="180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cxnSpLocks/>
            <a:stCxn id="139" idx="3"/>
          </p:cNvCxnSpPr>
          <p:nvPr/>
        </p:nvCxnSpPr>
        <p:spPr>
          <a:xfrm flipV="1">
            <a:off x="4621500" y="5988179"/>
            <a:ext cx="180442" cy="259076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cxnSpLocks/>
            <a:endCxn id="70" idx="1"/>
          </p:cNvCxnSpPr>
          <p:nvPr/>
        </p:nvCxnSpPr>
        <p:spPr>
          <a:xfrm rot="5400000" flipH="1" flipV="1">
            <a:off x="5645115" y="2766302"/>
            <a:ext cx="1631204" cy="450737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cxnSpLocks/>
            <a:endCxn id="72" idx="1"/>
          </p:cNvCxnSpPr>
          <p:nvPr/>
        </p:nvCxnSpPr>
        <p:spPr>
          <a:xfrm rot="5400000" flipH="1" flipV="1">
            <a:off x="5540646" y="3856779"/>
            <a:ext cx="1862997" cy="473593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/>
          <p:nvPr/>
        </p:nvCxnSpPr>
        <p:spPr>
          <a:xfrm rot="5400000" flipH="1" flipV="1">
            <a:off x="5811491" y="4861362"/>
            <a:ext cx="1279714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/>
          <p:nvPr/>
        </p:nvCxnSpPr>
        <p:spPr>
          <a:xfrm rot="5400000" flipH="1" flipV="1">
            <a:off x="6073348" y="5380555"/>
            <a:ext cx="756000" cy="43200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cxnSpLocks/>
            <a:stCxn id="66" idx="3"/>
          </p:cNvCxnSpPr>
          <p:nvPr/>
        </p:nvCxnSpPr>
        <p:spPr>
          <a:xfrm>
            <a:off x="5896995" y="2613020"/>
            <a:ext cx="333085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  <a:stCxn id="76" idx="3"/>
          </p:cNvCxnSpPr>
          <p:nvPr/>
        </p:nvCxnSpPr>
        <p:spPr>
          <a:xfrm>
            <a:off x="5928426" y="3525262"/>
            <a:ext cx="301654" cy="6037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cxnSpLocks/>
            <a:stCxn id="68" idx="3"/>
          </p:cNvCxnSpPr>
          <p:nvPr/>
        </p:nvCxnSpPr>
        <p:spPr>
          <a:xfrm>
            <a:off x="5907509" y="4375763"/>
            <a:ext cx="327839" cy="61742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5908439" y="5308253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5906080" y="5964113"/>
            <a:ext cx="324000" cy="0"/>
          </a:xfrm>
          <a:prstGeom prst="straightConnector1">
            <a:avLst/>
          </a:prstGeom>
          <a:ln w="12700" cap="rnd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endCxn id="78" idx="1"/>
          </p:cNvCxnSpPr>
          <p:nvPr/>
        </p:nvCxnSpPr>
        <p:spPr>
          <a:xfrm>
            <a:off x="6235343" y="5672082"/>
            <a:ext cx="1720440" cy="328522"/>
          </a:xfrm>
          <a:prstGeom prst="bentConnector3">
            <a:avLst>
              <a:gd name="adj1" fmla="val 83218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669056" y="5135273"/>
            <a:ext cx="0" cy="540000"/>
          </a:xfrm>
          <a:prstGeom prst="line">
            <a:avLst/>
          </a:prstGeom>
          <a:ln w="127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/>
          <p:nvPr/>
        </p:nvCxnSpPr>
        <p:spPr>
          <a:xfrm rot="5400000" flipH="1" flipV="1">
            <a:off x="7816377" y="4995958"/>
            <a:ext cx="0" cy="288000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cxnSpLocks/>
            <a:stCxn id="59" idx="0"/>
            <a:endCxn id="65" idx="1"/>
          </p:cNvCxnSpPr>
          <p:nvPr/>
        </p:nvCxnSpPr>
        <p:spPr>
          <a:xfrm rot="5400000" flipH="1" flipV="1">
            <a:off x="1787988" y="5097375"/>
            <a:ext cx="347781" cy="868548"/>
          </a:xfrm>
          <a:prstGeom prst="bentConnector2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66">
            <a:extLst>
              <a:ext uri="{FF2B5EF4-FFF2-40B4-BE49-F238E27FC236}">
                <a16:creationId xmlns:a16="http://schemas.microsoft.com/office/drawing/2014/main" id="{F61E3DBA-B18D-49DD-A8CD-622794605A72}"/>
              </a:ext>
            </a:extLst>
          </p:cNvPr>
          <p:cNvSpPr/>
          <p:nvPr/>
        </p:nvSpPr>
        <p:spPr>
          <a:xfrm>
            <a:off x="9756392" y="2565662"/>
            <a:ext cx="259161" cy="20256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endParaRPr lang="pt-PT" sz="105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77">
            <a:extLst>
              <a:ext uri="{FF2B5EF4-FFF2-40B4-BE49-F238E27FC236}">
                <a16:creationId xmlns:a16="http://schemas.microsoft.com/office/drawing/2014/main" id="{97F9532D-B580-44DB-A5A9-34298396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0043" y="2604967"/>
            <a:ext cx="108108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Existente</a:t>
            </a:r>
          </a:p>
        </p:txBody>
      </p:sp>
      <p:sp>
        <p:nvSpPr>
          <p:cNvPr id="2" name="Rounded Rectangle 132">
            <a:extLst>
              <a:ext uri="{FF2B5EF4-FFF2-40B4-BE49-F238E27FC236}">
                <a16:creationId xmlns:a16="http://schemas.microsoft.com/office/drawing/2014/main" id="{D2DF019E-DC1C-4F87-A849-DCF6F90B782D}"/>
              </a:ext>
            </a:extLst>
          </p:cNvPr>
          <p:cNvSpPr/>
          <p:nvPr/>
        </p:nvSpPr>
        <p:spPr>
          <a:xfrm>
            <a:off x="1080667" y="3820893"/>
            <a:ext cx="816208" cy="590130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b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59">
            <a:extLst>
              <a:ext uri="{FF2B5EF4-FFF2-40B4-BE49-F238E27FC236}">
                <a16:creationId xmlns:a16="http://schemas.microsoft.com/office/drawing/2014/main" id="{AA5A4551-EDEF-4507-BE51-D5E858A3567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1440" y="4098305"/>
            <a:ext cx="194356" cy="222122"/>
          </a:xfrm>
          <a:prstGeom prst="rect">
            <a:avLst/>
          </a:prstGeom>
        </p:spPr>
      </p:pic>
      <p:cxnSp>
        <p:nvCxnSpPr>
          <p:cNvPr id="132" name="Elbow Connector 83">
            <a:extLst>
              <a:ext uri="{FF2B5EF4-FFF2-40B4-BE49-F238E27FC236}">
                <a16:creationId xmlns:a16="http://schemas.microsoft.com/office/drawing/2014/main" id="{E0680DE0-2125-4EF9-A350-519DD816CB51}"/>
              </a:ext>
            </a:extLst>
          </p:cNvPr>
          <p:cNvCxnSpPr>
            <a:cxnSpLocks/>
            <a:stCxn id="2" idx="2"/>
            <a:endCxn id="65" idx="1"/>
          </p:cNvCxnSpPr>
          <p:nvPr/>
        </p:nvCxnSpPr>
        <p:spPr>
          <a:xfrm rot="16200000" flipH="1">
            <a:off x="1469094" y="4430699"/>
            <a:ext cx="946735" cy="907381"/>
          </a:xfrm>
          <a:prstGeom prst="bentConnector2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19C7C2E4-AEC7-4E52-B0B4-2ACCCA2F8582}"/>
              </a:ext>
            </a:extLst>
          </p:cNvPr>
          <p:cNvSpPr txBox="1"/>
          <p:nvPr/>
        </p:nvSpPr>
        <p:spPr>
          <a:xfrm>
            <a:off x="3619947" y="2960390"/>
            <a:ext cx="1205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Bahnschrift" panose="020B0502040204020203" pitchFamily="34" charset="0"/>
              </a:rPr>
              <a:t>Android usa API</a:t>
            </a:r>
          </a:p>
        </p:txBody>
      </p:sp>
      <p:cxnSp>
        <p:nvCxnSpPr>
          <p:cNvPr id="183" name="Elbow Connector 83">
            <a:extLst>
              <a:ext uri="{FF2B5EF4-FFF2-40B4-BE49-F238E27FC236}">
                <a16:creationId xmlns:a16="http://schemas.microsoft.com/office/drawing/2014/main" id="{648E7B3E-A61C-4C6B-BA87-C46CFEFEA1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35765" y="4055095"/>
            <a:ext cx="1361175" cy="1275791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77">
            <a:extLst>
              <a:ext uri="{FF2B5EF4-FFF2-40B4-BE49-F238E27FC236}">
                <a16:creationId xmlns:a16="http://schemas.microsoft.com/office/drawing/2014/main" id="{E48FF61B-8AF3-41B4-9556-1E03B91FC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3181" y="4258448"/>
            <a:ext cx="10173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pt-PT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Get, Post, Update, Delete : Métodos necessários para a gestão</a:t>
            </a:r>
          </a:p>
        </p:txBody>
      </p:sp>
      <p:cxnSp>
        <p:nvCxnSpPr>
          <p:cNvPr id="124" name="Elbow Connector 83">
            <a:extLst>
              <a:ext uri="{FF2B5EF4-FFF2-40B4-BE49-F238E27FC236}">
                <a16:creationId xmlns:a16="http://schemas.microsoft.com/office/drawing/2014/main" id="{BC83EEFC-3BB8-4F0B-A518-E1470A50FB65}"/>
              </a:ext>
            </a:extLst>
          </p:cNvPr>
          <p:cNvCxnSpPr>
            <a:cxnSpLocks/>
            <a:stCxn id="2" idx="0"/>
            <a:endCxn id="63" idx="1"/>
          </p:cNvCxnSpPr>
          <p:nvPr/>
        </p:nvCxnSpPr>
        <p:spPr>
          <a:xfrm rot="5400000" flipH="1" flipV="1">
            <a:off x="1382881" y="2834291"/>
            <a:ext cx="1092493" cy="880713"/>
          </a:xfrm>
          <a:prstGeom prst="bentConnector2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32">
            <a:extLst>
              <a:ext uri="{FF2B5EF4-FFF2-40B4-BE49-F238E27FC236}">
                <a16:creationId xmlns:a16="http://schemas.microsoft.com/office/drawing/2014/main" id="{FA962841-8739-411C-BB6E-18DD3640D64C}"/>
              </a:ext>
            </a:extLst>
          </p:cNvPr>
          <p:cNvSpPr/>
          <p:nvPr/>
        </p:nvSpPr>
        <p:spPr>
          <a:xfrm>
            <a:off x="3776036" y="4911957"/>
            <a:ext cx="769030" cy="877033"/>
          </a:xfrm>
          <a:prstGeom prst="roundRect">
            <a:avLst>
              <a:gd name="adj" fmla="val 207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/>
          <a:lstStyle/>
          <a:p>
            <a:pPr marL="1588" indent="-1588"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registo e login</a:t>
            </a:r>
            <a:b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permite alterar informação de perfil</a:t>
            </a:r>
          </a:p>
        </p:txBody>
      </p:sp>
      <p:cxnSp>
        <p:nvCxnSpPr>
          <p:cNvPr id="131" name="Elbow Connector 144">
            <a:extLst>
              <a:ext uri="{FF2B5EF4-FFF2-40B4-BE49-F238E27FC236}">
                <a16:creationId xmlns:a16="http://schemas.microsoft.com/office/drawing/2014/main" id="{D30651ED-96B1-4CA4-A57C-0445C37783D6}"/>
              </a:ext>
            </a:extLst>
          </p:cNvPr>
          <p:cNvCxnSpPr>
            <a:cxnSpLocks/>
            <a:endCxn id="130" idx="1"/>
          </p:cNvCxnSpPr>
          <p:nvPr/>
        </p:nvCxnSpPr>
        <p:spPr>
          <a:xfrm rot="16200000" flipH="1">
            <a:off x="3232715" y="4807153"/>
            <a:ext cx="826418" cy="260224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1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{3707EAA5-B6C3-476D-A53A-1888BDF9D172}tf03090434</Template>
  <TotalTime>13</TotalTime>
  <Words>105</Words>
  <Application>Microsoft Office PowerPoint</Application>
  <PresentationFormat>Ecrã Panorâmico</PresentationFormat>
  <Paragraphs>42</Paragraphs>
  <Slides>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Arial</vt:lpstr>
      <vt:lpstr>Bahnschrift</vt:lpstr>
      <vt:lpstr>Calibri</vt:lpstr>
      <vt:lpstr>Rockwell</vt:lpstr>
      <vt:lpstr>Rockwell Condensed</vt:lpstr>
      <vt:lpstr>Wingdings</vt:lpstr>
      <vt:lpstr>Tipo de Madeira</vt:lpstr>
      <vt:lpstr>Arquitetura de Referência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Miguel Cipriano Santos</dc:creator>
  <cp:lastModifiedBy>Tiago Miguel Cipriano Santos</cp:lastModifiedBy>
  <cp:revision>2</cp:revision>
  <dcterms:created xsi:type="dcterms:W3CDTF">2021-11-03T15:26:09Z</dcterms:created>
  <dcterms:modified xsi:type="dcterms:W3CDTF">2021-11-03T15:39:17Z</dcterms:modified>
</cp:coreProperties>
</file>