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4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5A0BD7B-8E18-488F-8459-18B7BD52D5B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GitHub/cps406_s4_group7_w16/Patient%20Monitoring%20System.j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Patient Monitoring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Team Leader: Robert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Tosic</a:t>
            </a:r>
            <a:endParaRPr lang="en-CA" sz="17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Client: Christopher Burger</a:t>
            </a: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Requirements Engineer: Ryan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Randive</a:t>
            </a:r>
            <a:endParaRPr lang="en-CA" sz="17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Developers: Andy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Llactahuamani</a:t>
            </a:r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, Paul Martins</a:t>
            </a: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Tester: Zain Quraishi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66941" cy="32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26" y="4584879"/>
            <a:ext cx="2093074" cy="209307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8" y="1738648"/>
            <a:ext cx="9720071" cy="4570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the Client, what did you require this program to do?</a:t>
            </a:r>
          </a:p>
          <a:p>
            <a:r>
              <a:rPr lang="en-CA" dirty="0" smtClean="0"/>
              <a:t>As the Requirements Engineer, how did you organize/categorize those requirements into the Requirements Document?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26" y="4584879"/>
            <a:ext cx="2093074" cy="2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the Developers, how did you envision the architectural solution?</a:t>
            </a:r>
          </a:p>
          <a:p>
            <a:r>
              <a:rPr lang="en-CA" dirty="0" smtClean="0"/>
              <a:t>How do the requirements relate to your implementation?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26" y="4610379"/>
            <a:ext cx="2093074" cy="2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6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7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Patient Monitoring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26" y="4584879"/>
            <a:ext cx="2093074" cy="2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8648"/>
            <a:ext cx="9720071" cy="4570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u="sng" dirty="0"/>
              <a:t>Static </a:t>
            </a:r>
            <a:r>
              <a:rPr lang="en-CA" b="1" u="sng" dirty="0" smtClean="0"/>
              <a:t>Testing </a:t>
            </a:r>
            <a:r>
              <a:rPr lang="en-CA" dirty="0" smtClean="0"/>
              <a:t>(done during design phase)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Software </a:t>
            </a:r>
            <a:r>
              <a:rPr lang="en-CA" dirty="0" smtClean="0"/>
              <a:t>Quality Assurance: Verification and </a:t>
            </a:r>
            <a:r>
              <a:rPr lang="en-CA" dirty="0" smtClean="0"/>
              <a:t>Validation (V&amp;V)</a:t>
            </a:r>
          </a:p>
          <a:p>
            <a:pPr marL="0" indent="0">
              <a:buNone/>
            </a:pPr>
            <a:r>
              <a:rPr lang="en-CA" dirty="0" smtClean="0"/>
              <a:t>Static Verification: </a:t>
            </a:r>
            <a:r>
              <a:rPr lang="en-CA" dirty="0" smtClean="0"/>
              <a:t>Requirements (Functional/Non-</a:t>
            </a:r>
            <a:r>
              <a:rPr lang="en-CA" dirty="0" smtClean="0"/>
              <a:t>Functional) </a:t>
            </a:r>
            <a:r>
              <a:rPr lang="en-CA" dirty="0" smtClean="0"/>
              <a:t>sourcing/traceability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Validation: Did we build the right product?</a:t>
            </a:r>
          </a:p>
          <a:p>
            <a:pPr marL="0" indent="0">
              <a:buNone/>
            </a:pPr>
            <a:r>
              <a:rPr lang="en-CA" dirty="0" smtClean="0"/>
              <a:t>Does </a:t>
            </a:r>
            <a:r>
              <a:rPr lang="en-CA" dirty="0"/>
              <a:t>the software meet the needs of the client/users?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26" y="4584879"/>
            <a:ext cx="2093074" cy="2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034862"/>
            <a:ext cx="10740982" cy="4274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u="sng" dirty="0"/>
              <a:t>Dynamic </a:t>
            </a:r>
            <a:r>
              <a:rPr lang="en-CA" b="1" u="sng" dirty="0" smtClean="0"/>
              <a:t>Testing/Verification </a:t>
            </a:r>
            <a:r>
              <a:rPr lang="en-CA" dirty="0"/>
              <a:t>(done during implementation phase)</a:t>
            </a:r>
          </a:p>
          <a:p>
            <a:pPr marL="0" indent="0">
              <a:buNone/>
            </a:pPr>
            <a:r>
              <a:rPr lang="en-CA" dirty="0"/>
              <a:t>Example Test Cases:</a:t>
            </a:r>
          </a:p>
          <a:p>
            <a:pPr>
              <a:buFontTx/>
              <a:buChar char="-"/>
            </a:pPr>
            <a:r>
              <a:rPr lang="en-CA" b="1" dirty="0"/>
              <a:t> UC #1-4: Display Vital Sign Data</a:t>
            </a:r>
            <a:r>
              <a:rPr lang="en-CA" dirty="0"/>
              <a:t>, </a:t>
            </a:r>
            <a:r>
              <a:rPr lang="en-CA" dirty="0" smtClean="0"/>
              <a:t>The data </a:t>
            </a:r>
            <a:r>
              <a:rPr lang="en-CA" dirty="0"/>
              <a:t>placed on the graphs are realistic and reasonable values checking for any sporadic data points/anomalies.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b="1" dirty="0"/>
              <a:t>UC #5: Access Patient's Medical History</a:t>
            </a:r>
            <a:r>
              <a:rPr lang="en-US" dirty="0" smtClean="0"/>
              <a:t>: </a:t>
            </a:r>
            <a:r>
              <a:rPr lang="en-US" dirty="0" smtClean="0"/>
              <a:t>Execute the ‘open </a:t>
            </a:r>
            <a:r>
              <a:rPr lang="en-US" dirty="0" smtClean="0"/>
              <a:t>file’ option in the menu </a:t>
            </a:r>
            <a:r>
              <a:rPr lang="en-US" dirty="0" smtClean="0"/>
              <a:t>to observe whether a certain patient’s </a:t>
            </a:r>
            <a:r>
              <a:rPr lang="en-US" dirty="0" smtClean="0"/>
              <a:t>file can be accessed and displayed through the program.</a:t>
            </a:r>
            <a:endParaRPr lang="en-CA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b="1" dirty="0"/>
              <a:t>UC #6: User/Client Verification</a:t>
            </a:r>
            <a:r>
              <a:rPr lang="en-US" dirty="0"/>
              <a:t>, </a:t>
            </a:r>
            <a:r>
              <a:rPr lang="en-US" dirty="0" smtClean="0"/>
              <a:t>Entering numerous </a:t>
            </a:r>
            <a:r>
              <a:rPr lang="en-US" dirty="0"/>
              <a:t>iterations and combinations of usernames and passwords to </a:t>
            </a:r>
            <a:r>
              <a:rPr lang="en-US" dirty="0" smtClean="0"/>
              <a:t>evaluate the robustness of the welcome/login system.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UC </a:t>
            </a:r>
            <a:r>
              <a:rPr lang="en-US" b="1" dirty="0"/>
              <a:t>#8: Display </a:t>
            </a:r>
            <a:r>
              <a:rPr lang="en-US" b="1" dirty="0" smtClean="0"/>
              <a:t>Agenda</a:t>
            </a:r>
            <a:r>
              <a:rPr lang="en-US" dirty="0" smtClean="0"/>
              <a:t>, Iteratively adding multiple events to inspect overflow handling, and removing events to </a:t>
            </a:r>
            <a:r>
              <a:rPr lang="en-US" dirty="0" smtClean="0"/>
              <a:t>verify the functionality of the use case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CA" dirty="0" smtClean="0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2" cy="1499616"/>
          </a:xfrm>
        </p:spPr>
        <p:txBody>
          <a:bodyPr/>
          <a:lstStyle/>
          <a:p>
            <a:r>
              <a:rPr lang="en-CA" dirty="0" smtClean="0"/>
              <a:t>Test Cases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931831"/>
            <a:ext cx="10289866" cy="47419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b="1" dirty="0"/>
              <a:t>UC #9: Log Patient's Medical Data</a:t>
            </a:r>
            <a:r>
              <a:rPr lang="en-US" dirty="0"/>
              <a:t>, </a:t>
            </a:r>
            <a:r>
              <a:rPr lang="en-US" dirty="0" smtClean="0"/>
              <a:t>inspecting </a:t>
            </a:r>
            <a:r>
              <a:rPr lang="en-US" dirty="0"/>
              <a:t>the corresponding values for each Vital </a:t>
            </a:r>
            <a:r>
              <a:rPr lang="en-US" dirty="0" smtClean="0"/>
              <a:t>Sign in the log and application, also verify the patient’s </a:t>
            </a:r>
            <a:r>
              <a:rPr lang="en-US" dirty="0"/>
              <a:t>information and events have been properly recorded and logged.</a:t>
            </a:r>
          </a:p>
          <a:p>
            <a:pPr>
              <a:buFontTx/>
              <a:buChar char="-"/>
            </a:pPr>
            <a:r>
              <a:rPr lang="en-US" b="1" dirty="0"/>
              <a:t> UC #10: Display Warnings/Alerts</a:t>
            </a:r>
            <a:r>
              <a:rPr lang="en-US" b="1" dirty="0" smtClean="0"/>
              <a:t>, </a:t>
            </a:r>
            <a:r>
              <a:rPr lang="en-US" dirty="0" smtClean="0"/>
              <a:t>Exhaustively testing the simulation controls by checking the validity of the effects of the simulations (if any), and carefully observing how the program responds.</a:t>
            </a:r>
          </a:p>
          <a:p>
            <a:pPr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UC </a:t>
            </a:r>
            <a:r>
              <a:rPr lang="en-US" b="1" dirty="0"/>
              <a:t>#11: System Start-up and Re-Initialization Sequence, </a:t>
            </a:r>
            <a:r>
              <a:rPr lang="en-US" dirty="0"/>
              <a:t>Check performance of program and data repos by evaluating response time to inputs (start-up, changing values, patient information), and by inspecting how the program handles a re-initialization sequence with the previous patients data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/>
              <a:t> UC </a:t>
            </a:r>
            <a:r>
              <a:rPr lang="en-US" b="1" dirty="0"/>
              <a:t>#12: Modifying Patient Warning/Alarm </a:t>
            </a:r>
            <a:r>
              <a:rPr lang="en-US" b="1" dirty="0" smtClean="0"/>
              <a:t>Thresholds, </a:t>
            </a:r>
            <a:r>
              <a:rPr lang="en-US" dirty="0" smtClean="0"/>
              <a:t>by iteration; modifying the threshold values and observing if the program adequately adapts the new thresholds and displays warnings if the new thresholds have been exceeded.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524</TotalTime>
  <Words>429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Tw Cen MT</vt:lpstr>
      <vt:lpstr>Tw Cen MT Condensed</vt:lpstr>
      <vt:lpstr>Wingdings 3</vt:lpstr>
      <vt:lpstr>Integral</vt:lpstr>
      <vt:lpstr>Patient Monitoring System </vt:lpstr>
      <vt:lpstr>Requirements Elicitation</vt:lpstr>
      <vt:lpstr>Software Architecture</vt:lpstr>
      <vt:lpstr>PowerPoint Presentation</vt:lpstr>
      <vt:lpstr>PowerPoint Presentation</vt:lpstr>
      <vt:lpstr>DEMO</vt:lpstr>
      <vt:lpstr>Testing</vt:lpstr>
      <vt:lpstr>Test cases</vt:lpstr>
      <vt:lpstr>Test Cases Cont’d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System</dc:title>
  <dc:creator>Zain Quraishi</dc:creator>
  <cp:lastModifiedBy>Zain Quraishi</cp:lastModifiedBy>
  <cp:revision>35</cp:revision>
  <dcterms:created xsi:type="dcterms:W3CDTF">2016-04-07T17:38:12Z</dcterms:created>
  <dcterms:modified xsi:type="dcterms:W3CDTF">2016-04-08T13:58:08Z</dcterms:modified>
</cp:coreProperties>
</file>