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5A0BD7B-8E18-488F-8459-18B7BD52D5B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1FC3-3918-487D-84D4-B82F7267E9B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54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BD7B-8E18-488F-8459-18B7BD52D5B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1FC3-3918-487D-84D4-B82F7267E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3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BD7B-8E18-488F-8459-18B7BD52D5B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1FC3-3918-487D-84D4-B82F7267E9B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31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BD7B-8E18-488F-8459-18B7BD52D5B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1FC3-3918-487D-84D4-B82F7267E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3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BD7B-8E18-488F-8459-18B7BD52D5B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1FC3-3918-487D-84D4-B82F7267E9B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66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BD7B-8E18-488F-8459-18B7BD52D5B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1FC3-3918-487D-84D4-B82F7267E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3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BD7B-8E18-488F-8459-18B7BD52D5B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1FC3-3918-487D-84D4-B82F7267E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6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BD7B-8E18-488F-8459-18B7BD52D5B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1FC3-3918-487D-84D4-B82F7267E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6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BD7B-8E18-488F-8459-18B7BD52D5B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1FC3-3918-487D-84D4-B82F7267E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7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BD7B-8E18-488F-8459-18B7BD52D5B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1FC3-3918-487D-84D4-B82F7267E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4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BD7B-8E18-488F-8459-18B7BD52D5B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1FC3-3918-487D-84D4-B82F7267E9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09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5A0BD7B-8E18-488F-8459-18B7BD52D5B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6AC1FC3-3918-487D-84D4-B82F7267E9B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20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GitHub/cps406_s4_group7_w16/Patient%20Monitoring%20System.ja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Patient Monitoring System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CA" sz="1700" dirty="0" smtClean="0">
                <a:latin typeface="+mj-lt"/>
                <a:cs typeface="Times New Roman" panose="02020603050405020304" pitchFamily="18" charset="0"/>
              </a:rPr>
              <a:t>Team Leader: Robert </a:t>
            </a:r>
            <a:r>
              <a:rPr lang="en-CA" sz="1700" dirty="0" err="1" smtClean="0">
                <a:latin typeface="+mj-lt"/>
                <a:cs typeface="Times New Roman" panose="02020603050405020304" pitchFamily="18" charset="0"/>
              </a:rPr>
              <a:t>Tosic</a:t>
            </a:r>
            <a:endParaRPr lang="en-CA" sz="1700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en-CA" sz="1700" dirty="0" smtClean="0">
                <a:latin typeface="+mj-lt"/>
                <a:cs typeface="Times New Roman" panose="02020603050405020304" pitchFamily="18" charset="0"/>
              </a:rPr>
              <a:t>Client: Christopher Burger</a:t>
            </a:r>
          </a:p>
          <a:p>
            <a:r>
              <a:rPr lang="en-CA" sz="1700" dirty="0" smtClean="0">
                <a:latin typeface="+mj-lt"/>
                <a:cs typeface="Times New Roman" panose="02020603050405020304" pitchFamily="18" charset="0"/>
              </a:rPr>
              <a:t>Requirements Engineer: Ryan </a:t>
            </a:r>
            <a:r>
              <a:rPr lang="en-CA" sz="1700" dirty="0" err="1" smtClean="0">
                <a:latin typeface="+mj-lt"/>
                <a:cs typeface="Times New Roman" panose="02020603050405020304" pitchFamily="18" charset="0"/>
              </a:rPr>
              <a:t>Randive</a:t>
            </a:r>
            <a:endParaRPr lang="en-CA" sz="1700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en-CA" sz="1700" dirty="0" smtClean="0">
                <a:latin typeface="+mj-lt"/>
                <a:cs typeface="Times New Roman" panose="02020603050405020304" pitchFamily="18" charset="0"/>
              </a:rPr>
              <a:t>Developers: Andy </a:t>
            </a:r>
            <a:r>
              <a:rPr lang="en-CA" sz="1700" dirty="0" err="1" smtClean="0">
                <a:latin typeface="+mj-lt"/>
                <a:cs typeface="Times New Roman" panose="02020603050405020304" pitchFamily="18" charset="0"/>
              </a:rPr>
              <a:t>Llactahuamani</a:t>
            </a:r>
            <a:r>
              <a:rPr lang="en-CA" sz="1700" dirty="0" smtClean="0">
                <a:latin typeface="+mj-lt"/>
                <a:cs typeface="Times New Roman" panose="02020603050405020304" pitchFamily="18" charset="0"/>
              </a:rPr>
              <a:t>, Paul Martins</a:t>
            </a:r>
          </a:p>
          <a:p>
            <a:r>
              <a:rPr lang="en-CA" sz="1700" dirty="0" smtClean="0">
                <a:latin typeface="+mj-lt"/>
                <a:cs typeface="Times New Roman" panose="02020603050405020304" pitchFamily="18" charset="0"/>
              </a:rPr>
              <a:t>Tester: Zain Quraishi</a:t>
            </a:r>
          </a:p>
        </p:txBody>
      </p:sp>
    </p:spTree>
    <p:extLst>
      <p:ext uri="{BB962C8B-B14F-4D97-AF65-F5344CB8AC3E}">
        <p14:creationId xmlns:p14="http://schemas.microsoft.com/office/powerpoint/2010/main" val="151516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Requirements Elicitation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 the Client, what did you require this program to do?</a:t>
            </a:r>
          </a:p>
          <a:p>
            <a:r>
              <a:rPr lang="en-CA" dirty="0" smtClean="0"/>
              <a:t>As the Requirements Engineer, how did you organize/categorize those requirements into the Requirements Document?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18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 the Developers, how did you envision the architectural solution?</a:t>
            </a:r>
          </a:p>
          <a:p>
            <a:r>
              <a:rPr lang="en-CA" dirty="0" smtClean="0"/>
              <a:t>How do the requirements relate to your implementation?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9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68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>
                <a:hlinkClick r:id="rId2" action="ppaction://hlinkfile"/>
              </a:rPr>
              <a:t>Patient Monitoring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Verification and Validation</a:t>
            </a:r>
          </a:p>
          <a:p>
            <a:pPr marL="0" indent="0">
              <a:buNone/>
            </a:pPr>
            <a:r>
              <a:rPr lang="en-CA" dirty="0" smtClean="0"/>
              <a:t>Static Testing, Dynamic Testing</a:t>
            </a:r>
          </a:p>
          <a:p>
            <a:pPr marL="0" indent="0">
              <a:buNone/>
            </a:pPr>
            <a:r>
              <a:rPr lang="en-CA" dirty="0" smtClean="0"/>
              <a:t>Test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4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78</TotalTime>
  <Words>97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Times New Roman</vt:lpstr>
      <vt:lpstr>Tw Cen MT</vt:lpstr>
      <vt:lpstr>Tw Cen MT Condensed</vt:lpstr>
      <vt:lpstr>Wingdings 3</vt:lpstr>
      <vt:lpstr>Integral</vt:lpstr>
      <vt:lpstr>Patient Monitoring System </vt:lpstr>
      <vt:lpstr>Requirements Elicitation</vt:lpstr>
      <vt:lpstr>Software Architecture</vt:lpstr>
      <vt:lpstr>PowerPoint Presentation</vt:lpstr>
      <vt:lpstr>PowerPoint Presentation</vt:lpstr>
      <vt:lpstr>DEMO</vt:lpstr>
      <vt:lpstr>Testing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Monitoring System</dc:title>
  <dc:creator>Zain Quraishi</dc:creator>
  <cp:lastModifiedBy>Zain Quraishi</cp:lastModifiedBy>
  <cp:revision>7</cp:revision>
  <dcterms:created xsi:type="dcterms:W3CDTF">2016-04-07T17:38:12Z</dcterms:created>
  <dcterms:modified xsi:type="dcterms:W3CDTF">2016-04-07T18:56:20Z</dcterms:modified>
</cp:coreProperties>
</file>