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</p:sldIdLst>
  <p:sldSz cx="18288000" cy="12801600"/>
  <p:notesSz cx="6858000" cy="9144000"/>
  <p:defaultTextStyle>
    <a:defPPr>
      <a:defRPr lang="en-US"/>
    </a:defPPr>
    <a:lvl1pPr marL="0" algn="l" defTabSz="963935" rtl="0" eaLnBrk="1" latinLnBrk="0" hangingPunct="1">
      <a:defRPr sz="1897" kern="1200">
        <a:solidFill>
          <a:schemeClr val="tx1"/>
        </a:solidFill>
        <a:latin typeface="+mn-lt"/>
        <a:ea typeface="+mn-ea"/>
        <a:cs typeface="+mn-cs"/>
      </a:defRPr>
    </a:lvl1pPr>
    <a:lvl2pPr marL="481968" algn="l" defTabSz="963935" rtl="0" eaLnBrk="1" latinLnBrk="0" hangingPunct="1">
      <a:defRPr sz="1897" kern="1200">
        <a:solidFill>
          <a:schemeClr val="tx1"/>
        </a:solidFill>
        <a:latin typeface="+mn-lt"/>
        <a:ea typeface="+mn-ea"/>
        <a:cs typeface="+mn-cs"/>
      </a:defRPr>
    </a:lvl2pPr>
    <a:lvl3pPr marL="963935" algn="l" defTabSz="963935" rtl="0" eaLnBrk="1" latinLnBrk="0" hangingPunct="1">
      <a:defRPr sz="1897" kern="1200">
        <a:solidFill>
          <a:schemeClr val="tx1"/>
        </a:solidFill>
        <a:latin typeface="+mn-lt"/>
        <a:ea typeface="+mn-ea"/>
        <a:cs typeface="+mn-cs"/>
      </a:defRPr>
    </a:lvl3pPr>
    <a:lvl4pPr marL="1445903" algn="l" defTabSz="963935" rtl="0" eaLnBrk="1" latinLnBrk="0" hangingPunct="1">
      <a:defRPr sz="1897" kern="1200">
        <a:solidFill>
          <a:schemeClr val="tx1"/>
        </a:solidFill>
        <a:latin typeface="+mn-lt"/>
        <a:ea typeface="+mn-ea"/>
        <a:cs typeface="+mn-cs"/>
      </a:defRPr>
    </a:lvl4pPr>
    <a:lvl5pPr marL="1927871" algn="l" defTabSz="963935" rtl="0" eaLnBrk="1" latinLnBrk="0" hangingPunct="1">
      <a:defRPr sz="1897" kern="1200">
        <a:solidFill>
          <a:schemeClr val="tx1"/>
        </a:solidFill>
        <a:latin typeface="+mn-lt"/>
        <a:ea typeface="+mn-ea"/>
        <a:cs typeface="+mn-cs"/>
      </a:defRPr>
    </a:lvl5pPr>
    <a:lvl6pPr marL="2409838" algn="l" defTabSz="963935" rtl="0" eaLnBrk="1" latinLnBrk="0" hangingPunct="1">
      <a:defRPr sz="1897" kern="1200">
        <a:solidFill>
          <a:schemeClr val="tx1"/>
        </a:solidFill>
        <a:latin typeface="+mn-lt"/>
        <a:ea typeface="+mn-ea"/>
        <a:cs typeface="+mn-cs"/>
      </a:defRPr>
    </a:lvl6pPr>
    <a:lvl7pPr marL="2891806" algn="l" defTabSz="963935" rtl="0" eaLnBrk="1" latinLnBrk="0" hangingPunct="1">
      <a:defRPr sz="1897" kern="1200">
        <a:solidFill>
          <a:schemeClr val="tx1"/>
        </a:solidFill>
        <a:latin typeface="+mn-lt"/>
        <a:ea typeface="+mn-ea"/>
        <a:cs typeface="+mn-cs"/>
      </a:defRPr>
    </a:lvl7pPr>
    <a:lvl8pPr marL="3373773" algn="l" defTabSz="963935" rtl="0" eaLnBrk="1" latinLnBrk="0" hangingPunct="1">
      <a:defRPr sz="1897" kern="1200">
        <a:solidFill>
          <a:schemeClr val="tx1"/>
        </a:solidFill>
        <a:latin typeface="+mn-lt"/>
        <a:ea typeface="+mn-ea"/>
        <a:cs typeface="+mn-cs"/>
      </a:defRPr>
    </a:lvl8pPr>
    <a:lvl9pPr marL="3855741" algn="l" defTabSz="963935" rtl="0" eaLnBrk="1" latinLnBrk="0" hangingPunct="1">
      <a:defRPr sz="189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E53"/>
    <a:srgbClr val="FFCC4B"/>
    <a:srgbClr val="FFC73F"/>
    <a:srgbClr val="FFC757"/>
    <a:srgbClr val="FFD4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38" d="100"/>
          <a:sy n="38" d="100"/>
        </p:scale>
        <p:origin x="10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2095078"/>
            <a:ext cx="15544800" cy="4456853"/>
          </a:xfrm>
        </p:spPr>
        <p:txBody>
          <a:bodyPr anchor="b"/>
          <a:lstStyle>
            <a:lvl1pPr algn="ctr">
              <a:defRPr sz="11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6723804"/>
            <a:ext cx="13716000" cy="3090756"/>
          </a:xfrm>
        </p:spPr>
        <p:txBody>
          <a:bodyPr/>
          <a:lstStyle>
            <a:lvl1pPr marL="0" indent="0" algn="ctr">
              <a:buNone/>
              <a:defRPr sz="4480"/>
            </a:lvl1pPr>
            <a:lvl2pPr marL="853455" indent="0" algn="ctr">
              <a:buNone/>
              <a:defRPr sz="3733"/>
            </a:lvl2pPr>
            <a:lvl3pPr marL="1706910" indent="0" algn="ctr">
              <a:buNone/>
              <a:defRPr sz="3360"/>
            </a:lvl3pPr>
            <a:lvl4pPr marL="2560366" indent="0" algn="ctr">
              <a:buNone/>
              <a:defRPr sz="2987"/>
            </a:lvl4pPr>
            <a:lvl5pPr marL="3413821" indent="0" algn="ctr">
              <a:buNone/>
              <a:defRPr sz="2987"/>
            </a:lvl5pPr>
            <a:lvl6pPr marL="4267276" indent="0" algn="ctr">
              <a:buNone/>
              <a:defRPr sz="2987"/>
            </a:lvl6pPr>
            <a:lvl7pPr marL="5120731" indent="0" algn="ctr">
              <a:buNone/>
              <a:defRPr sz="2987"/>
            </a:lvl7pPr>
            <a:lvl8pPr marL="5974187" indent="0" algn="ctr">
              <a:buNone/>
              <a:defRPr sz="2987"/>
            </a:lvl8pPr>
            <a:lvl9pPr marL="6827642" indent="0" algn="ctr">
              <a:buNone/>
              <a:defRPr sz="2987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B962C-5129-42A4-99FB-23F864B314B8}" type="datetimeFigureOut">
              <a:rPr lang="en-US" smtClean="0"/>
              <a:t>26/8/2016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FB068-2762-4539-B08E-C74925D0E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091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B962C-5129-42A4-99FB-23F864B314B8}" type="datetimeFigureOut">
              <a:rPr lang="en-US" smtClean="0"/>
              <a:t>26/8/2016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FB068-2762-4539-B08E-C74925D0E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762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1" y="681567"/>
            <a:ext cx="3943350" cy="1084876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1" y="681567"/>
            <a:ext cx="11601450" cy="1084876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B962C-5129-42A4-99FB-23F864B314B8}" type="datetimeFigureOut">
              <a:rPr lang="en-US" smtClean="0"/>
              <a:t>26/8/2016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FB068-2762-4539-B08E-C74925D0E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742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B962C-5129-42A4-99FB-23F864B314B8}" type="datetimeFigureOut">
              <a:rPr lang="en-US" smtClean="0"/>
              <a:t>26/8/2016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FB068-2762-4539-B08E-C74925D0E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790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6" y="3191514"/>
            <a:ext cx="15773400" cy="5325109"/>
          </a:xfrm>
        </p:spPr>
        <p:txBody>
          <a:bodyPr anchor="b"/>
          <a:lstStyle>
            <a:lvl1pPr>
              <a:defRPr sz="11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6" y="8567000"/>
            <a:ext cx="15773400" cy="2800349"/>
          </a:xfrm>
        </p:spPr>
        <p:txBody>
          <a:bodyPr/>
          <a:lstStyle>
            <a:lvl1pPr marL="0" indent="0">
              <a:buNone/>
              <a:defRPr sz="4480">
                <a:solidFill>
                  <a:schemeClr val="tx1"/>
                </a:solidFill>
              </a:defRPr>
            </a:lvl1pPr>
            <a:lvl2pPr marL="853455" indent="0">
              <a:buNone/>
              <a:defRPr sz="3733">
                <a:solidFill>
                  <a:schemeClr val="tx1">
                    <a:tint val="75000"/>
                  </a:schemeClr>
                </a:solidFill>
              </a:defRPr>
            </a:lvl2pPr>
            <a:lvl3pPr marL="1706910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3pPr>
            <a:lvl4pPr marL="2560366" indent="0">
              <a:buNone/>
              <a:defRPr sz="2987">
                <a:solidFill>
                  <a:schemeClr val="tx1">
                    <a:tint val="75000"/>
                  </a:schemeClr>
                </a:solidFill>
              </a:defRPr>
            </a:lvl4pPr>
            <a:lvl5pPr marL="3413821" indent="0">
              <a:buNone/>
              <a:defRPr sz="2987">
                <a:solidFill>
                  <a:schemeClr val="tx1">
                    <a:tint val="75000"/>
                  </a:schemeClr>
                </a:solidFill>
              </a:defRPr>
            </a:lvl5pPr>
            <a:lvl6pPr marL="4267276" indent="0">
              <a:buNone/>
              <a:defRPr sz="2987">
                <a:solidFill>
                  <a:schemeClr val="tx1">
                    <a:tint val="75000"/>
                  </a:schemeClr>
                </a:solidFill>
              </a:defRPr>
            </a:lvl6pPr>
            <a:lvl7pPr marL="5120731" indent="0">
              <a:buNone/>
              <a:defRPr sz="2987">
                <a:solidFill>
                  <a:schemeClr val="tx1">
                    <a:tint val="75000"/>
                  </a:schemeClr>
                </a:solidFill>
              </a:defRPr>
            </a:lvl7pPr>
            <a:lvl8pPr marL="5974187" indent="0">
              <a:buNone/>
              <a:defRPr sz="2987">
                <a:solidFill>
                  <a:schemeClr val="tx1">
                    <a:tint val="75000"/>
                  </a:schemeClr>
                </a:solidFill>
              </a:defRPr>
            </a:lvl8pPr>
            <a:lvl9pPr marL="6827642" indent="0">
              <a:buNone/>
              <a:defRPr sz="298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B962C-5129-42A4-99FB-23F864B314B8}" type="datetimeFigureOut">
              <a:rPr lang="en-US" smtClean="0"/>
              <a:t>26/8/2016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FB068-2762-4539-B08E-C74925D0E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539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3407833"/>
            <a:ext cx="7772400" cy="81224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3407833"/>
            <a:ext cx="7772400" cy="81224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B962C-5129-42A4-99FB-23F864B314B8}" type="datetimeFigureOut">
              <a:rPr lang="en-US" smtClean="0"/>
              <a:t>26/8/2016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FB068-2762-4539-B08E-C74925D0E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183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681570"/>
            <a:ext cx="15773400" cy="247438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4" y="3138171"/>
            <a:ext cx="7736680" cy="1537969"/>
          </a:xfrm>
        </p:spPr>
        <p:txBody>
          <a:bodyPr anchor="b"/>
          <a:lstStyle>
            <a:lvl1pPr marL="0" indent="0">
              <a:buNone/>
              <a:defRPr sz="4480" b="1"/>
            </a:lvl1pPr>
            <a:lvl2pPr marL="853455" indent="0">
              <a:buNone/>
              <a:defRPr sz="3733" b="1"/>
            </a:lvl2pPr>
            <a:lvl3pPr marL="1706910" indent="0">
              <a:buNone/>
              <a:defRPr sz="3360" b="1"/>
            </a:lvl3pPr>
            <a:lvl4pPr marL="2560366" indent="0">
              <a:buNone/>
              <a:defRPr sz="2987" b="1"/>
            </a:lvl4pPr>
            <a:lvl5pPr marL="3413821" indent="0">
              <a:buNone/>
              <a:defRPr sz="2987" b="1"/>
            </a:lvl5pPr>
            <a:lvl6pPr marL="4267276" indent="0">
              <a:buNone/>
              <a:defRPr sz="2987" b="1"/>
            </a:lvl6pPr>
            <a:lvl7pPr marL="5120731" indent="0">
              <a:buNone/>
              <a:defRPr sz="2987" b="1"/>
            </a:lvl7pPr>
            <a:lvl8pPr marL="5974187" indent="0">
              <a:buNone/>
              <a:defRPr sz="2987" b="1"/>
            </a:lvl8pPr>
            <a:lvl9pPr marL="6827642" indent="0">
              <a:buNone/>
              <a:defRPr sz="298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4" y="4676140"/>
            <a:ext cx="7736680" cy="68778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1" y="3138171"/>
            <a:ext cx="7774782" cy="1537969"/>
          </a:xfrm>
        </p:spPr>
        <p:txBody>
          <a:bodyPr anchor="b"/>
          <a:lstStyle>
            <a:lvl1pPr marL="0" indent="0">
              <a:buNone/>
              <a:defRPr sz="4480" b="1"/>
            </a:lvl1pPr>
            <a:lvl2pPr marL="853455" indent="0">
              <a:buNone/>
              <a:defRPr sz="3733" b="1"/>
            </a:lvl2pPr>
            <a:lvl3pPr marL="1706910" indent="0">
              <a:buNone/>
              <a:defRPr sz="3360" b="1"/>
            </a:lvl3pPr>
            <a:lvl4pPr marL="2560366" indent="0">
              <a:buNone/>
              <a:defRPr sz="2987" b="1"/>
            </a:lvl4pPr>
            <a:lvl5pPr marL="3413821" indent="0">
              <a:buNone/>
              <a:defRPr sz="2987" b="1"/>
            </a:lvl5pPr>
            <a:lvl6pPr marL="4267276" indent="0">
              <a:buNone/>
              <a:defRPr sz="2987" b="1"/>
            </a:lvl6pPr>
            <a:lvl7pPr marL="5120731" indent="0">
              <a:buNone/>
              <a:defRPr sz="2987" b="1"/>
            </a:lvl7pPr>
            <a:lvl8pPr marL="5974187" indent="0">
              <a:buNone/>
              <a:defRPr sz="2987" b="1"/>
            </a:lvl8pPr>
            <a:lvl9pPr marL="6827642" indent="0">
              <a:buNone/>
              <a:defRPr sz="298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1" y="4676140"/>
            <a:ext cx="7774782" cy="68778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B962C-5129-42A4-99FB-23F864B314B8}" type="datetimeFigureOut">
              <a:rPr lang="en-US" smtClean="0"/>
              <a:t>26/8/2016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FB068-2762-4539-B08E-C74925D0E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196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B962C-5129-42A4-99FB-23F864B314B8}" type="datetimeFigureOut">
              <a:rPr lang="en-US" smtClean="0"/>
              <a:t>26/8/2016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FB068-2762-4539-B08E-C74925D0E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387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B962C-5129-42A4-99FB-23F864B314B8}" type="datetimeFigureOut">
              <a:rPr lang="en-US" smtClean="0"/>
              <a:t>26/8/2016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FB068-2762-4539-B08E-C74925D0E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110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853440"/>
            <a:ext cx="5898356" cy="2987040"/>
          </a:xfrm>
        </p:spPr>
        <p:txBody>
          <a:bodyPr anchor="b"/>
          <a:lstStyle>
            <a:lvl1pPr>
              <a:defRPr sz="597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1843196"/>
            <a:ext cx="9258300" cy="9097433"/>
          </a:xfrm>
        </p:spPr>
        <p:txBody>
          <a:bodyPr/>
          <a:lstStyle>
            <a:lvl1pPr>
              <a:defRPr sz="5973"/>
            </a:lvl1pPr>
            <a:lvl2pPr>
              <a:defRPr sz="5227"/>
            </a:lvl2pPr>
            <a:lvl3pPr>
              <a:defRPr sz="4480"/>
            </a:lvl3pPr>
            <a:lvl4pPr>
              <a:defRPr sz="3733"/>
            </a:lvl4pPr>
            <a:lvl5pPr>
              <a:defRPr sz="3733"/>
            </a:lvl5pPr>
            <a:lvl6pPr>
              <a:defRPr sz="3733"/>
            </a:lvl6pPr>
            <a:lvl7pPr>
              <a:defRPr sz="3733"/>
            </a:lvl7pPr>
            <a:lvl8pPr>
              <a:defRPr sz="3733"/>
            </a:lvl8pPr>
            <a:lvl9pPr>
              <a:defRPr sz="373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2" y="3840480"/>
            <a:ext cx="5898356" cy="7114964"/>
          </a:xfrm>
        </p:spPr>
        <p:txBody>
          <a:bodyPr/>
          <a:lstStyle>
            <a:lvl1pPr marL="0" indent="0">
              <a:buNone/>
              <a:defRPr sz="2987"/>
            </a:lvl1pPr>
            <a:lvl2pPr marL="853455" indent="0">
              <a:buNone/>
              <a:defRPr sz="2613"/>
            </a:lvl2pPr>
            <a:lvl3pPr marL="1706910" indent="0">
              <a:buNone/>
              <a:defRPr sz="2240"/>
            </a:lvl3pPr>
            <a:lvl4pPr marL="2560366" indent="0">
              <a:buNone/>
              <a:defRPr sz="1867"/>
            </a:lvl4pPr>
            <a:lvl5pPr marL="3413821" indent="0">
              <a:buNone/>
              <a:defRPr sz="1867"/>
            </a:lvl5pPr>
            <a:lvl6pPr marL="4267276" indent="0">
              <a:buNone/>
              <a:defRPr sz="1867"/>
            </a:lvl6pPr>
            <a:lvl7pPr marL="5120731" indent="0">
              <a:buNone/>
              <a:defRPr sz="1867"/>
            </a:lvl7pPr>
            <a:lvl8pPr marL="5974187" indent="0">
              <a:buNone/>
              <a:defRPr sz="1867"/>
            </a:lvl8pPr>
            <a:lvl9pPr marL="6827642" indent="0">
              <a:buNone/>
              <a:defRPr sz="186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B962C-5129-42A4-99FB-23F864B314B8}" type="datetimeFigureOut">
              <a:rPr lang="en-US" smtClean="0"/>
              <a:t>26/8/2016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FB068-2762-4539-B08E-C74925D0E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085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853440"/>
            <a:ext cx="5898356" cy="2987040"/>
          </a:xfrm>
        </p:spPr>
        <p:txBody>
          <a:bodyPr anchor="b"/>
          <a:lstStyle>
            <a:lvl1pPr>
              <a:defRPr sz="597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1843196"/>
            <a:ext cx="9258300" cy="9097433"/>
          </a:xfrm>
        </p:spPr>
        <p:txBody>
          <a:bodyPr anchor="t"/>
          <a:lstStyle>
            <a:lvl1pPr marL="0" indent="0">
              <a:buNone/>
              <a:defRPr sz="5973"/>
            </a:lvl1pPr>
            <a:lvl2pPr marL="853455" indent="0">
              <a:buNone/>
              <a:defRPr sz="5227"/>
            </a:lvl2pPr>
            <a:lvl3pPr marL="1706910" indent="0">
              <a:buNone/>
              <a:defRPr sz="4480"/>
            </a:lvl3pPr>
            <a:lvl4pPr marL="2560366" indent="0">
              <a:buNone/>
              <a:defRPr sz="3733"/>
            </a:lvl4pPr>
            <a:lvl5pPr marL="3413821" indent="0">
              <a:buNone/>
              <a:defRPr sz="3733"/>
            </a:lvl5pPr>
            <a:lvl6pPr marL="4267276" indent="0">
              <a:buNone/>
              <a:defRPr sz="3733"/>
            </a:lvl6pPr>
            <a:lvl7pPr marL="5120731" indent="0">
              <a:buNone/>
              <a:defRPr sz="3733"/>
            </a:lvl7pPr>
            <a:lvl8pPr marL="5974187" indent="0">
              <a:buNone/>
              <a:defRPr sz="3733"/>
            </a:lvl8pPr>
            <a:lvl9pPr marL="6827642" indent="0">
              <a:buNone/>
              <a:defRPr sz="3733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2" y="3840480"/>
            <a:ext cx="5898356" cy="7114964"/>
          </a:xfrm>
        </p:spPr>
        <p:txBody>
          <a:bodyPr/>
          <a:lstStyle>
            <a:lvl1pPr marL="0" indent="0">
              <a:buNone/>
              <a:defRPr sz="2987"/>
            </a:lvl1pPr>
            <a:lvl2pPr marL="853455" indent="0">
              <a:buNone/>
              <a:defRPr sz="2613"/>
            </a:lvl2pPr>
            <a:lvl3pPr marL="1706910" indent="0">
              <a:buNone/>
              <a:defRPr sz="2240"/>
            </a:lvl3pPr>
            <a:lvl4pPr marL="2560366" indent="0">
              <a:buNone/>
              <a:defRPr sz="1867"/>
            </a:lvl4pPr>
            <a:lvl5pPr marL="3413821" indent="0">
              <a:buNone/>
              <a:defRPr sz="1867"/>
            </a:lvl5pPr>
            <a:lvl6pPr marL="4267276" indent="0">
              <a:buNone/>
              <a:defRPr sz="1867"/>
            </a:lvl6pPr>
            <a:lvl7pPr marL="5120731" indent="0">
              <a:buNone/>
              <a:defRPr sz="1867"/>
            </a:lvl7pPr>
            <a:lvl8pPr marL="5974187" indent="0">
              <a:buNone/>
              <a:defRPr sz="1867"/>
            </a:lvl8pPr>
            <a:lvl9pPr marL="6827642" indent="0">
              <a:buNone/>
              <a:defRPr sz="186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B962C-5129-42A4-99FB-23F864B314B8}" type="datetimeFigureOut">
              <a:rPr lang="en-US" smtClean="0"/>
              <a:t>26/8/2016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FB068-2762-4539-B08E-C74925D0E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043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681570"/>
            <a:ext cx="15773400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3407833"/>
            <a:ext cx="15773400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11865189"/>
            <a:ext cx="411480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2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8B962C-5129-42A4-99FB-23F864B314B8}" type="datetimeFigureOut">
              <a:rPr lang="en-US" smtClean="0"/>
              <a:t>26/8/2016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11865189"/>
            <a:ext cx="617220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2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11865189"/>
            <a:ext cx="411480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CFB068-2762-4539-B08E-C74925D0E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807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1706910" rtl="0" eaLnBrk="1" latinLnBrk="0" hangingPunct="1">
        <a:lnSpc>
          <a:spcPct val="90000"/>
        </a:lnSpc>
        <a:spcBef>
          <a:spcPct val="0"/>
        </a:spcBef>
        <a:buNone/>
        <a:defRPr sz="821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6728" indent="-426728" algn="l" defTabSz="1706910" rtl="0" eaLnBrk="1" latinLnBrk="0" hangingPunct="1">
        <a:lnSpc>
          <a:spcPct val="90000"/>
        </a:lnSpc>
        <a:spcBef>
          <a:spcPts val="1867"/>
        </a:spcBef>
        <a:buFont typeface="Arial" panose="020B0604020202020204" pitchFamily="34" charset="0"/>
        <a:buChar char="•"/>
        <a:defRPr sz="5227" kern="1200">
          <a:solidFill>
            <a:schemeClr val="tx1"/>
          </a:solidFill>
          <a:latin typeface="+mn-lt"/>
          <a:ea typeface="+mn-ea"/>
          <a:cs typeface="+mn-cs"/>
        </a:defRPr>
      </a:lvl1pPr>
      <a:lvl2pPr marL="1280183" indent="-426728" algn="l" defTabSz="17069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4480" kern="1200">
          <a:solidFill>
            <a:schemeClr val="tx1"/>
          </a:solidFill>
          <a:latin typeface="+mn-lt"/>
          <a:ea typeface="+mn-ea"/>
          <a:cs typeface="+mn-cs"/>
        </a:defRPr>
      </a:lvl2pPr>
      <a:lvl3pPr marL="2133638" indent="-426728" algn="l" defTabSz="17069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3pPr>
      <a:lvl4pPr marL="2987093" indent="-426728" algn="l" defTabSz="17069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4pPr>
      <a:lvl5pPr marL="3840549" indent="-426728" algn="l" defTabSz="17069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5pPr>
      <a:lvl6pPr marL="4694004" indent="-426728" algn="l" defTabSz="17069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6pPr>
      <a:lvl7pPr marL="5547459" indent="-426728" algn="l" defTabSz="17069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7pPr>
      <a:lvl8pPr marL="6400914" indent="-426728" algn="l" defTabSz="17069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8pPr>
      <a:lvl9pPr marL="7254370" indent="-426728" algn="l" defTabSz="17069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706910" rtl="0" eaLnBrk="1" latinLnBrk="0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53455" algn="l" defTabSz="1706910" rtl="0" eaLnBrk="1" latinLnBrk="0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706910" algn="l" defTabSz="1706910" rtl="0" eaLnBrk="1" latinLnBrk="0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3pPr>
      <a:lvl4pPr marL="2560366" algn="l" defTabSz="1706910" rtl="0" eaLnBrk="1" latinLnBrk="0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4pPr>
      <a:lvl5pPr marL="3413821" algn="l" defTabSz="1706910" rtl="0" eaLnBrk="1" latinLnBrk="0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5pPr>
      <a:lvl6pPr marL="4267276" algn="l" defTabSz="1706910" rtl="0" eaLnBrk="1" latinLnBrk="0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6pPr>
      <a:lvl7pPr marL="5120731" algn="l" defTabSz="1706910" rtl="0" eaLnBrk="1" latinLnBrk="0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7pPr>
      <a:lvl8pPr marL="5974187" algn="l" defTabSz="1706910" rtl="0" eaLnBrk="1" latinLnBrk="0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8pPr>
      <a:lvl9pPr marL="6827642" algn="l" defTabSz="1706910" rtl="0" eaLnBrk="1" latinLnBrk="0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555276" y="825879"/>
            <a:ext cx="13789079" cy="10628291"/>
            <a:chOff x="2555276" y="825879"/>
            <a:chExt cx="13789079" cy="10628291"/>
          </a:xfrm>
        </p:grpSpPr>
        <p:grpSp>
          <p:nvGrpSpPr>
            <p:cNvPr id="37" name="Group 36"/>
            <p:cNvGrpSpPr/>
            <p:nvPr/>
          </p:nvGrpSpPr>
          <p:grpSpPr>
            <a:xfrm>
              <a:off x="2555276" y="825879"/>
              <a:ext cx="13747200" cy="10628291"/>
              <a:chOff x="386234" y="230456"/>
              <a:chExt cx="13747200" cy="10628291"/>
            </a:xfrm>
          </p:grpSpPr>
          <p:sp>
            <p:nvSpPr>
              <p:cNvPr id="89" name="Folded Corner 88"/>
              <p:cNvSpPr/>
              <p:nvPr/>
            </p:nvSpPr>
            <p:spPr>
              <a:xfrm>
                <a:off x="12640049" y="2974499"/>
                <a:ext cx="1493385" cy="1374007"/>
              </a:xfrm>
              <a:prstGeom prst="foldedCorner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87374" tIns="43686" rIns="87374" bIns="4368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720" dirty="0"/>
              </a:p>
            </p:txBody>
          </p:sp>
          <p:sp>
            <p:nvSpPr>
              <p:cNvPr id="49" name="Folded Corner 48"/>
              <p:cNvSpPr/>
              <p:nvPr/>
            </p:nvSpPr>
            <p:spPr>
              <a:xfrm>
                <a:off x="12475667" y="2775709"/>
                <a:ext cx="1490472" cy="1371600"/>
              </a:xfrm>
              <a:prstGeom prst="foldedCorner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87374" tIns="43686" rIns="87374" bIns="4368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720" dirty="0"/>
              </a:p>
              <a:p>
                <a:pPr algn="ctr"/>
                <a:r>
                  <a:rPr lang="en-US" sz="1720" dirty="0" smtClean="0"/>
                  <a:t>System</a:t>
                </a:r>
              </a:p>
              <a:p>
                <a:pPr algn="ctr"/>
                <a:r>
                  <a:rPr lang="en-US" sz="1720" dirty="0" smtClean="0"/>
                  <a:t>Configuration</a:t>
                </a:r>
                <a:endParaRPr lang="en-US" sz="1720" dirty="0"/>
              </a:p>
              <a:p>
                <a:pPr algn="ctr"/>
                <a:r>
                  <a:rPr lang="en-US" sz="1720" dirty="0"/>
                  <a:t>(XML</a:t>
                </a:r>
                <a:r>
                  <a:rPr lang="en-US" sz="1720" dirty="0" smtClean="0"/>
                  <a:t>)</a:t>
                </a:r>
                <a:endParaRPr lang="en-US" sz="1720" dirty="0"/>
              </a:p>
            </p:txBody>
          </p:sp>
          <p:grpSp>
            <p:nvGrpSpPr>
              <p:cNvPr id="36" name="Group 35"/>
              <p:cNvGrpSpPr/>
              <p:nvPr/>
            </p:nvGrpSpPr>
            <p:grpSpPr>
              <a:xfrm>
                <a:off x="4241062" y="8635643"/>
                <a:ext cx="9086601" cy="2044793"/>
                <a:chOff x="4241062" y="9446676"/>
                <a:chExt cx="9086601" cy="2044793"/>
              </a:xfrm>
            </p:grpSpPr>
            <p:sp>
              <p:nvSpPr>
                <p:cNvPr id="40" name="Rectangle 39"/>
                <p:cNvSpPr/>
                <p:nvPr/>
              </p:nvSpPr>
              <p:spPr>
                <a:xfrm>
                  <a:off x="4768358" y="10267401"/>
                  <a:ext cx="5328975" cy="1224068"/>
                </a:xfrm>
                <a:prstGeom prst="rect">
                  <a:avLst/>
                </a:prstGeom>
                <a:solidFill>
                  <a:srgbClr val="FFCE53"/>
                </a:solidFill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87374" tIns="43686" rIns="87374" bIns="43686" numCol="1" spcCol="0" rtlCol="0" fromWordArt="0" anchor="b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US" sz="1720" dirty="0"/>
                    <a:t>Machine</a:t>
                  </a:r>
                </a:p>
              </p:txBody>
            </p:sp>
            <p:sp>
              <p:nvSpPr>
                <p:cNvPr id="39" name="Rectangle 38"/>
                <p:cNvSpPr/>
                <p:nvPr/>
              </p:nvSpPr>
              <p:spPr>
                <a:xfrm>
                  <a:off x="4562290" y="10061556"/>
                  <a:ext cx="5328975" cy="1224068"/>
                </a:xfrm>
                <a:prstGeom prst="rect">
                  <a:avLst/>
                </a:prstGeom>
                <a:solidFill>
                  <a:srgbClr val="FFCC4B"/>
                </a:solidFill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87374" tIns="43686" rIns="87374" bIns="43686" numCol="1" spcCol="0" rtlCol="0" fromWordArt="0" anchor="b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US" sz="1720" dirty="0"/>
                    <a:t>Machine</a:t>
                  </a:r>
                </a:p>
              </p:txBody>
            </p:sp>
            <p:sp>
              <p:nvSpPr>
                <p:cNvPr id="38" name="Rectangle 37"/>
                <p:cNvSpPr/>
                <p:nvPr/>
              </p:nvSpPr>
              <p:spPr>
                <a:xfrm>
                  <a:off x="4241062" y="9711035"/>
                  <a:ext cx="5460620" cy="1368514"/>
                </a:xfrm>
                <a:prstGeom prst="rect">
                  <a:avLst/>
                </a:prstGeom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87374" tIns="43686" rIns="87374" bIns="43686" numCol="1" spcCol="0" rtlCol="0" fromWordArt="0" anchor="b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US" sz="1720" dirty="0"/>
                    <a:t>Machine</a:t>
                  </a:r>
                </a:p>
              </p:txBody>
            </p:sp>
            <p:sp>
              <p:nvSpPr>
                <p:cNvPr id="14" name="Rectangle 13"/>
                <p:cNvSpPr/>
                <p:nvPr/>
              </p:nvSpPr>
              <p:spPr>
                <a:xfrm>
                  <a:off x="7957830" y="9898484"/>
                  <a:ext cx="1604600" cy="766579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87374" tIns="43686" rIns="87374" bIns="43686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720" dirty="0"/>
                    <a:t>Unit</a:t>
                  </a:r>
                </a:p>
                <a:p>
                  <a:pPr algn="ctr"/>
                  <a:r>
                    <a:rPr lang="en-US" sz="1720" dirty="0" smtClean="0"/>
                    <a:t>(Bash + </a:t>
                  </a:r>
                  <a:r>
                    <a:rPr lang="en-US" sz="1720" dirty="0" err="1" smtClean="0"/>
                    <a:t>Matlab</a:t>
                  </a:r>
                  <a:r>
                    <a:rPr lang="en-US" sz="1720" dirty="0" smtClean="0"/>
                    <a:t>)</a:t>
                  </a:r>
                  <a:endParaRPr lang="en-US" sz="1720" dirty="0"/>
                </a:p>
              </p:txBody>
            </p:sp>
            <p:sp>
              <p:nvSpPr>
                <p:cNvPr id="15" name="Rectangle 14"/>
                <p:cNvSpPr/>
                <p:nvPr/>
              </p:nvSpPr>
              <p:spPr>
                <a:xfrm>
                  <a:off x="6159040" y="9898484"/>
                  <a:ext cx="1604600" cy="766579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87374" tIns="43686" rIns="87374" bIns="43686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720" dirty="0"/>
                    <a:t>Unit</a:t>
                  </a:r>
                </a:p>
                <a:p>
                  <a:pPr algn="ctr"/>
                  <a:r>
                    <a:rPr lang="en-US" sz="1720" dirty="0"/>
                    <a:t>(Bash + </a:t>
                  </a:r>
                  <a:r>
                    <a:rPr lang="en-US" sz="1720" dirty="0" err="1"/>
                    <a:t>Matlab</a:t>
                  </a:r>
                  <a:r>
                    <a:rPr lang="en-US" sz="1720" dirty="0"/>
                    <a:t>)</a:t>
                  </a:r>
                </a:p>
              </p:txBody>
            </p:sp>
            <p:sp>
              <p:nvSpPr>
                <p:cNvPr id="16" name="Rectangle 15"/>
                <p:cNvSpPr/>
                <p:nvPr/>
              </p:nvSpPr>
              <p:spPr>
                <a:xfrm>
                  <a:off x="4376292" y="9898484"/>
                  <a:ext cx="1604600" cy="766579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87374" tIns="43686" rIns="87374" bIns="43686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720" dirty="0"/>
                    <a:t>Unit</a:t>
                  </a:r>
                </a:p>
                <a:p>
                  <a:pPr algn="ctr"/>
                  <a:r>
                    <a:rPr lang="en-US" sz="1720" dirty="0"/>
                    <a:t>(Bash + </a:t>
                  </a:r>
                  <a:r>
                    <a:rPr lang="en-US" sz="1720" dirty="0" err="1"/>
                    <a:t>Matlab</a:t>
                  </a:r>
                  <a:r>
                    <a:rPr lang="en-US" sz="1720" dirty="0"/>
                    <a:t>)</a:t>
                  </a:r>
                </a:p>
              </p:txBody>
            </p:sp>
            <p:sp>
              <p:nvSpPr>
                <p:cNvPr id="2" name="Flowchart: Multidocument 1"/>
                <p:cNvSpPr/>
                <p:nvPr/>
              </p:nvSpPr>
              <p:spPr>
                <a:xfrm>
                  <a:off x="10602393" y="9446676"/>
                  <a:ext cx="2725270" cy="2044793"/>
                </a:xfrm>
                <a:prstGeom prst="flowChartMultidocumen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3">
                  <a:schemeClr val="lt1"/>
                </a:lnRef>
                <a:fillRef idx="1">
                  <a:schemeClr val="accent5"/>
                </a:fillRef>
                <a:effectRef idx="1">
                  <a:schemeClr val="accent5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87374" tIns="43686" rIns="87374" bIns="43686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720" b="1" dirty="0">
                      <a:solidFill>
                        <a:schemeClr val="lt1"/>
                      </a:solidFill>
                    </a:rPr>
                    <a:t>File server (</a:t>
                  </a:r>
                  <a:r>
                    <a:rPr lang="en-US" sz="1720" b="1" dirty="0" err="1">
                      <a:solidFill>
                        <a:schemeClr val="lt1"/>
                      </a:solidFill>
                    </a:rPr>
                    <a:t>netapp</a:t>
                  </a:r>
                  <a:r>
                    <a:rPr lang="en-US" sz="1720" b="1" dirty="0">
                      <a:solidFill>
                        <a:schemeClr val="lt1"/>
                      </a:solidFill>
                    </a:rPr>
                    <a:t>)</a:t>
                  </a:r>
                </a:p>
                <a:p>
                  <a:pPr algn="ctr"/>
                  <a:endParaRPr lang="en-US" sz="1720" dirty="0">
                    <a:solidFill>
                      <a:schemeClr val="lt1"/>
                    </a:solidFill>
                  </a:endParaRPr>
                </a:p>
                <a:p>
                  <a:r>
                    <a:rPr lang="en-US" sz="1720" dirty="0">
                      <a:solidFill>
                        <a:schemeClr val="lt1"/>
                      </a:solidFill>
                    </a:rPr>
                    <a:t>Unit files, input and output data, logs</a:t>
                  </a:r>
                  <a:endParaRPr lang="he-IL" sz="1720" dirty="0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45" name="Up-Down Arrow 44"/>
                <p:cNvSpPr/>
                <p:nvPr/>
              </p:nvSpPr>
              <p:spPr>
                <a:xfrm rot="5400000">
                  <a:off x="9998952" y="9920679"/>
                  <a:ext cx="370449" cy="1063898"/>
                </a:xfrm>
                <a:prstGeom prst="upDownArrow">
                  <a:avLst/>
                </a:prstGeom>
              </p:spPr>
              <p:style>
                <a:lnRef idx="0">
                  <a:schemeClr val="accent3"/>
                </a:lnRef>
                <a:fillRef idx="3">
                  <a:schemeClr val="accent3"/>
                </a:fillRef>
                <a:effectRef idx="3">
                  <a:schemeClr val="accent3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87374" tIns="43686" rIns="87374" bIns="43686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720"/>
                </a:p>
              </p:txBody>
            </p:sp>
          </p:grpSp>
          <p:grpSp>
            <p:nvGrpSpPr>
              <p:cNvPr id="23" name="Group 22"/>
              <p:cNvGrpSpPr/>
              <p:nvPr/>
            </p:nvGrpSpPr>
            <p:grpSpPr>
              <a:xfrm>
                <a:off x="4620190" y="230456"/>
                <a:ext cx="7344838" cy="2069363"/>
                <a:chOff x="3375527" y="337716"/>
                <a:chExt cx="7344838" cy="2069363"/>
              </a:xfrm>
            </p:grpSpPr>
            <p:sp>
              <p:nvSpPr>
                <p:cNvPr id="52" name="Rectangle 51"/>
                <p:cNvSpPr/>
                <p:nvPr/>
              </p:nvSpPr>
              <p:spPr>
                <a:xfrm>
                  <a:off x="3375527" y="1525312"/>
                  <a:ext cx="6697174" cy="560251"/>
                </a:xfrm>
                <a:prstGeom prst="rect">
                  <a:avLst/>
                </a:prstGeom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87374" tIns="43686" rIns="87374" bIns="43686" numCol="1" spcCol="0" rtlCol="0" fromWordArt="0" anchor="b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720" dirty="0" smtClean="0"/>
                    <a:t>Apache Tomcat – Web Container</a:t>
                  </a:r>
                  <a:endParaRPr lang="en-US" sz="1720" dirty="0"/>
                </a:p>
              </p:txBody>
            </p:sp>
            <p:sp>
              <p:nvSpPr>
                <p:cNvPr id="4" name="Rectangle 3"/>
                <p:cNvSpPr/>
                <p:nvPr/>
              </p:nvSpPr>
              <p:spPr>
                <a:xfrm>
                  <a:off x="7106407" y="946917"/>
                  <a:ext cx="2633472" cy="713232"/>
                </a:xfrm>
                <a:prstGeom prst="rect">
                  <a:avLst/>
                </a:prstGeom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87374" tIns="43686" rIns="87374" bIns="43686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720" dirty="0"/>
                    <a:t>Web UI</a:t>
                  </a:r>
                </a:p>
              </p:txBody>
            </p:sp>
            <p:pic>
              <p:nvPicPr>
                <p:cNvPr id="6" name="Picture 5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222218" y="1338633"/>
                  <a:ext cx="1498147" cy="1068446"/>
                </a:xfrm>
                <a:prstGeom prst="rect">
                  <a:avLst/>
                </a:prstGeom>
              </p:spPr>
            </p:pic>
            <p:sp>
              <p:nvSpPr>
                <p:cNvPr id="48" name="Rectangle 47"/>
                <p:cNvSpPr/>
                <p:nvPr/>
              </p:nvSpPr>
              <p:spPr>
                <a:xfrm>
                  <a:off x="3567149" y="919512"/>
                  <a:ext cx="2631745" cy="711509"/>
                </a:xfrm>
                <a:prstGeom prst="rect">
                  <a:avLst/>
                </a:prstGeom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87374" tIns="43686" rIns="87374" bIns="43686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720" dirty="0" smtClean="0"/>
                    <a:t>REST Service</a:t>
                  </a:r>
                  <a:endParaRPr lang="en-US" sz="1720" dirty="0"/>
                </a:p>
              </p:txBody>
            </p:sp>
            <p:sp>
              <p:nvSpPr>
                <p:cNvPr id="63" name="Up-Down Arrow 62"/>
                <p:cNvSpPr/>
                <p:nvPr/>
              </p:nvSpPr>
              <p:spPr>
                <a:xfrm rot="5400000">
                  <a:off x="6368017" y="728619"/>
                  <a:ext cx="569267" cy="1124424"/>
                </a:xfrm>
                <a:prstGeom prst="upDownArrow">
                  <a:avLst/>
                </a:prstGeom>
              </p:spPr>
              <p:style>
                <a:lnRef idx="0">
                  <a:schemeClr val="accent3"/>
                </a:lnRef>
                <a:fillRef idx="3">
                  <a:schemeClr val="accent3"/>
                </a:fillRef>
                <a:effectRef idx="3">
                  <a:schemeClr val="accent3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vert270" wrap="square" lIns="87374" tIns="43686" rIns="87374" bIns="43686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720" dirty="0" smtClean="0"/>
                    <a:t>HTTP</a:t>
                  </a:r>
                  <a:endParaRPr lang="en-US" sz="1720" dirty="0"/>
                </a:p>
              </p:txBody>
            </p:sp>
            <p:pic>
              <p:nvPicPr>
                <p:cNvPr id="12" name="Picture 11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125709" y="416891"/>
                  <a:ext cx="738464" cy="738464"/>
                </a:xfrm>
                <a:prstGeom prst="rect">
                  <a:avLst/>
                </a:prstGeom>
              </p:spPr>
            </p:pic>
            <p:pic>
              <p:nvPicPr>
                <p:cNvPr id="17" name="Picture 16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025162" y="337716"/>
                  <a:ext cx="1999785" cy="762182"/>
                </a:xfrm>
                <a:prstGeom prst="rect">
                  <a:avLst/>
                </a:prstGeom>
              </p:spPr>
            </p:pic>
            <p:pic>
              <p:nvPicPr>
                <p:cNvPr id="19" name="Picture 18"/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60220" y="402821"/>
                  <a:ext cx="824763" cy="708781"/>
                </a:xfrm>
                <a:prstGeom prst="rect">
                  <a:avLst/>
                </a:prstGeom>
              </p:spPr>
            </p:pic>
          </p:grpSp>
          <p:grpSp>
            <p:nvGrpSpPr>
              <p:cNvPr id="26" name="Group 25"/>
              <p:cNvGrpSpPr/>
              <p:nvPr/>
            </p:nvGrpSpPr>
            <p:grpSpPr>
              <a:xfrm>
                <a:off x="386234" y="2753627"/>
                <a:ext cx="3540115" cy="8105120"/>
                <a:chOff x="-435472" y="2198034"/>
                <a:chExt cx="3540115" cy="8105120"/>
              </a:xfrm>
            </p:grpSpPr>
            <p:sp>
              <p:nvSpPr>
                <p:cNvPr id="60" name="Rectangle 59"/>
                <p:cNvSpPr/>
                <p:nvPr/>
              </p:nvSpPr>
              <p:spPr>
                <a:xfrm>
                  <a:off x="-161104" y="2198034"/>
                  <a:ext cx="3258114" cy="4763679"/>
                </a:xfrm>
                <a:prstGeom prst="rect">
                  <a:avLst/>
                </a:prstGeom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87374" tIns="43686" rIns="87374" bIns="43686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720" dirty="0" smtClean="0"/>
                </a:p>
                <a:p>
                  <a:pPr algn="ctr"/>
                  <a:r>
                    <a:rPr lang="en-US" sz="1720" dirty="0" smtClean="0"/>
                    <a:t>Infrastructure Module</a:t>
                  </a:r>
                  <a:endParaRPr lang="en-US" sz="1720" dirty="0"/>
                </a:p>
              </p:txBody>
            </p:sp>
            <p:sp>
              <p:nvSpPr>
                <p:cNvPr id="64" name="Rectangle 63"/>
                <p:cNvSpPr/>
                <p:nvPr/>
              </p:nvSpPr>
              <p:spPr>
                <a:xfrm>
                  <a:off x="82490" y="4986164"/>
                  <a:ext cx="2757266" cy="1731693"/>
                </a:xfrm>
                <a:prstGeom prst="rect">
                  <a:avLst/>
                </a:prstGeom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87374" tIns="43686" rIns="87374" bIns="43686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720" b="1" dirty="0"/>
                    <a:t>Persistence </a:t>
                  </a:r>
                  <a:r>
                    <a:rPr lang="en-US" sz="1720" b="1" dirty="0" smtClean="0"/>
                    <a:t>Module</a:t>
                  </a:r>
                </a:p>
                <a:p>
                  <a:pPr algn="ctr"/>
                  <a:endParaRPr lang="en-US" sz="1720" dirty="0"/>
                </a:p>
                <a:p>
                  <a:r>
                    <a:rPr lang="en-US" sz="1720" dirty="0" smtClean="0"/>
                    <a:t>Database management, unit definitions </a:t>
                  </a:r>
                  <a:r>
                    <a:rPr lang="en-US" sz="1720" dirty="0" err="1" smtClean="0"/>
                    <a:t>deserializer</a:t>
                  </a:r>
                  <a:r>
                    <a:rPr lang="en-US" sz="1720" dirty="0" smtClean="0"/>
                    <a:t> </a:t>
                  </a:r>
                  <a:r>
                    <a:rPr lang="en-US" sz="1720" dirty="0" smtClean="0"/>
                    <a:t>and heartbeat persistence</a:t>
                  </a:r>
                  <a:endParaRPr lang="en-US" sz="1720" dirty="0"/>
                </a:p>
              </p:txBody>
            </p:sp>
            <p:sp>
              <p:nvSpPr>
                <p:cNvPr id="21" name="Folded Corner 20"/>
                <p:cNvSpPr/>
                <p:nvPr/>
              </p:nvSpPr>
              <p:spPr>
                <a:xfrm>
                  <a:off x="1958894" y="8555615"/>
                  <a:ext cx="1145749" cy="1092171"/>
                </a:xfrm>
                <a:prstGeom prst="foldedCorner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87374" tIns="43686" rIns="87374" bIns="43686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720" dirty="0"/>
                    <a:t>Unit Settings</a:t>
                  </a:r>
                </a:p>
                <a:p>
                  <a:pPr algn="ctr"/>
                  <a:r>
                    <a:rPr lang="en-US" sz="1720" dirty="0"/>
                    <a:t>(XML)</a:t>
                  </a:r>
                </a:p>
              </p:txBody>
            </p:sp>
            <p:sp>
              <p:nvSpPr>
                <p:cNvPr id="24" name="Folded Corner 23"/>
                <p:cNvSpPr/>
                <p:nvPr/>
              </p:nvSpPr>
              <p:spPr>
                <a:xfrm>
                  <a:off x="1786081" y="8387514"/>
                  <a:ext cx="1145749" cy="1092171"/>
                </a:xfrm>
                <a:prstGeom prst="foldedCorner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87374" tIns="43686" rIns="87374" bIns="43686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720" dirty="0"/>
                    <a:t>Unit Settings</a:t>
                  </a:r>
                </a:p>
                <a:p>
                  <a:pPr algn="ctr"/>
                  <a:r>
                    <a:rPr lang="en-US" sz="1720" dirty="0"/>
                    <a:t>(XML)</a:t>
                  </a:r>
                </a:p>
              </p:txBody>
            </p:sp>
            <p:sp>
              <p:nvSpPr>
                <p:cNvPr id="25" name="Folded Corner 24"/>
                <p:cNvSpPr/>
                <p:nvPr/>
              </p:nvSpPr>
              <p:spPr>
                <a:xfrm>
                  <a:off x="1613269" y="8229542"/>
                  <a:ext cx="1145749" cy="1092171"/>
                </a:xfrm>
                <a:prstGeom prst="foldedCorner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87374" tIns="43686" rIns="87374" bIns="43686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720" dirty="0"/>
                    <a:t>Unit Settings</a:t>
                  </a:r>
                </a:p>
                <a:p>
                  <a:pPr algn="ctr"/>
                  <a:r>
                    <a:rPr lang="en-US" sz="1720" dirty="0"/>
                    <a:t>(XML)</a:t>
                  </a:r>
                </a:p>
              </p:txBody>
            </p:sp>
            <p:sp>
              <p:nvSpPr>
                <p:cNvPr id="8" name="Flowchart: Magnetic Disk 7"/>
                <p:cNvSpPr/>
                <p:nvPr/>
              </p:nvSpPr>
              <p:spPr>
                <a:xfrm>
                  <a:off x="-54485" y="8083966"/>
                  <a:ext cx="1414501" cy="1607939"/>
                </a:xfrm>
                <a:prstGeom prst="flowChartMagneticDisk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3">
                  <a:schemeClr val="lt1"/>
                </a:lnRef>
                <a:fillRef idx="1">
                  <a:schemeClr val="accent5"/>
                </a:fillRef>
                <a:effectRef idx="1">
                  <a:schemeClr val="accent5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87374" tIns="43686" rIns="87374" bIns="43686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720" dirty="0"/>
                    <a:t>DB</a:t>
                  </a:r>
                </a:p>
              </p:txBody>
            </p:sp>
            <p:pic>
              <p:nvPicPr>
                <p:cNvPr id="9" name="Picture 8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-435472" y="9257593"/>
                  <a:ext cx="1045561" cy="1045561"/>
                </a:xfrm>
                <a:prstGeom prst="rect">
                  <a:avLst/>
                </a:prstGeom>
              </p:spPr>
            </p:pic>
            <p:sp>
              <p:nvSpPr>
                <p:cNvPr id="62" name="Rectangle 61"/>
                <p:cNvSpPr/>
                <p:nvPr/>
              </p:nvSpPr>
              <p:spPr>
                <a:xfrm>
                  <a:off x="82490" y="3063399"/>
                  <a:ext cx="2757266" cy="1731693"/>
                </a:xfrm>
                <a:prstGeom prst="rect">
                  <a:avLst/>
                </a:prstGeom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87374" tIns="43686" rIns="87374" bIns="43686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720" b="1" dirty="0" smtClean="0"/>
                    <a:t>Common Module</a:t>
                  </a:r>
                </a:p>
                <a:p>
                  <a:pPr algn="ctr"/>
                  <a:endParaRPr lang="en-US" sz="1720" b="1" dirty="0" smtClean="0"/>
                </a:p>
                <a:p>
                  <a:r>
                    <a:rPr lang="en-US" sz="1720" dirty="0" smtClean="0"/>
                    <a:t>Network Utilities (SSH, SFTP) and Objects used across the system</a:t>
                  </a:r>
                  <a:endParaRPr lang="en-US" sz="1720" dirty="0"/>
                </a:p>
              </p:txBody>
            </p:sp>
            <p:sp>
              <p:nvSpPr>
                <p:cNvPr id="80" name="Up-Down Arrow 79"/>
                <p:cNvSpPr/>
                <p:nvPr/>
              </p:nvSpPr>
              <p:spPr>
                <a:xfrm rot="10800000">
                  <a:off x="231834" y="6824616"/>
                  <a:ext cx="916212" cy="1468717"/>
                </a:xfrm>
                <a:prstGeom prst="upDownArrow">
                  <a:avLst>
                    <a:gd name="adj1" fmla="val 43200"/>
                    <a:gd name="adj2" fmla="val 22801"/>
                  </a:avLst>
                </a:prstGeom>
              </p:spPr>
              <p:style>
                <a:lnRef idx="0">
                  <a:schemeClr val="accent3"/>
                </a:lnRef>
                <a:fillRef idx="3">
                  <a:schemeClr val="accent3"/>
                </a:fillRef>
                <a:effectRef idx="3">
                  <a:schemeClr val="accent3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vert270" wrap="square" lIns="87374" tIns="43686" rIns="87374" bIns="43686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720" dirty="0" smtClean="0"/>
                    <a:t>JDBC + SSH</a:t>
                  </a:r>
                  <a:endParaRPr lang="en-US" sz="1720" dirty="0"/>
                </a:p>
              </p:txBody>
            </p:sp>
            <p:sp>
              <p:nvSpPr>
                <p:cNvPr id="82" name="Up-Down Arrow 81"/>
                <p:cNvSpPr/>
                <p:nvPr/>
              </p:nvSpPr>
              <p:spPr>
                <a:xfrm rot="10800000">
                  <a:off x="1753709" y="6825044"/>
                  <a:ext cx="916212" cy="1468717"/>
                </a:xfrm>
                <a:prstGeom prst="upDownArrow">
                  <a:avLst>
                    <a:gd name="adj1" fmla="val 43200"/>
                    <a:gd name="adj2" fmla="val 22801"/>
                  </a:avLst>
                </a:prstGeom>
              </p:spPr>
              <p:style>
                <a:lnRef idx="0">
                  <a:schemeClr val="accent3"/>
                </a:lnRef>
                <a:fillRef idx="3">
                  <a:schemeClr val="accent3"/>
                </a:fillRef>
                <a:effectRef idx="3">
                  <a:schemeClr val="accent3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vert270" wrap="square" lIns="87374" tIns="43686" rIns="87374" bIns="43686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720" dirty="0"/>
                </a:p>
              </p:txBody>
            </p:sp>
          </p:grpSp>
          <p:sp>
            <p:nvSpPr>
              <p:cNvPr id="27" name="Left-Up Arrow 26"/>
              <p:cNvSpPr/>
              <p:nvPr/>
            </p:nvSpPr>
            <p:spPr>
              <a:xfrm rot="10800000">
                <a:off x="1990843" y="952589"/>
                <a:ext cx="2891006" cy="1946666"/>
              </a:xfrm>
              <a:prstGeom prst="leftUpArrow">
                <a:avLst>
                  <a:gd name="adj1" fmla="val 10166"/>
                  <a:gd name="adj2" fmla="val 11815"/>
                  <a:gd name="adj3" fmla="val 16759"/>
                </a:avLst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7374" tIns="43686" rIns="87374" bIns="4368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720"/>
              </a:p>
            </p:txBody>
          </p:sp>
          <p:grpSp>
            <p:nvGrpSpPr>
              <p:cNvPr id="31" name="Group 30"/>
              <p:cNvGrpSpPr/>
              <p:nvPr/>
            </p:nvGrpSpPr>
            <p:grpSpPr>
              <a:xfrm>
                <a:off x="4241062" y="2765282"/>
                <a:ext cx="7958715" cy="4764024"/>
                <a:chOff x="4103413" y="2958230"/>
                <a:chExt cx="7958715" cy="4764024"/>
              </a:xfrm>
            </p:grpSpPr>
            <p:sp>
              <p:nvSpPr>
                <p:cNvPr id="83" name="Rectangle 82"/>
                <p:cNvSpPr/>
                <p:nvPr/>
              </p:nvSpPr>
              <p:spPr>
                <a:xfrm>
                  <a:off x="4103413" y="2958230"/>
                  <a:ext cx="7958715" cy="4764024"/>
                </a:xfrm>
                <a:prstGeom prst="rect">
                  <a:avLst/>
                </a:prstGeom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87374" tIns="43686" rIns="87374" bIns="43686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720" dirty="0" smtClean="0"/>
                </a:p>
                <a:p>
                  <a:pPr algn="ctr"/>
                  <a:r>
                    <a:rPr lang="en-US" sz="1720" dirty="0" smtClean="0"/>
                    <a:t>Execution Server</a:t>
                  </a:r>
                  <a:endParaRPr lang="en-US" sz="1720" dirty="0"/>
                </a:p>
              </p:txBody>
            </p:sp>
            <p:sp>
              <p:nvSpPr>
                <p:cNvPr id="84" name="Rectangle 83"/>
                <p:cNvSpPr/>
                <p:nvPr/>
              </p:nvSpPr>
              <p:spPr>
                <a:xfrm>
                  <a:off x="4347219" y="3618991"/>
                  <a:ext cx="7444519" cy="1731693"/>
                </a:xfrm>
                <a:prstGeom prst="rect">
                  <a:avLst/>
                </a:prstGeom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87374" tIns="43686" rIns="87374" bIns="43686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720" b="1" dirty="0" smtClean="0"/>
                    <a:t>Queue Manager</a:t>
                  </a:r>
                </a:p>
                <a:p>
                  <a:pPr algn="ctr"/>
                  <a:endParaRPr lang="en-US" sz="1720" b="1" dirty="0" smtClean="0"/>
                </a:p>
                <a:p>
                  <a:r>
                    <a:rPr lang="en-US" sz="1720" dirty="0" smtClean="0"/>
                    <a:t>Multiple Producer and consumer threads managing task preparation for execution (queueing, dependency management and task-machine coupling)</a:t>
                  </a:r>
                  <a:endParaRPr lang="en-US" sz="1720" dirty="0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8246664" y="5721184"/>
                  <a:ext cx="3541029" cy="1731693"/>
                </a:xfrm>
                <a:prstGeom prst="rect">
                  <a:avLst/>
                </a:prstGeom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87374" tIns="43686" rIns="87374" bIns="43686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720" b="1" dirty="0" smtClean="0"/>
                    <a:t>Machines Manager</a:t>
                  </a:r>
                </a:p>
                <a:p>
                  <a:pPr algn="ctr"/>
                  <a:endParaRPr lang="en-US" sz="1720" b="1" dirty="0" smtClean="0"/>
                </a:p>
                <a:p>
                  <a:r>
                    <a:rPr lang="en-US" sz="1720" dirty="0" smtClean="0"/>
                    <a:t>Manages executors’ availability and sends the server heartbeat</a:t>
                  </a:r>
                  <a:endParaRPr lang="en-US" sz="1720" dirty="0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4331680" y="5721184"/>
                  <a:ext cx="3640549" cy="1718960"/>
                </a:xfrm>
                <a:prstGeom prst="rect">
                  <a:avLst/>
                </a:prstGeom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87374" tIns="43686" rIns="87374" bIns="43686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720" b="1" dirty="0" smtClean="0"/>
                    <a:t>Execution Proxy</a:t>
                  </a:r>
                </a:p>
                <a:p>
                  <a:pPr algn="ctr"/>
                  <a:endParaRPr lang="en-US" sz="1720" b="1" dirty="0" smtClean="0"/>
                </a:p>
                <a:p>
                  <a:r>
                    <a:rPr lang="en-US" sz="1720" dirty="0" smtClean="0"/>
                    <a:t>Sends tasks for execution and other instructions to the executors </a:t>
                  </a:r>
                </a:p>
                <a:p>
                  <a:r>
                    <a:rPr lang="en-US" sz="1720" dirty="0" smtClean="0"/>
                    <a:t>(e.g., stop-task)</a:t>
                  </a:r>
                  <a:endParaRPr lang="en-US" sz="1720" dirty="0"/>
                </a:p>
              </p:txBody>
            </p:sp>
            <p:sp>
              <p:nvSpPr>
                <p:cNvPr id="44" name="Up-Down Arrow 43"/>
                <p:cNvSpPr/>
                <p:nvPr/>
              </p:nvSpPr>
              <p:spPr>
                <a:xfrm>
                  <a:off x="5944898" y="5220047"/>
                  <a:ext cx="336787" cy="606391"/>
                </a:xfrm>
                <a:prstGeom prst="upDownArrow">
                  <a:avLst/>
                </a:prstGeom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87374" tIns="43686" rIns="87374" bIns="43686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720"/>
                </a:p>
              </p:txBody>
            </p:sp>
            <p:sp>
              <p:nvSpPr>
                <p:cNvPr id="87" name="Up-Down Arrow 86"/>
                <p:cNvSpPr/>
                <p:nvPr/>
              </p:nvSpPr>
              <p:spPr>
                <a:xfrm>
                  <a:off x="9801655" y="5253333"/>
                  <a:ext cx="336787" cy="606391"/>
                </a:xfrm>
                <a:prstGeom prst="upDownArrow">
                  <a:avLst/>
                </a:prstGeom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87374" tIns="43686" rIns="87374" bIns="43686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720"/>
                </a:p>
              </p:txBody>
            </p:sp>
          </p:grpSp>
          <p:sp>
            <p:nvSpPr>
              <p:cNvPr id="74" name="Up-Down Arrow 73"/>
              <p:cNvSpPr/>
              <p:nvPr/>
            </p:nvSpPr>
            <p:spPr>
              <a:xfrm rot="5400000">
                <a:off x="3895153" y="2669408"/>
                <a:ext cx="368151" cy="811279"/>
              </a:xfrm>
              <a:prstGeom prst="upDownArrow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7374" tIns="43686" rIns="87374" bIns="4368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720"/>
              </a:p>
            </p:txBody>
          </p:sp>
          <p:pic>
            <p:nvPicPr>
              <p:cNvPr id="34" name="Picture 33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8427" r="17939"/>
              <a:stretch/>
            </p:blipFill>
            <p:spPr>
              <a:xfrm>
                <a:off x="7213237" y="7780839"/>
                <a:ext cx="1431235" cy="897836"/>
              </a:xfrm>
              <a:prstGeom prst="rect">
                <a:avLst/>
              </a:prstGeom>
            </p:spPr>
          </p:pic>
          <p:sp>
            <p:nvSpPr>
              <p:cNvPr id="88" name="Up-Down Arrow 87"/>
              <p:cNvSpPr/>
              <p:nvPr/>
            </p:nvSpPr>
            <p:spPr>
              <a:xfrm rot="10800000">
                <a:off x="6640643" y="7426847"/>
                <a:ext cx="916212" cy="1569933"/>
              </a:xfrm>
              <a:prstGeom prst="upDownArrow">
                <a:avLst>
                  <a:gd name="adj1" fmla="val 43200"/>
                  <a:gd name="adj2" fmla="val 22801"/>
                </a:avLst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vert270" wrap="square" lIns="87374" tIns="43686" rIns="87374" bIns="4368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720" dirty="0" smtClean="0"/>
                  <a:t>AMQP</a:t>
                </a:r>
                <a:endParaRPr lang="en-US" sz="1720" dirty="0"/>
              </a:p>
            </p:txBody>
          </p:sp>
        </p:grpSp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34042" y="5102928"/>
              <a:ext cx="1810313" cy="181031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32839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Folded Corner 88"/>
          <p:cNvSpPr/>
          <p:nvPr/>
        </p:nvSpPr>
        <p:spPr>
          <a:xfrm>
            <a:off x="14809091" y="3976319"/>
            <a:ext cx="1493385" cy="1374007"/>
          </a:xfrm>
          <a:prstGeom prst="foldedCorne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87374" tIns="43686" rIns="87374" bIns="436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20" dirty="0"/>
          </a:p>
        </p:txBody>
      </p:sp>
      <p:sp>
        <p:nvSpPr>
          <p:cNvPr id="49" name="Folded Corner 48"/>
          <p:cNvSpPr/>
          <p:nvPr/>
        </p:nvSpPr>
        <p:spPr>
          <a:xfrm>
            <a:off x="14644709" y="3777529"/>
            <a:ext cx="1490472" cy="1371600"/>
          </a:xfrm>
          <a:prstGeom prst="foldedCorne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87374" tIns="43686" rIns="87374" bIns="436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20" dirty="0"/>
          </a:p>
          <a:p>
            <a:pPr algn="ctr"/>
            <a:r>
              <a:rPr lang="en-US" sz="1720" dirty="0" smtClean="0"/>
              <a:t>System</a:t>
            </a:r>
          </a:p>
          <a:p>
            <a:pPr algn="ctr"/>
            <a:r>
              <a:rPr lang="en-US" sz="1720" dirty="0" smtClean="0"/>
              <a:t>Configuration</a:t>
            </a:r>
            <a:endParaRPr lang="en-US" sz="1720" dirty="0"/>
          </a:p>
          <a:p>
            <a:pPr algn="ctr"/>
            <a:r>
              <a:rPr lang="en-US" sz="1720" dirty="0"/>
              <a:t>(XML</a:t>
            </a:r>
            <a:r>
              <a:rPr lang="en-US" sz="1720" dirty="0" smtClean="0"/>
              <a:t>)</a:t>
            </a:r>
            <a:endParaRPr lang="en-US" sz="1720" dirty="0"/>
          </a:p>
        </p:txBody>
      </p:sp>
      <p:grpSp>
        <p:nvGrpSpPr>
          <p:cNvPr id="36" name="Group 35"/>
          <p:cNvGrpSpPr/>
          <p:nvPr/>
        </p:nvGrpSpPr>
        <p:grpSpPr>
          <a:xfrm>
            <a:off x="6410104" y="10263992"/>
            <a:ext cx="9086601" cy="2044793"/>
            <a:chOff x="4241062" y="9446676"/>
            <a:chExt cx="9086601" cy="2044793"/>
          </a:xfrm>
        </p:grpSpPr>
        <p:sp>
          <p:nvSpPr>
            <p:cNvPr id="40" name="Rectangle 39"/>
            <p:cNvSpPr/>
            <p:nvPr/>
          </p:nvSpPr>
          <p:spPr>
            <a:xfrm>
              <a:off x="4768358" y="10267401"/>
              <a:ext cx="5328975" cy="1224068"/>
            </a:xfrm>
            <a:prstGeom prst="rect">
              <a:avLst/>
            </a:prstGeom>
            <a:solidFill>
              <a:srgbClr val="FFCE53"/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7374" tIns="43686" rIns="87374" bIns="43686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720" dirty="0"/>
                <a:t>Machine</a:t>
              </a: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4562290" y="10061556"/>
              <a:ext cx="5328975" cy="1224068"/>
            </a:xfrm>
            <a:prstGeom prst="rect">
              <a:avLst/>
            </a:prstGeom>
            <a:solidFill>
              <a:srgbClr val="FFCC4B"/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7374" tIns="43686" rIns="87374" bIns="43686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720" dirty="0"/>
                <a:t>Machine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4241062" y="9711035"/>
              <a:ext cx="5460620" cy="1368514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7374" tIns="43686" rIns="87374" bIns="43686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720" dirty="0"/>
                <a:t>Machine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957830" y="9898484"/>
              <a:ext cx="1604600" cy="766579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7374" tIns="43686" rIns="87374" bIns="436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720" dirty="0"/>
                <a:t>Unit</a:t>
              </a:r>
            </a:p>
            <a:p>
              <a:pPr algn="ctr"/>
              <a:r>
                <a:rPr lang="en-US" sz="1720" dirty="0" smtClean="0"/>
                <a:t>(Bash + </a:t>
              </a:r>
              <a:r>
                <a:rPr lang="en-US" sz="1720" dirty="0" err="1" smtClean="0"/>
                <a:t>Matlab</a:t>
              </a:r>
              <a:r>
                <a:rPr lang="en-US" sz="1720" dirty="0" smtClean="0"/>
                <a:t>)</a:t>
              </a:r>
              <a:endParaRPr lang="en-US" sz="1720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159040" y="9898484"/>
              <a:ext cx="1604600" cy="766579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7374" tIns="43686" rIns="87374" bIns="436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720" dirty="0"/>
                <a:t>Unit</a:t>
              </a:r>
            </a:p>
            <a:p>
              <a:pPr algn="ctr"/>
              <a:r>
                <a:rPr lang="en-US" sz="1720" dirty="0"/>
                <a:t>(Bash + </a:t>
              </a:r>
              <a:r>
                <a:rPr lang="en-US" sz="1720" dirty="0" err="1"/>
                <a:t>Matlab</a:t>
              </a:r>
              <a:r>
                <a:rPr lang="en-US" sz="1720" dirty="0"/>
                <a:t>)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376292" y="9898484"/>
              <a:ext cx="1604600" cy="766579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7374" tIns="43686" rIns="87374" bIns="436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720" dirty="0"/>
                <a:t>Unit</a:t>
              </a:r>
            </a:p>
            <a:p>
              <a:pPr algn="ctr"/>
              <a:r>
                <a:rPr lang="en-US" sz="1720" dirty="0"/>
                <a:t>(Bash + </a:t>
              </a:r>
              <a:r>
                <a:rPr lang="en-US" sz="1720" dirty="0" err="1"/>
                <a:t>Matlab</a:t>
              </a:r>
              <a:r>
                <a:rPr lang="en-US" sz="1720" dirty="0"/>
                <a:t>)</a:t>
              </a:r>
            </a:p>
          </p:txBody>
        </p:sp>
        <p:sp>
          <p:nvSpPr>
            <p:cNvPr id="2" name="Flowchart: Multidocument 1"/>
            <p:cNvSpPr/>
            <p:nvPr/>
          </p:nvSpPr>
          <p:spPr>
            <a:xfrm>
              <a:off x="10602393" y="9446676"/>
              <a:ext cx="2725270" cy="2044793"/>
            </a:xfrm>
            <a:prstGeom prst="flowChartMultidocumen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7374" tIns="43686" rIns="87374" bIns="436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720" b="1" dirty="0">
                  <a:solidFill>
                    <a:schemeClr val="lt1"/>
                  </a:solidFill>
                </a:rPr>
                <a:t>File server (</a:t>
              </a:r>
              <a:r>
                <a:rPr lang="en-US" sz="1720" b="1" dirty="0" err="1">
                  <a:solidFill>
                    <a:schemeClr val="lt1"/>
                  </a:solidFill>
                </a:rPr>
                <a:t>netapp</a:t>
              </a:r>
              <a:r>
                <a:rPr lang="en-US" sz="1720" b="1" dirty="0">
                  <a:solidFill>
                    <a:schemeClr val="lt1"/>
                  </a:solidFill>
                </a:rPr>
                <a:t>)</a:t>
              </a:r>
            </a:p>
            <a:p>
              <a:pPr algn="ctr"/>
              <a:endParaRPr lang="en-US" sz="1720" dirty="0">
                <a:solidFill>
                  <a:schemeClr val="lt1"/>
                </a:solidFill>
              </a:endParaRPr>
            </a:p>
            <a:p>
              <a:r>
                <a:rPr lang="en-US" sz="1720" dirty="0">
                  <a:solidFill>
                    <a:schemeClr val="lt1"/>
                  </a:solidFill>
                </a:rPr>
                <a:t>Unit files, input and output data, logs</a:t>
              </a:r>
              <a:endParaRPr lang="he-IL" sz="1720" dirty="0">
                <a:solidFill>
                  <a:schemeClr val="lt1"/>
                </a:solidFill>
              </a:endParaRPr>
            </a:p>
          </p:txBody>
        </p:sp>
        <p:sp>
          <p:nvSpPr>
            <p:cNvPr id="45" name="Up-Down Arrow 44"/>
            <p:cNvSpPr/>
            <p:nvPr/>
          </p:nvSpPr>
          <p:spPr>
            <a:xfrm rot="5400000">
              <a:off x="9998952" y="9920679"/>
              <a:ext cx="370449" cy="1063898"/>
            </a:xfrm>
            <a:prstGeom prst="upDownArrow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7374" tIns="43686" rIns="87374" bIns="436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2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6789232" y="825879"/>
            <a:ext cx="7344838" cy="2069363"/>
            <a:chOff x="3375527" y="337716"/>
            <a:chExt cx="7344838" cy="2069363"/>
          </a:xfrm>
        </p:grpSpPr>
        <p:sp>
          <p:nvSpPr>
            <p:cNvPr id="52" name="Rectangle 51"/>
            <p:cNvSpPr/>
            <p:nvPr/>
          </p:nvSpPr>
          <p:spPr>
            <a:xfrm>
              <a:off x="3375527" y="1525312"/>
              <a:ext cx="6697174" cy="560251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7374" tIns="43686" rIns="87374" bIns="43686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720" dirty="0" smtClean="0"/>
                <a:t>Apache Tomcat – Web Container</a:t>
              </a:r>
              <a:endParaRPr lang="en-US" sz="1720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7106407" y="946917"/>
              <a:ext cx="2633472" cy="713232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7374" tIns="43686" rIns="87374" bIns="436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720" dirty="0"/>
                <a:t>Web UI</a:t>
              </a:r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22218" y="1338633"/>
              <a:ext cx="1498147" cy="1068446"/>
            </a:xfrm>
            <a:prstGeom prst="rect">
              <a:avLst/>
            </a:prstGeom>
          </p:spPr>
        </p:pic>
        <p:sp>
          <p:nvSpPr>
            <p:cNvPr id="48" name="Rectangle 47"/>
            <p:cNvSpPr/>
            <p:nvPr/>
          </p:nvSpPr>
          <p:spPr>
            <a:xfrm>
              <a:off x="3567149" y="919512"/>
              <a:ext cx="2631745" cy="711509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7374" tIns="43686" rIns="87374" bIns="436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720" dirty="0" smtClean="0"/>
                <a:t>REST Service</a:t>
              </a:r>
              <a:endParaRPr lang="en-US" sz="1720" dirty="0"/>
            </a:p>
          </p:txBody>
        </p:sp>
        <p:sp>
          <p:nvSpPr>
            <p:cNvPr id="63" name="Up-Down Arrow 62"/>
            <p:cNvSpPr/>
            <p:nvPr/>
          </p:nvSpPr>
          <p:spPr>
            <a:xfrm rot="5400000">
              <a:off x="6368017" y="728619"/>
              <a:ext cx="569267" cy="1124424"/>
            </a:xfrm>
            <a:prstGeom prst="upDownArrow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87374" tIns="43686" rIns="87374" bIns="436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720" dirty="0" smtClean="0"/>
                <a:t>HTTP</a:t>
              </a:r>
              <a:endParaRPr lang="en-US" sz="1720" dirty="0"/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25709" y="416891"/>
              <a:ext cx="738464" cy="738464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25162" y="337716"/>
              <a:ext cx="1999785" cy="762182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60220" y="402821"/>
              <a:ext cx="824763" cy="708781"/>
            </a:xfrm>
            <a:prstGeom prst="rect">
              <a:avLst/>
            </a:prstGeom>
          </p:spPr>
        </p:pic>
      </p:grpSp>
      <p:sp>
        <p:nvSpPr>
          <p:cNvPr id="60" name="Rectangle 59"/>
          <p:cNvSpPr/>
          <p:nvPr/>
        </p:nvSpPr>
        <p:spPr>
          <a:xfrm>
            <a:off x="2829644" y="3755447"/>
            <a:ext cx="3258114" cy="476367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7374" tIns="43686" rIns="87374" bIns="4368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20" dirty="0" smtClean="0"/>
          </a:p>
          <a:p>
            <a:pPr algn="ctr"/>
            <a:r>
              <a:rPr lang="en-US" sz="1720" dirty="0" smtClean="0"/>
              <a:t>Infrastructure Module</a:t>
            </a:r>
            <a:endParaRPr lang="en-US" sz="1720" dirty="0"/>
          </a:p>
        </p:txBody>
      </p:sp>
      <p:sp>
        <p:nvSpPr>
          <p:cNvPr id="64" name="Rectangle 63"/>
          <p:cNvSpPr/>
          <p:nvPr/>
        </p:nvSpPr>
        <p:spPr>
          <a:xfrm>
            <a:off x="3073238" y="6543577"/>
            <a:ext cx="2757266" cy="1731693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7374" tIns="43686" rIns="87374" bIns="436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20" b="1" dirty="0"/>
              <a:t>Persistence </a:t>
            </a:r>
            <a:r>
              <a:rPr lang="en-US" sz="1720" b="1" dirty="0" smtClean="0"/>
              <a:t>Module</a:t>
            </a:r>
          </a:p>
          <a:p>
            <a:pPr algn="ctr"/>
            <a:endParaRPr lang="en-US" sz="1720" dirty="0"/>
          </a:p>
          <a:p>
            <a:r>
              <a:rPr lang="en-US" sz="1720" dirty="0" smtClean="0"/>
              <a:t>Database management, unit definitions </a:t>
            </a:r>
            <a:r>
              <a:rPr lang="en-US" sz="1720" dirty="0" err="1" smtClean="0"/>
              <a:t>deserializer</a:t>
            </a:r>
            <a:r>
              <a:rPr lang="en-US" sz="1720" dirty="0" smtClean="0"/>
              <a:t> </a:t>
            </a:r>
            <a:r>
              <a:rPr lang="en-US" sz="1720" dirty="0" smtClean="0"/>
              <a:t>and heartbeat persistence</a:t>
            </a:r>
            <a:endParaRPr lang="en-US" sz="1720" dirty="0"/>
          </a:p>
        </p:txBody>
      </p:sp>
      <p:sp>
        <p:nvSpPr>
          <p:cNvPr id="21" name="Folded Corner 20"/>
          <p:cNvSpPr/>
          <p:nvPr/>
        </p:nvSpPr>
        <p:spPr>
          <a:xfrm>
            <a:off x="4949642" y="10739557"/>
            <a:ext cx="1145749" cy="1092171"/>
          </a:xfrm>
          <a:prstGeom prst="foldedCorne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87374" tIns="43686" rIns="87374" bIns="436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20" dirty="0"/>
              <a:t>Unit Settings</a:t>
            </a:r>
          </a:p>
          <a:p>
            <a:pPr algn="ctr"/>
            <a:r>
              <a:rPr lang="en-US" sz="1720" dirty="0"/>
              <a:t>(XML)</a:t>
            </a:r>
          </a:p>
        </p:txBody>
      </p:sp>
      <p:sp>
        <p:nvSpPr>
          <p:cNvPr id="24" name="Folded Corner 23"/>
          <p:cNvSpPr/>
          <p:nvPr/>
        </p:nvSpPr>
        <p:spPr>
          <a:xfrm>
            <a:off x="4776829" y="10571456"/>
            <a:ext cx="1145749" cy="1092171"/>
          </a:xfrm>
          <a:prstGeom prst="foldedCorne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87374" tIns="43686" rIns="87374" bIns="436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20" dirty="0"/>
              <a:t>Unit Settings</a:t>
            </a:r>
          </a:p>
          <a:p>
            <a:pPr algn="ctr"/>
            <a:r>
              <a:rPr lang="en-US" sz="1720" dirty="0"/>
              <a:t>(XML)</a:t>
            </a:r>
          </a:p>
        </p:txBody>
      </p:sp>
      <p:sp>
        <p:nvSpPr>
          <p:cNvPr id="25" name="Folded Corner 24"/>
          <p:cNvSpPr/>
          <p:nvPr/>
        </p:nvSpPr>
        <p:spPr>
          <a:xfrm>
            <a:off x="4604017" y="10413484"/>
            <a:ext cx="1145749" cy="1092171"/>
          </a:xfrm>
          <a:prstGeom prst="foldedCorne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87374" tIns="43686" rIns="87374" bIns="436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20" dirty="0"/>
              <a:t>Unit Settings</a:t>
            </a:r>
          </a:p>
          <a:p>
            <a:pPr algn="ctr"/>
            <a:r>
              <a:rPr lang="en-US" sz="1720" dirty="0"/>
              <a:t>(XML)</a:t>
            </a:r>
          </a:p>
        </p:txBody>
      </p:sp>
      <p:sp>
        <p:nvSpPr>
          <p:cNvPr id="8" name="Flowchart: Magnetic Disk 7"/>
          <p:cNvSpPr/>
          <p:nvPr/>
        </p:nvSpPr>
        <p:spPr>
          <a:xfrm>
            <a:off x="2936263" y="10267908"/>
            <a:ext cx="1414501" cy="1607939"/>
          </a:xfrm>
          <a:prstGeom prst="flowChartMagneticDisk">
            <a:avLst/>
          </a:prstGeom>
          <a:solidFill>
            <a:schemeClr val="accent6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7374" tIns="43686" rIns="87374" bIns="436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20" dirty="0"/>
              <a:t>DB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276" y="11441535"/>
            <a:ext cx="1045561" cy="1045561"/>
          </a:xfrm>
          <a:prstGeom prst="rect">
            <a:avLst/>
          </a:prstGeom>
        </p:spPr>
      </p:pic>
      <p:sp>
        <p:nvSpPr>
          <p:cNvPr id="62" name="Rectangle 61"/>
          <p:cNvSpPr/>
          <p:nvPr/>
        </p:nvSpPr>
        <p:spPr>
          <a:xfrm>
            <a:off x="3073238" y="4620812"/>
            <a:ext cx="2757266" cy="1731693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7374" tIns="43686" rIns="87374" bIns="436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20" b="1" dirty="0" smtClean="0"/>
              <a:t>Common Module</a:t>
            </a:r>
          </a:p>
          <a:p>
            <a:pPr algn="ctr"/>
            <a:endParaRPr lang="en-US" sz="1720" b="1" dirty="0" smtClean="0"/>
          </a:p>
          <a:p>
            <a:r>
              <a:rPr lang="en-US" sz="1720" dirty="0" smtClean="0"/>
              <a:t>Network Utilities (SSH, SFTP) and Objects used across the system</a:t>
            </a:r>
            <a:endParaRPr lang="en-US" sz="1720" dirty="0"/>
          </a:p>
        </p:txBody>
      </p:sp>
      <p:sp>
        <p:nvSpPr>
          <p:cNvPr id="80" name="Up-Down Arrow 79"/>
          <p:cNvSpPr/>
          <p:nvPr/>
        </p:nvSpPr>
        <p:spPr>
          <a:xfrm rot="10800000">
            <a:off x="3222582" y="8382028"/>
            <a:ext cx="916212" cy="2028315"/>
          </a:xfrm>
          <a:prstGeom prst="upDownArrow">
            <a:avLst>
              <a:gd name="adj1" fmla="val 43200"/>
              <a:gd name="adj2" fmla="val 22801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87374" tIns="43686" rIns="87374" bIns="436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20" dirty="0" smtClean="0"/>
              <a:t>JDBC + SSH</a:t>
            </a:r>
            <a:endParaRPr lang="en-US" sz="1720" dirty="0"/>
          </a:p>
        </p:txBody>
      </p:sp>
      <p:sp>
        <p:nvSpPr>
          <p:cNvPr id="82" name="Up-Down Arrow 81"/>
          <p:cNvSpPr/>
          <p:nvPr/>
        </p:nvSpPr>
        <p:spPr>
          <a:xfrm rot="10800000">
            <a:off x="4744457" y="8382456"/>
            <a:ext cx="916212" cy="2028315"/>
          </a:xfrm>
          <a:prstGeom prst="upDownArrow">
            <a:avLst>
              <a:gd name="adj1" fmla="val 43200"/>
              <a:gd name="adj2" fmla="val 22801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87374" tIns="43686" rIns="87374" bIns="436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20" dirty="0"/>
          </a:p>
        </p:txBody>
      </p:sp>
      <p:sp>
        <p:nvSpPr>
          <p:cNvPr id="27" name="Left-Up Arrow 26"/>
          <p:cNvSpPr/>
          <p:nvPr/>
        </p:nvSpPr>
        <p:spPr>
          <a:xfrm rot="10800000">
            <a:off x="4159885" y="1548011"/>
            <a:ext cx="2891006" cy="2292389"/>
          </a:xfrm>
          <a:prstGeom prst="leftUpArrow">
            <a:avLst>
              <a:gd name="adj1" fmla="val 10166"/>
              <a:gd name="adj2" fmla="val 11815"/>
              <a:gd name="adj3" fmla="val 16759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7374" tIns="43686" rIns="87374" bIns="436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20"/>
          </a:p>
        </p:txBody>
      </p:sp>
      <p:grpSp>
        <p:nvGrpSpPr>
          <p:cNvPr id="31" name="Group 30"/>
          <p:cNvGrpSpPr/>
          <p:nvPr/>
        </p:nvGrpSpPr>
        <p:grpSpPr>
          <a:xfrm>
            <a:off x="6410104" y="3767102"/>
            <a:ext cx="7958715" cy="4764024"/>
            <a:chOff x="4103413" y="2958230"/>
            <a:chExt cx="7958715" cy="4764024"/>
          </a:xfrm>
        </p:grpSpPr>
        <p:sp>
          <p:nvSpPr>
            <p:cNvPr id="83" name="Rectangle 82"/>
            <p:cNvSpPr/>
            <p:nvPr/>
          </p:nvSpPr>
          <p:spPr>
            <a:xfrm>
              <a:off x="4103413" y="2958230"/>
              <a:ext cx="7958715" cy="4764024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7374" tIns="43686" rIns="87374" bIns="4368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20" dirty="0" smtClean="0"/>
            </a:p>
            <a:p>
              <a:pPr algn="ctr"/>
              <a:r>
                <a:rPr lang="en-US" sz="1720" dirty="0" smtClean="0"/>
                <a:t>Execution Server</a:t>
              </a:r>
              <a:endParaRPr lang="en-US" sz="1720" dirty="0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4347219" y="3618991"/>
              <a:ext cx="7444519" cy="1731693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7374" tIns="43686" rIns="87374" bIns="436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720" b="1" dirty="0" smtClean="0"/>
                <a:t>Queue Manager</a:t>
              </a:r>
            </a:p>
            <a:p>
              <a:pPr algn="ctr"/>
              <a:endParaRPr lang="en-US" sz="1720" b="1" dirty="0" smtClean="0"/>
            </a:p>
            <a:p>
              <a:r>
                <a:rPr lang="en-US" sz="1720" dirty="0" smtClean="0"/>
                <a:t>Multiple Producer and consumer threads managing task preparation for execution (queueing, dependency management and task-machine coupling)</a:t>
              </a:r>
              <a:endParaRPr lang="en-US" sz="1720" dirty="0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8246664" y="5721184"/>
              <a:ext cx="3541029" cy="1731693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7374" tIns="43686" rIns="87374" bIns="436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720" b="1" dirty="0" smtClean="0"/>
                <a:t>Machines Manager</a:t>
              </a:r>
            </a:p>
            <a:p>
              <a:pPr algn="ctr"/>
              <a:endParaRPr lang="en-US" sz="1720" b="1" dirty="0" smtClean="0"/>
            </a:p>
            <a:p>
              <a:r>
                <a:rPr lang="en-US" sz="1720" dirty="0" smtClean="0"/>
                <a:t>Manages executors’ availability and sends the server heartbeat</a:t>
              </a:r>
              <a:endParaRPr lang="en-US" sz="1720" dirty="0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4331680" y="5721184"/>
              <a:ext cx="3640549" cy="1718960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7374" tIns="43686" rIns="87374" bIns="436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720" b="1" dirty="0" smtClean="0"/>
                <a:t>Execution Proxy</a:t>
              </a:r>
            </a:p>
            <a:p>
              <a:pPr algn="ctr"/>
              <a:endParaRPr lang="en-US" sz="1720" b="1" dirty="0" smtClean="0"/>
            </a:p>
            <a:p>
              <a:r>
                <a:rPr lang="en-US" sz="1720" dirty="0" smtClean="0"/>
                <a:t>Sends tasks for execution and other instructions to the executors </a:t>
              </a:r>
            </a:p>
            <a:p>
              <a:r>
                <a:rPr lang="en-US" sz="1720" dirty="0" smtClean="0"/>
                <a:t>(e.g., stop-task)</a:t>
              </a:r>
              <a:endParaRPr lang="en-US" sz="1720" dirty="0"/>
            </a:p>
          </p:txBody>
        </p:sp>
        <p:sp>
          <p:nvSpPr>
            <p:cNvPr id="44" name="Up-Down Arrow 43"/>
            <p:cNvSpPr/>
            <p:nvPr/>
          </p:nvSpPr>
          <p:spPr>
            <a:xfrm>
              <a:off x="5944898" y="5220047"/>
              <a:ext cx="336787" cy="606391"/>
            </a:xfrm>
            <a:prstGeom prst="upDownArrow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7374" tIns="43686" rIns="87374" bIns="436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20"/>
            </a:p>
          </p:txBody>
        </p:sp>
        <p:sp>
          <p:nvSpPr>
            <p:cNvPr id="87" name="Up-Down Arrow 86"/>
            <p:cNvSpPr/>
            <p:nvPr/>
          </p:nvSpPr>
          <p:spPr>
            <a:xfrm>
              <a:off x="9801655" y="5253333"/>
              <a:ext cx="336787" cy="606391"/>
            </a:xfrm>
            <a:prstGeom prst="upDownArrow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7374" tIns="43686" rIns="87374" bIns="436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20"/>
            </a:p>
          </p:txBody>
        </p:sp>
      </p:grpSp>
      <p:sp>
        <p:nvSpPr>
          <p:cNvPr id="74" name="Up-Down Arrow 73"/>
          <p:cNvSpPr/>
          <p:nvPr/>
        </p:nvSpPr>
        <p:spPr>
          <a:xfrm rot="5400000">
            <a:off x="6064195" y="3671228"/>
            <a:ext cx="368151" cy="811279"/>
          </a:xfrm>
          <a:prstGeom prst="upDown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7374" tIns="43686" rIns="87374" bIns="436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20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27" r="17939"/>
          <a:stretch/>
        </p:blipFill>
        <p:spPr>
          <a:xfrm>
            <a:off x="9267790" y="9087873"/>
            <a:ext cx="1431235" cy="897836"/>
          </a:xfrm>
          <a:prstGeom prst="rect">
            <a:avLst/>
          </a:prstGeom>
        </p:spPr>
      </p:pic>
      <p:sp>
        <p:nvSpPr>
          <p:cNvPr id="88" name="Up-Down Arrow 87"/>
          <p:cNvSpPr/>
          <p:nvPr/>
        </p:nvSpPr>
        <p:spPr>
          <a:xfrm rot="10800000">
            <a:off x="8809685" y="8428666"/>
            <a:ext cx="916212" cy="2168095"/>
          </a:xfrm>
          <a:prstGeom prst="upDownArrow">
            <a:avLst>
              <a:gd name="adj1" fmla="val 43200"/>
              <a:gd name="adj2" fmla="val 22801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87374" tIns="43686" rIns="87374" bIns="436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20" dirty="0" smtClean="0"/>
              <a:t>AMQP</a:t>
            </a:r>
            <a:endParaRPr lang="en-US" sz="1720" dirty="0"/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34042" y="5509325"/>
            <a:ext cx="1810313" cy="1810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587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6367</TotalTime>
  <Words>298</Words>
  <Application>Microsoft Office PowerPoint</Application>
  <PresentationFormat>Custom</PresentationFormat>
  <Paragraphs>98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Hewlett 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Regev, Raz</dc:creator>
  <cp:lastModifiedBy>Regev, Raz</cp:lastModifiedBy>
  <cp:revision>60</cp:revision>
  <dcterms:created xsi:type="dcterms:W3CDTF">2015-10-14T17:54:48Z</dcterms:created>
  <dcterms:modified xsi:type="dcterms:W3CDTF">2016-08-26T11:30:16Z</dcterms:modified>
</cp:coreProperties>
</file>