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sldIdLst>
    <p:sldId id="256" r:id="rId2"/>
    <p:sldId id="257" r:id="rId3"/>
    <p:sldId id="258" r:id="rId4"/>
    <p:sldId id="274" r:id="rId5"/>
    <p:sldId id="260" r:id="rId6"/>
    <p:sldId id="266" r:id="rId7"/>
    <p:sldId id="267" r:id="rId8"/>
    <p:sldId id="268" r:id="rId9"/>
    <p:sldId id="269" r:id="rId10"/>
    <p:sldId id="275" r:id="rId11"/>
    <p:sldId id="271" r:id="rId12"/>
    <p:sldId id="273" r:id="rId13"/>
    <p:sldId id="270" r:id="rId14"/>
    <p:sldId id="261" r:id="rId15"/>
    <p:sldId id="264" r:id="rId16"/>
    <p:sldId id="276" r:id="rId17"/>
    <p:sldId id="265" r:id="rId18"/>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96">
          <p15:clr>
            <a:srgbClr val="A4A3A4"/>
          </p15:clr>
        </p15:guide>
        <p15:guide id="2" pos="6264">
          <p15:clr>
            <a:srgbClr val="A4A3A4"/>
          </p15:clr>
        </p15:guide>
        <p15:guide id="3" orient="horz" pos="201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snapToGrid="0">
      <p:cViewPr varScale="1">
        <p:scale>
          <a:sx n="78" d="100"/>
          <a:sy n="78" d="100"/>
        </p:scale>
        <p:origin x="715" y="62"/>
      </p:cViewPr>
      <p:guideLst>
        <p:guide orient="horz" pos="1896"/>
        <p:guide pos="6264"/>
        <p:guide orient="horz" pos="201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Oswald Medium" pitchFamily="2" charset="77"/>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Oswald Medium" pitchFamily="2" charset="77"/>
              </a:defRPr>
            </a:lvl1pPr>
          </a:lstStyle>
          <a:p>
            <a:fld id="{EB692D35-10FD-6545-8C02-813A60B2B96E}" type="datetimeFigureOut">
              <a:rPr lang="en-US" smtClean="0"/>
              <a:pPr/>
              <a:t>3/5/2024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Oswald Medium" pitchFamily="2" charset="77"/>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Oswald Medium" pitchFamily="2" charset="77"/>
              </a:defRPr>
            </a:lvl1pPr>
          </a:lstStyle>
          <a:p>
            <a:fld id="{1CDBF76F-1338-7C4E-90E8-75B397557568}" type="slidenum">
              <a:rPr lang="en-US" smtClean="0"/>
              <a:pPr/>
              <a:t>‹#›</a:t>
            </a:fld>
            <a:endParaRPr lang="en-US" dirty="0"/>
          </a:p>
        </p:txBody>
      </p:sp>
    </p:spTree>
    <p:extLst>
      <p:ext uri="{BB962C8B-B14F-4D97-AF65-F5344CB8AC3E}">
        <p14:creationId xmlns:p14="http://schemas.microsoft.com/office/powerpoint/2010/main" val="86946674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Oswald Medium" pitchFamily="2" charset="77"/>
        <a:ea typeface="+mn-ea"/>
        <a:cs typeface="+mn-cs"/>
      </a:defRPr>
    </a:lvl1pPr>
    <a:lvl2pPr marL="457200" algn="l" defTabSz="914400" rtl="0" eaLnBrk="1" latinLnBrk="0" hangingPunct="1">
      <a:defRPr sz="1200" b="0" i="0" kern="1200">
        <a:solidFill>
          <a:schemeClr val="tx1"/>
        </a:solidFill>
        <a:latin typeface="Oswald Medium" pitchFamily="2" charset="77"/>
        <a:ea typeface="+mn-ea"/>
        <a:cs typeface="+mn-cs"/>
      </a:defRPr>
    </a:lvl2pPr>
    <a:lvl3pPr marL="914400" algn="l" defTabSz="914400" rtl="0" eaLnBrk="1" latinLnBrk="0" hangingPunct="1">
      <a:defRPr sz="1200" b="0" i="0" kern="1200">
        <a:solidFill>
          <a:schemeClr val="tx1"/>
        </a:solidFill>
        <a:latin typeface="Oswald Medium" pitchFamily="2" charset="77"/>
        <a:ea typeface="+mn-ea"/>
        <a:cs typeface="+mn-cs"/>
      </a:defRPr>
    </a:lvl3pPr>
    <a:lvl4pPr marL="1371600" algn="l" defTabSz="914400" rtl="0" eaLnBrk="1" latinLnBrk="0" hangingPunct="1">
      <a:defRPr sz="1200" b="0" i="0" kern="1200">
        <a:solidFill>
          <a:schemeClr val="tx1"/>
        </a:solidFill>
        <a:latin typeface="Oswald Medium" pitchFamily="2" charset="77"/>
        <a:ea typeface="+mn-ea"/>
        <a:cs typeface="+mn-cs"/>
      </a:defRPr>
    </a:lvl4pPr>
    <a:lvl5pPr marL="1828800" algn="l" defTabSz="914400" rtl="0" eaLnBrk="1" latinLnBrk="0" hangingPunct="1">
      <a:defRPr sz="1200" b="0" i="0" kern="1200">
        <a:solidFill>
          <a:schemeClr val="tx1"/>
        </a:solidFill>
        <a:latin typeface="Oswald Medium" pitchFamily="2" charset="77"/>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accent1"/>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D9F6D277-3820-1440-9688-2E75961570FB}"/>
              </a:ext>
            </a:extLst>
          </p:cNvPr>
          <p:cNvSpPr>
            <a:spLocks noGrp="1"/>
          </p:cNvSpPr>
          <p:nvPr>
            <p:ph type="pic" sz="quarter" idx="13"/>
          </p:nvPr>
        </p:nvSpPr>
        <p:spPr>
          <a:xfrm>
            <a:off x="0" y="0"/>
            <a:ext cx="12192000" cy="6858000"/>
          </a:xfrm>
          <a:prstGeom prst="rect">
            <a:avLst/>
          </a:prstGeom>
          <a:solidFill>
            <a:schemeClr val="bg1"/>
          </a:solidFill>
        </p:spPr>
        <p:txBody>
          <a:bodyPr wrap="square">
            <a:noAutofit/>
          </a:bodyPr>
          <a:lstStyle>
            <a:lvl1pPr>
              <a:defRPr b="0" i="0">
                <a:solidFill>
                  <a:schemeClr val="tx1"/>
                </a:solidFill>
              </a:defRPr>
            </a:lvl1pPr>
          </a:lstStyle>
          <a:p>
            <a:endParaRPr lang="en-US" dirty="0"/>
          </a:p>
        </p:txBody>
      </p:sp>
      <p:sp>
        <p:nvSpPr>
          <p:cNvPr id="2" name="Title 1">
            <a:extLst>
              <a:ext uri="{FF2B5EF4-FFF2-40B4-BE49-F238E27FC236}">
                <a16:creationId xmlns:a16="http://schemas.microsoft.com/office/drawing/2014/main" id="{99389E3C-9EB4-AB45-B7C4-A3593B30B202}"/>
              </a:ext>
            </a:extLst>
          </p:cNvPr>
          <p:cNvSpPr>
            <a:spLocks noGrp="1"/>
          </p:cNvSpPr>
          <p:nvPr>
            <p:ph type="title" hasCustomPrompt="1"/>
          </p:nvPr>
        </p:nvSpPr>
        <p:spPr>
          <a:xfrm>
            <a:off x="838200" y="2276475"/>
            <a:ext cx="10515600" cy="1325563"/>
          </a:xfrm>
        </p:spPr>
        <p:txBody>
          <a:bodyPr anchor="b">
            <a:normAutofit/>
          </a:bodyPr>
          <a:lstStyle>
            <a:lvl1pPr algn="ctr">
              <a:defRPr sz="5400">
                <a:solidFill>
                  <a:schemeClr val="accent1"/>
                </a:solidFill>
              </a:defRPr>
            </a:lvl1pPr>
          </a:lstStyle>
          <a:p>
            <a:r>
              <a:rPr lang="en-US" dirty="0"/>
              <a:t>Lorem Ipsum</a:t>
            </a:r>
          </a:p>
        </p:txBody>
      </p:sp>
      <p:sp>
        <p:nvSpPr>
          <p:cNvPr id="3" name="Date Placeholder 2">
            <a:extLst>
              <a:ext uri="{FF2B5EF4-FFF2-40B4-BE49-F238E27FC236}">
                <a16:creationId xmlns:a16="http://schemas.microsoft.com/office/drawing/2014/main" id="{B32B11B6-42A4-6142-A7C8-2743D7B08456}"/>
              </a:ext>
            </a:extLst>
          </p:cNvPr>
          <p:cNvSpPr>
            <a:spLocks noGrp="1"/>
          </p:cNvSpPr>
          <p:nvPr>
            <p:ph type="dt" sz="half" idx="10"/>
          </p:nvPr>
        </p:nvSpPr>
        <p:spPr/>
        <p:txBody>
          <a:bodyPr/>
          <a:lstStyle/>
          <a:p>
            <a:fld id="{CC488FE3-79BF-DB4F-B648-6A8349C22FAF}" type="datetimeFigureOut">
              <a:rPr lang="en-US" smtClean="0"/>
              <a:pPr/>
              <a:t>3/5/2024</a:t>
            </a:fld>
            <a:endParaRPr lang="en-US"/>
          </a:p>
        </p:txBody>
      </p:sp>
      <p:sp>
        <p:nvSpPr>
          <p:cNvPr id="4" name="Footer Placeholder 3">
            <a:extLst>
              <a:ext uri="{FF2B5EF4-FFF2-40B4-BE49-F238E27FC236}">
                <a16:creationId xmlns:a16="http://schemas.microsoft.com/office/drawing/2014/main" id="{FEA50A37-380D-F94E-B5F2-9B3040D1220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F8DE528-A2B4-3D4C-90CE-4430B4F7E4F6}"/>
              </a:ext>
            </a:extLst>
          </p:cNvPr>
          <p:cNvSpPr>
            <a:spLocks noGrp="1"/>
          </p:cNvSpPr>
          <p:nvPr>
            <p:ph type="sldNum" sz="quarter" idx="12"/>
          </p:nvPr>
        </p:nvSpPr>
        <p:spPr/>
        <p:txBody>
          <a:bodyPr/>
          <a:lstStyle/>
          <a:p>
            <a:fld id="{7E324480-4799-EE47-8D39-A19AEB828813}" type="slidenum">
              <a:rPr lang="en-US" smtClean="0"/>
              <a:pPr/>
              <a:t>‹#›</a:t>
            </a:fld>
            <a:endParaRPr lang="en-US"/>
          </a:p>
        </p:txBody>
      </p:sp>
      <p:sp>
        <p:nvSpPr>
          <p:cNvPr id="6" name="Subtitle 2">
            <a:extLst>
              <a:ext uri="{FF2B5EF4-FFF2-40B4-BE49-F238E27FC236}">
                <a16:creationId xmlns:a16="http://schemas.microsoft.com/office/drawing/2014/main" id="{2BC4F468-92DA-1344-817F-5C3B4362626C}"/>
              </a:ext>
            </a:extLst>
          </p:cNvPr>
          <p:cNvSpPr>
            <a:spLocks noGrp="1"/>
          </p:cNvSpPr>
          <p:nvPr>
            <p:ph type="subTitle" idx="1" hasCustomPrompt="1"/>
          </p:nvPr>
        </p:nvSpPr>
        <p:spPr>
          <a:xfrm>
            <a:off x="1524000" y="3602038"/>
            <a:ext cx="9144000" cy="1655762"/>
          </a:xfr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i="0">
                <a:latin typeface="Chivo Light"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solidFill>
                  <a:schemeClr val="tx1"/>
                </a:solidFill>
                <a:latin typeface="Roboto Light" panose="02000000000000000000" pitchFamily="2" charset="0"/>
                <a:ea typeface="Roboto Light" panose="02000000000000000000" pitchFamily="2" charset="0"/>
              </a:rPr>
              <a:t>No </a:t>
            </a:r>
            <a:r>
              <a:rPr lang="en-US" dirty="0" err="1">
                <a:solidFill>
                  <a:schemeClr val="tx1"/>
                </a:solidFill>
                <a:latin typeface="Roboto Light" panose="02000000000000000000" pitchFamily="2" charset="0"/>
                <a:ea typeface="Roboto Light" panose="02000000000000000000" pitchFamily="2" charset="0"/>
              </a:rPr>
              <a:t>ceteros</a:t>
            </a:r>
            <a:r>
              <a:rPr lang="en-US" dirty="0">
                <a:solidFill>
                  <a:schemeClr val="tx1"/>
                </a:solidFill>
                <a:latin typeface="Roboto Light" panose="02000000000000000000" pitchFamily="2" charset="0"/>
                <a:ea typeface="Roboto Light" panose="02000000000000000000" pitchFamily="2" charset="0"/>
              </a:rPr>
              <a:t> </a:t>
            </a:r>
            <a:r>
              <a:rPr lang="en-US" dirty="0" err="1">
                <a:solidFill>
                  <a:schemeClr val="tx1"/>
                </a:solidFill>
                <a:latin typeface="Roboto Light" panose="02000000000000000000" pitchFamily="2" charset="0"/>
                <a:ea typeface="Roboto Light" panose="02000000000000000000" pitchFamily="2" charset="0"/>
              </a:rPr>
              <a:t>verterem</a:t>
            </a:r>
            <a:r>
              <a:rPr lang="en-US" dirty="0">
                <a:solidFill>
                  <a:schemeClr val="tx1"/>
                </a:solidFill>
                <a:latin typeface="Roboto Light" panose="02000000000000000000" pitchFamily="2" charset="0"/>
                <a:ea typeface="Roboto Light" panose="02000000000000000000" pitchFamily="2" charset="0"/>
              </a:rPr>
              <a:t> his, sea </a:t>
            </a:r>
            <a:r>
              <a:rPr lang="en-US" dirty="0" err="1">
                <a:solidFill>
                  <a:schemeClr val="tx1"/>
                </a:solidFill>
                <a:latin typeface="Roboto Light" panose="02000000000000000000" pitchFamily="2" charset="0"/>
                <a:ea typeface="Roboto Light" panose="02000000000000000000" pitchFamily="2" charset="0"/>
              </a:rPr>
              <a:t>eius</a:t>
            </a:r>
            <a:r>
              <a:rPr lang="en-US" dirty="0">
                <a:solidFill>
                  <a:schemeClr val="tx1"/>
                </a:solidFill>
                <a:latin typeface="Roboto Light" panose="02000000000000000000" pitchFamily="2" charset="0"/>
                <a:ea typeface="Roboto Light" panose="02000000000000000000" pitchFamily="2" charset="0"/>
              </a:rPr>
              <a:t> </a:t>
            </a:r>
            <a:r>
              <a:rPr lang="en-US" dirty="0" err="1">
                <a:solidFill>
                  <a:schemeClr val="tx1"/>
                </a:solidFill>
                <a:latin typeface="Roboto Light" panose="02000000000000000000" pitchFamily="2" charset="0"/>
                <a:ea typeface="Roboto Light" panose="02000000000000000000" pitchFamily="2" charset="0"/>
              </a:rPr>
              <a:t>iisque</a:t>
            </a:r>
            <a:r>
              <a:rPr lang="en-US" dirty="0">
                <a:solidFill>
                  <a:schemeClr val="tx1"/>
                </a:solidFill>
                <a:latin typeface="Roboto Light" panose="02000000000000000000" pitchFamily="2" charset="0"/>
                <a:ea typeface="Roboto Light" panose="02000000000000000000" pitchFamily="2" charset="0"/>
              </a:rPr>
              <a:t> </a:t>
            </a:r>
            <a:r>
              <a:rPr lang="en-US" dirty="0" err="1">
                <a:solidFill>
                  <a:schemeClr val="tx1"/>
                </a:solidFill>
                <a:latin typeface="Roboto Light" panose="02000000000000000000" pitchFamily="2" charset="0"/>
                <a:ea typeface="Roboto Light" panose="02000000000000000000" pitchFamily="2" charset="0"/>
              </a:rPr>
              <a:t>eu</a:t>
            </a:r>
            <a:r>
              <a:rPr lang="en-US" dirty="0">
                <a:solidFill>
                  <a:schemeClr val="tx1"/>
                </a:solidFill>
                <a:latin typeface="Roboto Light" panose="02000000000000000000" pitchFamily="2" charset="0"/>
                <a:ea typeface="Roboto Light" panose="02000000000000000000" pitchFamily="2" charset="0"/>
              </a:rPr>
              <a:t>. Et vis stet </a:t>
            </a:r>
            <a:r>
              <a:rPr lang="en-US" dirty="0" err="1">
                <a:solidFill>
                  <a:schemeClr val="tx1"/>
                </a:solidFill>
                <a:latin typeface="Roboto Light" panose="02000000000000000000" pitchFamily="2" charset="0"/>
                <a:ea typeface="Roboto Light" panose="02000000000000000000" pitchFamily="2" charset="0"/>
              </a:rPr>
              <a:t>dolorem</a:t>
            </a:r>
            <a:r>
              <a:rPr lang="en-US" dirty="0">
                <a:solidFill>
                  <a:schemeClr val="tx1"/>
                </a:solidFill>
                <a:latin typeface="Roboto Light" panose="02000000000000000000" pitchFamily="2" charset="0"/>
                <a:ea typeface="Roboto Light" panose="02000000000000000000" pitchFamily="2" charset="0"/>
              </a:rPr>
              <a:t> </a:t>
            </a:r>
            <a:r>
              <a:rPr lang="en-US" dirty="0" err="1">
                <a:solidFill>
                  <a:schemeClr val="tx1"/>
                </a:solidFill>
                <a:latin typeface="Roboto Light" panose="02000000000000000000" pitchFamily="2" charset="0"/>
                <a:ea typeface="Roboto Light" panose="02000000000000000000" pitchFamily="2" charset="0"/>
              </a:rPr>
              <a:t>perpetua</a:t>
            </a:r>
            <a:r>
              <a:rPr lang="en-US" dirty="0">
                <a:solidFill>
                  <a:schemeClr val="tx1"/>
                </a:solidFill>
                <a:latin typeface="Roboto Light" panose="02000000000000000000" pitchFamily="2" charset="0"/>
                <a:ea typeface="Roboto Light" panose="02000000000000000000" pitchFamily="2" charset="0"/>
              </a:rPr>
              <a:t>, </a:t>
            </a:r>
            <a:r>
              <a:rPr lang="en-US" dirty="0" err="1">
                <a:solidFill>
                  <a:schemeClr val="tx1"/>
                </a:solidFill>
                <a:latin typeface="Roboto Light" panose="02000000000000000000" pitchFamily="2" charset="0"/>
                <a:ea typeface="Roboto Light" panose="02000000000000000000" pitchFamily="2" charset="0"/>
              </a:rPr>
              <a:t>usu</a:t>
            </a:r>
            <a:r>
              <a:rPr lang="en-US" dirty="0">
                <a:solidFill>
                  <a:schemeClr val="tx1"/>
                </a:solidFill>
                <a:latin typeface="Roboto Light" panose="02000000000000000000" pitchFamily="2" charset="0"/>
                <a:ea typeface="Roboto Light" panose="02000000000000000000" pitchFamily="2" charset="0"/>
              </a:rPr>
              <a:t> </a:t>
            </a:r>
            <a:r>
              <a:rPr lang="en-US" dirty="0" err="1">
                <a:solidFill>
                  <a:schemeClr val="tx1"/>
                </a:solidFill>
                <a:latin typeface="Roboto Light" panose="02000000000000000000" pitchFamily="2" charset="0"/>
                <a:ea typeface="Roboto Light" panose="02000000000000000000" pitchFamily="2" charset="0"/>
              </a:rPr>
              <a:t>ea</a:t>
            </a:r>
            <a:r>
              <a:rPr lang="en-US" dirty="0">
                <a:solidFill>
                  <a:schemeClr val="tx1"/>
                </a:solidFill>
                <a:latin typeface="Roboto Light" panose="02000000000000000000" pitchFamily="2" charset="0"/>
                <a:ea typeface="Roboto Light" panose="02000000000000000000" pitchFamily="2" charset="0"/>
              </a:rPr>
              <a:t> diam </a:t>
            </a:r>
            <a:r>
              <a:rPr lang="en-US" dirty="0" err="1">
                <a:solidFill>
                  <a:schemeClr val="tx1"/>
                </a:solidFill>
                <a:latin typeface="Roboto Light" panose="02000000000000000000" pitchFamily="2" charset="0"/>
                <a:ea typeface="Roboto Light" panose="02000000000000000000" pitchFamily="2" charset="0"/>
              </a:rPr>
              <a:t>affert</a:t>
            </a:r>
            <a:r>
              <a:rPr lang="en-US" dirty="0">
                <a:solidFill>
                  <a:schemeClr val="tx1"/>
                </a:solidFill>
                <a:latin typeface="Roboto Light" panose="02000000000000000000" pitchFamily="2" charset="0"/>
                <a:ea typeface="Roboto Light" panose="02000000000000000000" pitchFamily="2" charset="0"/>
              </a:rPr>
              <a:t> </a:t>
            </a:r>
            <a:r>
              <a:rPr lang="en-US" dirty="0" err="1">
                <a:solidFill>
                  <a:schemeClr val="tx1"/>
                </a:solidFill>
                <a:latin typeface="Roboto Light" panose="02000000000000000000" pitchFamily="2" charset="0"/>
                <a:ea typeface="Roboto Light" panose="02000000000000000000" pitchFamily="2" charset="0"/>
              </a:rPr>
              <a:t>labores</a:t>
            </a:r>
            <a:r>
              <a:rPr lang="en-US" dirty="0">
                <a:solidFill>
                  <a:schemeClr val="tx1"/>
                </a:solidFill>
                <a:latin typeface="Roboto Light" panose="02000000000000000000" pitchFamily="2" charset="0"/>
                <a:ea typeface="Roboto Light" panose="02000000000000000000" pitchFamily="2" charset="0"/>
              </a:rPr>
              <a:t>.</a:t>
            </a:r>
            <a:r>
              <a:rPr lang="en-US" dirty="0"/>
              <a:t> </a:t>
            </a:r>
          </a:p>
        </p:txBody>
      </p:sp>
    </p:spTree>
    <p:extLst>
      <p:ext uri="{BB962C8B-B14F-4D97-AF65-F5344CB8AC3E}">
        <p14:creationId xmlns:p14="http://schemas.microsoft.com/office/powerpoint/2010/main" val="3297968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7EB31-316B-8D40-A46C-834C46ECE0CE}"/>
              </a:ext>
            </a:extLst>
          </p:cNvPr>
          <p:cNvSpPr>
            <a:spLocks noGrp="1"/>
          </p:cNvSpPr>
          <p:nvPr>
            <p:ph type="title" hasCustomPrompt="1"/>
          </p:nvPr>
        </p:nvSpPr>
        <p:spPr>
          <a:xfrm>
            <a:off x="374145" y="497475"/>
            <a:ext cx="11443710" cy="1200872"/>
          </a:xfrm>
        </p:spPr>
        <p:txBody>
          <a:bodyPr>
            <a:normAutofit/>
          </a:bodyPr>
          <a:lstStyle>
            <a:lvl1pPr algn="ctr">
              <a:defRPr sz="5400"/>
            </a:lvl1pPr>
          </a:lstStyle>
          <a:p>
            <a:r>
              <a:rPr lang="en-US" dirty="0"/>
              <a:t>circle background</a:t>
            </a:r>
          </a:p>
        </p:txBody>
      </p:sp>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3/5/2024</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7" name="Text Placeholder 6">
            <a:extLst>
              <a:ext uri="{FF2B5EF4-FFF2-40B4-BE49-F238E27FC236}">
                <a16:creationId xmlns:a16="http://schemas.microsoft.com/office/drawing/2014/main" id="{9BC722EB-B0D0-6649-BCC8-01F41F6B3FED}"/>
              </a:ext>
            </a:extLst>
          </p:cNvPr>
          <p:cNvSpPr>
            <a:spLocks noGrp="1"/>
          </p:cNvSpPr>
          <p:nvPr>
            <p:ph type="body" sz="quarter" idx="15"/>
          </p:nvPr>
        </p:nvSpPr>
        <p:spPr>
          <a:xfrm>
            <a:off x="374145" y="2972410"/>
            <a:ext cx="3650745" cy="1200872"/>
          </a:xfrm>
        </p:spPr>
        <p:txBody>
          <a:bodyPr anchor="b">
            <a:noAutofit/>
          </a:bodyPr>
          <a:lstStyle>
            <a:lvl1pPr marL="0" indent="0" algn="ctr">
              <a:buNone/>
              <a:defRPr sz="2400" b="1" i="0" cap="all" baseline="0">
                <a:latin typeface="Oswald SemiBold" pitchFamily="2" charset="77"/>
              </a:defRPr>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9" name="Text Placeholder 6">
            <a:extLst>
              <a:ext uri="{FF2B5EF4-FFF2-40B4-BE49-F238E27FC236}">
                <a16:creationId xmlns:a16="http://schemas.microsoft.com/office/drawing/2014/main" id="{AA6247AD-6A28-DA4E-9856-B0457ACF3CE2}"/>
              </a:ext>
            </a:extLst>
          </p:cNvPr>
          <p:cNvSpPr>
            <a:spLocks noGrp="1"/>
          </p:cNvSpPr>
          <p:nvPr>
            <p:ph type="body" sz="quarter" idx="16"/>
          </p:nvPr>
        </p:nvSpPr>
        <p:spPr>
          <a:xfrm>
            <a:off x="4270629" y="2972409"/>
            <a:ext cx="3650745" cy="1200872"/>
          </a:xfrm>
        </p:spPr>
        <p:txBody>
          <a:bodyPr anchor="b">
            <a:noAutofit/>
          </a:bodyPr>
          <a:lstStyle>
            <a:lvl1pPr marL="0" indent="0" algn="ctr">
              <a:buNone/>
              <a:defRPr sz="2400" b="1" i="0" cap="all" baseline="0">
                <a:latin typeface="Oswald SemiBold" pitchFamily="2" charset="77"/>
              </a:defRPr>
            </a:lvl1pPr>
            <a:lvl2pPr marL="457200" indent="0">
              <a:buNone/>
              <a:defRPr sz="1600" b="1" i="0" cap="all" baseline="0">
                <a:latin typeface="Oswald SemiBold" pitchFamily="2" charset="77"/>
              </a:defRPr>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0" name="Text Placeholder 6">
            <a:extLst>
              <a:ext uri="{FF2B5EF4-FFF2-40B4-BE49-F238E27FC236}">
                <a16:creationId xmlns:a16="http://schemas.microsoft.com/office/drawing/2014/main" id="{51408170-0DC4-794B-8D0C-6D8FDA83BFFE}"/>
              </a:ext>
            </a:extLst>
          </p:cNvPr>
          <p:cNvSpPr>
            <a:spLocks noGrp="1"/>
          </p:cNvSpPr>
          <p:nvPr>
            <p:ph type="body" sz="quarter" idx="17"/>
          </p:nvPr>
        </p:nvSpPr>
        <p:spPr>
          <a:xfrm>
            <a:off x="8167112" y="2972408"/>
            <a:ext cx="3650745" cy="1200872"/>
          </a:xfrm>
        </p:spPr>
        <p:txBody>
          <a:bodyPr anchor="b">
            <a:noAutofit/>
          </a:bodyPr>
          <a:lstStyle>
            <a:lvl1pPr marL="0" indent="0" algn="ctr">
              <a:buNone/>
              <a:defRPr sz="2400" b="1" i="0" cap="all" baseline="0">
                <a:latin typeface="Oswald SemiBold" pitchFamily="2" charset="77"/>
              </a:defRPr>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1" name="Text Placeholder 6">
            <a:extLst>
              <a:ext uri="{FF2B5EF4-FFF2-40B4-BE49-F238E27FC236}">
                <a16:creationId xmlns:a16="http://schemas.microsoft.com/office/drawing/2014/main" id="{6D6EB1DA-ED53-6F49-9F06-388137EB17DF}"/>
              </a:ext>
            </a:extLst>
          </p:cNvPr>
          <p:cNvSpPr>
            <a:spLocks noGrp="1"/>
          </p:cNvSpPr>
          <p:nvPr>
            <p:ph type="body" sz="quarter" idx="18"/>
          </p:nvPr>
        </p:nvSpPr>
        <p:spPr>
          <a:xfrm>
            <a:off x="374143" y="4173281"/>
            <a:ext cx="3650745" cy="1938771"/>
          </a:xfrm>
        </p:spPr>
        <p:txBody>
          <a:bodyPr>
            <a:noAutofit/>
          </a:bodyPr>
          <a:lstStyle>
            <a:lvl1pPr marL="0" indent="0" algn="ctr">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2" name="Text Placeholder 6">
            <a:extLst>
              <a:ext uri="{FF2B5EF4-FFF2-40B4-BE49-F238E27FC236}">
                <a16:creationId xmlns:a16="http://schemas.microsoft.com/office/drawing/2014/main" id="{96056064-94F0-8141-8549-E2C1A2D1761C}"/>
              </a:ext>
            </a:extLst>
          </p:cNvPr>
          <p:cNvSpPr>
            <a:spLocks noGrp="1"/>
          </p:cNvSpPr>
          <p:nvPr>
            <p:ph type="body" sz="quarter" idx="19"/>
          </p:nvPr>
        </p:nvSpPr>
        <p:spPr>
          <a:xfrm>
            <a:off x="4270627" y="4173280"/>
            <a:ext cx="3650745" cy="1938771"/>
          </a:xfrm>
        </p:spPr>
        <p:txBody>
          <a:bodyPr>
            <a:noAutofit/>
          </a:bodyPr>
          <a:lstStyle>
            <a:lvl1pPr marL="0" indent="0" algn="ctr">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3" name="Text Placeholder 6">
            <a:extLst>
              <a:ext uri="{FF2B5EF4-FFF2-40B4-BE49-F238E27FC236}">
                <a16:creationId xmlns:a16="http://schemas.microsoft.com/office/drawing/2014/main" id="{07D5D29D-8CE0-5C49-BAFD-C85F34BEDD82}"/>
              </a:ext>
            </a:extLst>
          </p:cNvPr>
          <p:cNvSpPr>
            <a:spLocks noGrp="1"/>
          </p:cNvSpPr>
          <p:nvPr>
            <p:ph type="body" sz="quarter" idx="20"/>
          </p:nvPr>
        </p:nvSpPr>
        <p:spPr>
          <a:xfrm>
            <a:off x="8167110" y="4173279"/>
            <a:ext cx="3650745" cy="1938771"/>
          </a:xfrm>
        </p:spPr>
        <p:txBody>
          <a:bodyPr>
            <a:noAutofit/>
          </a:bodyPr>
          <a:lstStyle>
            <a:lvl1pPr marL="0" indent="0" algn="ctr">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Tree>
    <p:extLst>
      <p:ext uri="{BB962C8B-B14F-4D97-AF65-F5344CB8AC3E}">
        <p14:creationId xmlns:p14="http://schemas.microsoft.com/office/powerpoint/2010/main" val="1420903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7EB31-316B-8D40-A46C-834C46ECE0CE}"/>
              </a:ext>
            </a:extLst>
          </p:cNvPr>
          <p:cNvSpPr>
            <a:spLocks noGrp="1"/>
          </p:cNvSpPr>
          <p:nvPr>
            <p:ph type="title"/>
          </p:nvPr>
        </p:nvSpPr>
        <p:spPr>
          <a:xfrm>
            <a:off x="374145" y="497475"/>
            <a:ext cx="11443710" cy="1200872"/>
          </a:xfrm>
        </p:spPr>
        <p:txBody>
          <a:bodyPr>
            <a:noAutofit/>
          </a:bodyPr>
          <a:lstStyle>
            <a:lvl1pPr algn="ctr">
              <a:defRPr sz="6600">
                <a:solidFill>
                  <a:schemeClr val="accent1">
                    <a:lumMod val="10000"/>
                    <a:lumOff val="90000"/>
                  </a:schemeClr>
                </a:solidFill>
              </a:defRPr>
            </a:lvl1pPr>
          </a:lstStyle>
          <a:p>
            <a:r>
              <a:rPr lang="en-US" dirty="0"/>
              <a:t>Click to edit Master title style</a:t>
            </a:r>
          </a:p>
        </p:txBody>
      </p:sp>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3/5/2024</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7" name="Text Placeholder 6">
            <a:extLst>
              <a:ext uri="{FF2B5EF4-FFF2-40B4-BE49-F238E27FC236}">
                <a16:creationId xmlns:a16="http://schemas.microsoft.com/office/drawing/2014/main" id="{9BC722EB-B0D0-6649-BCC8-01F41F6B3FED}"/>
              </a:ext>
            </a:extLst>
          </p:cNvPr>
          <p:cNvSpPr>
            <a:spLocks noGrp="1"/>
          </p:cNvSpPr>
          <p:nvPr>
            <p:ph type="body" sz="quarter" idx="15"/>
          </p:nvPr>
        </p:nvSpPr>
        <p:spPr>
          <a:xfrm>
            <a:off x="374145" y="2403642"/>
            <a:ext cx="3650745" cy="742077"/>
          </a:xfrm>
        </p:spPr>
        <p:txBody>
          <a:bodyPr anchor="b">
            <a:noAutofit/>
          </a:bodyPr>
          <a:lstStyle>
            <a:lvl1pPr marL="0" indent="0" algn="l">
              <a:buNone/>
              <a:defRPr sz="2400" b="1" i="0" cap="all" baseline="0">
                <a:latin typeface="Oswald SemiBold" pitchFamily="2" charset="77"/>
              </a:defRPr>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9" name="Text Placeholder 6">
            <a:extLst>
              <a:ext uri="{FF2B5EF4-FFF2-40B4-BE49-F238E27FC236}">
                <a16:creationId xmlns:a16="http://schemas.microsoft.com/office/drawing/2014/main" id="{AA6247AD-6A28-DA4E-9856-B0457ACF3CE2}"/>
              </a:ext>
            </a:extLst>
          </p:cNvPr>
          <p:cNvSpPr>
            <a:spLocks noGrp="1"/>
          </p:cNvSpPr>
          <p:nvPr>
            <p:ph type="body" sz="quarter" idx="16"/>
          </p:nvPr>
        </p:nvSpPr>
        <p:spPr>
          <a:xfrm>
            <a:off x="4270629" y="2403641"/>
            <a:ext cx="3650745" cy="742077"/>
          </a:xfrm>
        </p:spPr>
        <p:txBody>
          <a:bodyPr anchor="b">
            <a:noAutofit/>
          </a:bodyPr>
          <a:lstStyle>
            <a:lvl1pPr marL="0" indent="0" algn="l">
              <a:buNone/>
              <a:defRPr sz="2400" b="1" i="0" cap="all" baseline="0">
                <a:latin typeface="Oswald SemiBold" pitchFamily="2" charset="77"/>
              </a:defRPr>
            </a:lvl1pPr>
            <a:lvl2pPr marL="457200" indent="0">
              <a:buNone/>
              <a:defRPr sz="1600" b="1" i="0" cap="all" baseline="0">
                <a:latin typeface="Oswald SemiBold" pitchFamily="2" charset="77"/>
              </a:defRPr>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0" name="Text Placeholder 6">
            <a:extLst>
              <a:ext uri="{FF2B5EF4-FFF2-40B4-BE49-F238E27FC236}">
                <a16:creationId xmlns:a16="http://schemas.microsoft.com/office/drawing/2014/main" id="{51408170-0DC4-794B-8D0C-6D8FDA83BFFE}"/>
              </a:ext>
            </a:extLst>
          </p:cNvPr>
          <p:cNvSpPr>
            <a:spLocks noGrp="1"/>
          </p:cNvSpPr>
          <p:nvPr>
            <p:ph type="body" sz="quarter" idx="17"/>
          </p:nvPr>
        </p:nvSpPr>
        <p:spPr>
          <a:xfrm>
            <a:off x="8167112" y="2403640"/>
            <a:ext cx="3650745" cy="742077"/>
          </a:xfrm>
        </p:spPr>
        <p:txBody>
          <a:bodyPr anchor="b">
            <a:noAutofit/>
          </a:bodyPr>
          <a:lstStyle>
            <a:lvl1pPr marL="0" indent="0" algn="l">
              <a:buNone/>
              <a:defRPr sz="2400" b="1" i="0" cap="all" baseline="0">
                <a:latin typeface="Oswald SemiBold" pitchFamily="2" charset="77"/>
              </a:defRPr>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1" name="Text Placeholder 6">
            <a:extLst>
              <a:ext uri="{FF2B5EF4-FFF2-40B4-BE49-F238E27FC236}">
                <a16:creationId xmlns:a16="http://schemas.microsoft.com/office/drawing/2014/main" id="{6D6EB1DA-ED53-6F49-9F06-388137EB17DF}"/>
              </a:ext>
            </a:extLst>
          </p:cNvPr>
          <p:cNvSpPr>
            <a:spLocks noGrp="1"/>
          </p:cNvSpPr>
          <p:nvPr>
            <p:ph type="body" sz="quarter" idx="18"/>
          </p:nvPr>
        </p:nvSpPr>
        <p:spPr>
          <a:xfrm>
            <a:off x="374143" y="3145719"/>
            <a:ext cx="3650745" cy="742077"/>
          </a:xfrm>
        </p:spPr>
        <p:txBody>
          <a:bodyPr>
            <a:noAutofit/>
          </a:bodyPr>
          <a:lstStyle>
            <a:lvl1pPr marL="0" indent="0" algn="l">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2" name="Text Placeholder 6">
            <a:extLst>
              <a:ext uri="{FF2B5EF4-FFF2-40B4-BE49-F238E27FC236}">
                <a16:creationId xmlns:a16="http://schemas.microsoft.com/office/drawing/2014/main" id="{96056064-94F0-8141-8549-E2C1A2D1761C}"/>
              </a:ext>
            </a:extLst>
          </p:cNvPr>
          <p:cNvSpPr>
            <a:spLocks noGrp="1"/>
          </p:cNvSpPr>
          <p:nvPr>
            <p:ph type="body" sz="quarter" idx="19"/>
          </p:nvPr>
        </p:nvSpPr>
        <p:spPr>
          <a:xfrm>
            <a:off x="4270627" y="3145718"/>
            <a:ext cx="3650745" cy="742077"/>
          </a:xfrm>
        </p:spPr>
        <p:txBody>
          <a:bodyPr>
            <a:noAutofit/>
          </a:bodyPr>
          <a:lstStyle>
            <a:lvl1pPr marL="0" indent="0" algn="l">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3" name="Text Placeholder 6">
            <a:extLst>
              <a:ext uri="{FF2B5EF4-FFF2-40B4-BE49-F238E27FC236}">
                <a16:creationId xmlns:a16="http://schemas.microsoft.com/office/drawing/2014/main" id="{07D5D29D-8CE0-5C49-BAFD-C85F34BEDD82}"/>
              </a:ext>
            </a:extLst>
          </p:cNvPr>
          <p:cNvSpPr>
            <a:spLocks noGrp="1"/>
          </p:cNvSpPr>
          <p:nvPr>
            <p:ph type="body" sz="quarter" idx="20"/>
          </p:nvPr>
        </p:nvSpPr>
        <p:spPr>
          <a:xfrm>
            <a:off x="8167110" y="3145717"/>
            <a:ext cx="3650745" cy="742077"/>
          </a:xfrm>
        </p:spPr>
        <p:txBody>
          <a:bodyPr>
            <a:noAutofit/>
          </a:bodyPr>
          <a:lstStyle>
            <a:lvl1pPr marL="0" indent="0" algn="l">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4" name="Text Placeholder 6">
            <a:extLst>
              <a:ext uri="{FF2B5EF4-FFF2-40B4-BE49-F238E27FC236}">
                <a16:creationId xmlns:a16="http://schemas.microsoft.com/office/drawing/2014/main" id="{5F725F5F-29EC-7A46-867A-CB9D50B0EE00}"/>
              </a:ext>
            </a:extLst>
          </p:cNvPr>
          <p:cNvSpPr>
            <a:spLocks noGrp="1"/>
          </p:cNvSpPr>
          <p:nvPr>
            <p:ph type="body" sz="quarter" idx="21"/>
          </p:nvPr>
        </p:nvSpPr>
        <p:spPr>
          <a:xfrm>
            <a:off x="374143" y="4704781"/>
            <a:ext cx="3650745" cy="742077"/>
          </a:xfrm>
        </p:spPr>
        <p:txBody>
          <a:bodyPr anchor="b">
            <a:noAutofit/>
          </a:bodyPr>
          <a:lstStyle>
            <a:lvl1pPr marL="0" indent="0" algn="l">
              <a:buNone/>
              <a:defRPr sz="2400" b="1" i="0" cap="all" baseline="0">
                <a:latin typeface="Oswald SemiBold" pitchFamily="2" charset="77"/>
              </a:defRPr>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5" name="Text Placeholder 6">
            <a:extLst>
              <a:ext uri="{FF2B5EF4-FFF2-40B4-BE49-F238E27FC236}">
                <a16:creationId xmlns:a16="http://schemas.microsoft.com/office/drawing/2014/main" id="{9B1D89C0-DF86-9545-9067-BA2DAC653A4C}"/>
              </a:ext>
            </a:extLst>
          </p:cNvPr>
          <p:cNvSpPr>
            <a:spLocks noGrp="1"/>
          </p:cNvSpPr>
          <p:nvPr>
            <p:ph type="body" sz="quarter" idx="22"/>
          </p:nvPr>
        </p:nvSpPr>
        <p:spPr>
          <a:xfrm>
            <a:off x="4270627" y="4704780"/>
            <a:ext cx="3650745" cy="742077"/>
          </a:xfrm>
        </p:spPr>
        <p:txBody>
          <a:bodyPr anchor="b">
            <a:noAutofit/>
          </a:bodyPr>
          <a:lstStyle>
            <a:lvl1pPr marL="0" indent="0" algn="l">
              <a:buNone/>
              <a:defRPr sz="2400" b="1" i="0" cap="all" baseline="0">
                <a:latin typeface="Oswald SemiBold" pitchFamily="2" charset="77"/>
              </a:defRPr>
            </a:lvl1pPr>
            <a:lvl2pPr marL="457200" indent="0">
              <a:buNone/>
              <a:defRPr sz="1600" b="1" i="0" cap="all" baseline="0">
                <a:latin typeface="Oswald SemiBold" pitchFamily="2" charset="77"/>
              </a:defRPr>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6" name="Text Placeholder 6">
            <a:extLst>
              <a:ext uri="{FF2B5EF4-FFF2-40B4-BE49-F238E27FC236}">
                <a16:creationId xmlns:a16="http://schemas.microsoft.com/office/drawing/2014/main" id="{44CABBFD-2B5D-444F-B158-905AE8E47C75}"/>
              </a:ext>
            </a:extLst>
          </p:cNvPr>
          <p:cNvSpPr>
            <a:spLocks noGrp="1"/>
          </p:cNvSpPr>
          <p:nvPr>
            <p:ph type="body" sz="quarter" idx="23"/>
          </p:nvPr>
        </p:nvSpPr>
        <p:spPr>
          <a:xfrm>
            <a:off x="8167110" y="4704779"/>
            <a:ext cx="3650745" cy="742077"/>
          </a:xfrm>
        </p:spPr>
        <p:txBody>
          <a:bodyPr anchor="b">
            <a:noAutofit/>
          </a:bodyPr>
          <a:lstStyle>
            <a:lvl1pPr marL="0" indent="0" algn="l">
              <a:buNone/>
              <a:defRPr sz="2400" b="1" i="0" cap="all" baseline="0">
                <a:latin typeface="Oswald SemiBold" pitchFamily="2" charset="77"/>
              </a:defRPr>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7" name="Text Placeholder 6">
            <a:extLst>
              <a:ext uri="{FF2B5EF4-FFF2-40B4-BE49-F238E27FC236}">
                <a16:creationId xmlns:a16="http://schemas.microsoft.com/office/drawing/2014/main" id="{C54232E4-32B2-BD43-9691-9BBD9351E4EB}"/>
              </a:ext>
            </a:extLst>
          </p:cNvPr>
          <p:cNvSpPr>
            <a:spLocks noGrp="1"/>
          </p:cNvSpPr>
          <p:nvPr>
            <p:ph type="body" sz="quarter" idx="24"/>
          </p:nvPr>
        </p:nvSpPr>
        <p:spPr>
          <a:xfrm>
            <a:off x="374141" y="5446858"/>
            <a:ext cx="3650745" cy="742077"/>
          </a:xfrm>
        </p:spPr>
        <p:txBody>
          <a:bodyPr>
            <a:noAutofit/>
          </a:bodyPr>
          <a:lstStyle>
            <a:lvl1pPr marL="0" indent="0" algn="l">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8" name="Text Placeholder 6">
            <a:extLst>
              <a:ext uri="{FF2B5EF4-FFF2-40B4-BE49-F238E27FC236}">
                <a16:creationId xmlns:a16="http://schemas.microsoft.com/office/drawing/2014/main" id="{8C0A11A7-0907-614C-8968-1586880AB596}"/>
              </a:ext>
            </a:extLst>
          </p:cNvPr>
          <p:cNvSpPr>
            <a:spLocks noGrp="1"/>
          </p:cNvSpPr>
          <p:nvPr>
            <p:ph type="body" sz="quarter" idx="25"/>
          </p:nvPr>
        </p:nvSpPr>
        <p:spPr>
          <a:xfrm>
            <a:off x="4270625" y="5446857"/>
            <a:ext cx="3650745" cy="742077"/>
          </a:xfrm>
        </p:spPr>
        <p:txBody>
          <a:bodyPr>
            <a:noAutofit/>
          </a:bodyPr>
          <a:lstStyle>
            <a:lvl1pPr marL="0" indent="0" algn="l">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9" name="Text Placeholder 6">
            <a:extLst>
              <a:ext uri="{FF2B5EF4-FFF2-40B4-BE49-F238E27FC236}">
                <a16:creationId xmlns:a16="http://schemas.microsoft.com/office/drawing/2014/main" id="{682C0728-65EA-464F-9DD9-96CB9AFFB3C8}"/>
              </a:ext>
            </a:extLst>
          </p:cNvPr>
          <p:cNvSpPr>
            <a:spLocks noGrp="1"/>
          </p:cNvSpPr>
          <p:nvPr>
            <p:ph type="body" sz="quarter" idx="26"/>
          </p:nvPr>
        </p:nvSpPr>
        <p:spPr>
          <a:xfrm>
            <a:off x="8167108" y="5446856"/>
            <a:ext cx="3650745" cy="742077"/>
          </a:xfrm>
        </p:spPr>
        <p:txBody>
          <a:bodyPr>
            <a:noAutofit/>
          </a:bodyPr>
          <a:lstStyle>
            <a:lvl1pPr marL="0" indent="0" algn="l">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Tree>
    <p:extLst>
      <p:ext uri="{BB962C8B-B14F-4D97-AF65-F5344CB8AC3E}">
        <p14:creationId xmlns:p14="http://schemas.microsoft.com/office/powerpoint/2010/main" val="37117793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6_Title and Conten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3/5/2024</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7" name="Text Placeholder 6">
            <a:extLst>
              <a:ext uri="{FF2B5EF4-FFF2-40B4-BE49-F238E27FC236}">
                <a16:creationId xmlns:a16="http://schemas.microsoft.com/office/drawing/2014/main" id="{9BC722EB-B0D0-6649-BCC8-01F41F6B3FED}"/>
              </a:ext>
            </a:extLst>
          </p:cNvPr>
          <p:cNvSpPr>
            <a:spLocks noGrp="1"/>
          </p:cNvSpPr>
          <p:nvPr>
            <p:ph type="body" sz="quarter" idx="15"/>
          </p:nvPr>
        </p:nvSpPr>
        <p:spPr>
          <a:xfrm>
            <a:off x="609277" y="4774196"/>
            <a:ext cx="3186688" cy="1325563"/>
          </a:xfrm>
        </p:spPr>
        <p:txBody>
          <a:bodyPr>
            <a:noAutofit/>
          </a:bodyPr>
          <a:lstStyle>
            <a:lvl1pPr marL="0" indent="0">
              <a:buNone/>
              <a:defRPr sz="1800" b="0" i="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edit Master text styles</a:t>
            </a:r>
          </a:p>
        </p:txBody>
      </p:sp>
      <p:sp>
        <p:nvSpPr>
          <p:cNvPr id="9" name="Text Placeholder 6">
            <a:extLst>
              <a:ext uri="{FF2B5EF4-FFF2-40B4-BE49-F238E27FC236}">
                <a16:creationId xmlns:a16="http://schemas.microsoft.com/office/drawing/2014/main" id="{AA6247AD-6A28-DA4E-9856-B0457ACF3CE2}"/>
              </a:ext>
            </a:extLst>
          </p:cNvPr>
          <p:cNvSpPr>
            <a:spLocks noGrp="1"/>
          </p:cNvSpPr>
          <p:nvPr>
            <p:ph type="body" sz="quarter" idx="16"/>
          </p:nvPr>
        </p:nvSpPr>
        <p:spPr>
          <a:xfrm>
            <a:off x="4505761" y="4774195"/>
            <a:ext cx="3186688" cy="1325563"/>
          </a:xfrm>
        </p:spPr>
        <p:txBody>
          <a:bodyPr>
            <a:noAutofit/>
          </a:bodyPr>
          <a:lstStyle>
            <a:lvl1pPr marL="0" indent="0">
              <a:buNone/>
              <a:defRPr sz="1800" b="0" i="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edit Master text styles</a:t>
            </a:r>
          </a:p>
        </p:txBody>
      </p:sp>
      <p:sp>
        <p:nvSpPr>
          <p:cNvPr id="10" name="Text Placeholder 6">
            <a:extLst>
              <a:ext uri="{FF2B5EF4-FFF2-40B4-BE49-F238E27FC236}">
                <a16:creationId xmlns:a16="http://schemas.microsoft.com/office/drawing/2014/main" id="{51408170-0DC4-794B-8D0C-6D8FDA83BFFE}"/>
              </a:ext>
            </a:extLst>
          </p:cNvPr>
          <p:cNvSpPr>
            <a:spLocks noGrp="1"/>
          </p:cNvSpPr>
          <p:nvPr>
            <p:ph type="body" sz="quarter" idx="17"/>
          </p:nvPr>
        </p:nvSpPr>
        <p:spPr>
          <a:xfrm>
            <a:off x="8402244" y="4774194"/>
            <a:ext cx="3186688" cy="1325563"/>
          </a:xfrm>
        </p:spPr>
        <p:txBody>
          <a:bodyPr>
            <a:noAutofit/>
          </a:bodyPr>
          <a:lstStyle>
            <a:lvl1pPr marL="0" indent="0">
              <a:buNone/>
              <a:defRPr sz="1800" b="0" i="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edit Master text styles</a:t>
            </a:r>
          </a:p>
        </p:txBody>
      </p:sp>
      <p:sp>
        <p:nvSpPr>
          <p:cNvPr id="11" name="Picture Placeholder 7">
            <a:extLst>
              <a:ext uri="{FF2B5EF4-FFF2-40B4-BE49-F238E27FC236}">
                <a16:creationId xmlns:a16="http://schemas.microsoft.com/office/drawing/2014/main" id="{A110A1B4-AB77-864B-B93F-F28A825262BF}"/>
              </a:ext>
            </a:extLst>
          </p:cNvPr>
          <p:cNvSpPr>
            <a:spLocks noGrp="1"/>
          </p:cNvSpPr>
          <p:nvPr>
            <p:ph type="pic" sz="quarter" idx="13"/>
          </p:nvPr>
        </p:nvSpPr>
        <p:spPr>
          <a:xfrm>
            <a:off x="609276" y="1947278"/>
            <a:ext cx="3186687" cy="2777853"/>
          </a:xfrm>
          <a:solidFill>
            <a:schemeClr val="bg1"/>
          </a:solidFill>
        </p:spPr>
        <p:txBody>
          <a:bodyPr/>
          <a:lstStyle>
            <a:lvl1pPr>
              <a:defRPr b="0" i="0"/>
            </a:lvl1pPr>
          </a:lstStyle>
          <a:p>
            <a:endParaRPr lang="en-US" dirty="0"/>
          </a:p>
        </p:txBody>
      </p:sp>
      <p:sp>
        <p:nvSpPr>
          <p:cNvPr id="12" name="Picture Placeholder 7">
            <a:extLst>
              <a:ext uri="{FF2B5EF4-FFF2-40B4-BE49-F238E27FC236}">
                <a16:creationId xmlns:a16="http://schemas.microsoft.com/office/drawing/2014/main" id="{9911B599-DCFD-2A4C-816B-38B258B7233E}"/>
              </a:ext>
            </a:extLst>
          </p:cNvPr>
          <p:cNvSpPr>
            <a:spLocks noGrp="1"/>
          </p:cNvSpPr>
          <p:nvPr>
            <p:ph type="pic" sz="quarter" idx="14"/>
          </p:nvPr>
        </p:nvSpPr>
        <p:spPr>
          <a:xfrm>
            <a:off x="4505760" y="1947278"/>
            <a:ext cx="3186687" cy="2777853"/>
          </a:xfrm>
          <a:solidFill>
            <a:schemeClr val="bg1"/>
          </a:solidFill>
        </p:spPr>
        <p:txBody>
          <a:bodyPr/>
          <a:lstStyle>
            <a:lvl1pPr>
              <a:defRPr b="0" i="0"/>
            </a:lvl1pPr>
          </a:lstStyle>
          <a:p>
            <a:endParaRPr lang="en-US" dirty="0"/>
          </a:p>
        </p:txBody>
      </p:sp>
      <p:sp>
        <p:nvSpPr>
          <p:cNvPr id="13" name="Picture Placeholder 7">
            <a:extLst>
              <a:ext uri="{FF2B5EF4-FFF2-40B4-BE49-F238E27FC236}">
                <a16:creationId xmlns:a16="http://schemas.microsoft.com/office/drawing/2014/main" id="{741FAB79-2CD0-1F4F-8D6D-89BBDBD10E8F}"/>
              </a:ext>
            </a:extLst>
          </p:cNvPr>
          <p:cNvSpPr>
            <a:spLocks noGrp="1"/>
          </p:cNvSpPr>
          <p:nvPr>
            <p:ph type="pic" sz="quarter" idx="18"/>
          </p:nvPr>
        </p:nvSpPr>
        <p:spPr>
          <a:xfrm>
            <a:off x="8402243" y="1947277"/>
            <a:ext cx="3186687" cy="2777853"/>
          </a:xfrm>
          <a:solidFill>
            <a:schemeClr val="bg1"/>
          </a:solidFill>
        </p:spPr>
        <p:txBody>
          <a:bodyPr/>
          <a:lstStyle>
            <a:lvl1pPr>
              <a:defRPr b="0" i="0"/>
            </a:lvl1pPr>
          </a:lstStyle>
          <a:p>
            <a:endParaRPr lang="en-US" dirty="0"/>
          </a:p>
        </p:txBody>
      </p:sp>
      <p:sp>
        <p:nvSpPr>
          <p:cNvPr id="3" name="Title 2">
            <a:extLst>
              <a:ext uri="{FF2B5EF4-FFF2-40B4-BE49-F238E27FC236}">
                <a16:creationId xmlns:a16="http://schemas.microsoft.com/office/drawing/2014/main" id="{3951CBA4-BF0F-F64D-A26B-C41A89039DEB}"/>
              </a:ext>
            </a:extLst>
          </p:cNvPr>
          <p:cNvSpPr>
            <a:spLocks noGrp="1"/>
          </p:cNvSpPr>
          <p:nvPr>
            <p:ph type="title" hasCustomPrompt="1"/>
          </p:nvPr>
        </p:nvSpPr>
        <p:spPr>
          <a:xfrm>
            <a:off x="609276" y="603183"/>
            <a:ext cx="10979654" cy="810532"/>
          </a:xfrm>
        </p:spPr>
        <p:txBody>
          <a:bodyPr>
            <a:noAutofit/>
          </a:bodyPr>
          <a:lstStyle>
            <a:lvl1pPr algn="ctr">
              <a:defRPr sz="6000">
                <a:solidFill>
                  <a:schemeClr val="accent1">
                    <a:lumMod val="10000"/>
                    <a:lumOff val="90000"/>
                  </a:schemeClr>
                </a:solidFill>
              </a:defRPr>
            </a:lvl1pPr>
          </a:lstStyle>
          <a:p>
            <a:r>
              <a:rPr lang="en-US" dirty="0"/>
              <a:t>lorem ipsum</a:t>
            </a:r>
          </a:p>
        </p:txBody>
      </p:sp>
    </p:spTree>
    <p:extLst>
      <p:ext uri="{BB962C8B-B14F-4D97-AF65-F5344CB8AC3E}">
        <p14:creationId xmlns:p14="http://schemas.microsoft.com/office/powerpoint/2010/main" val="16704661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9C9FDFD-46CB-994A-91E3-5605B71DBF4A}"/>
              </a:ext>
            </a:extLst>
          </p:cNvPr>
          <p:cNvSpPr>
            <a:spLocks noGrp="1"/>
          </p:cNvSpPr>
          <p:nvPr>
            <p:ph type="pic" sz="quarter" idx="13"/>
          </p:nvPr>
        </p:nvSpPr>
        <p:spPr>
          <a:xfrm>
            <a:off x="0" y="0"/>
            <a:ext cx="12192000" cy="3429000"/>
          </a:xfrm>
          <a:solidFill>
            <a:schemeClr val="bg1"/>
          </a:solidFill>
        </p:spPr>
        <p:txBody>
          <a:bodyPr/>
          <a:lstStyle>
            <a:lvl1pPr>
              <a:defRPr b="0" i="0"/>
            </a:lvl1pPr>
          </a:lstStyle>
          <a:p>
            <a:endParaRPr lang="en-US" dirty="0"/>
          </a:p>
        </p:txBody>
      </p:sp>
      <p:sp>
        <p:nvSpPr>
          <p:cNvPr id="2" name="Title 1">
            <a:extLst>
              <a:ext uri="{FF2B5EF4-FFF2-40B4-BE49-F238E27FC236}">
                <a16:creationId xmlns:a16="http://schemas.microsoft.com/office/drawing/2014/main" id="{FF57EB31-316B-8D40-A46C-834C46ECE0CE}"/>
              </a:ext>
            </a:extLst>
          </p:cNvPr>
          <p:cNvSpPr>
            <a:spLocks noGrp="1"/>
          </p:cNvSpPr>
          <p:nvPr>
            <p:ph type="title"/>
          </p:nvPr>
        </p:nvSpPr>
        <p:spPr>
          <a:xfrm>
            <a:off x="374145" y="2635213"/>
            <a:ext cx="11443710" cy="1200872"/>
          </a:xfrm>
        </p:spPr>
        <p:txBody>
          <a:bodyPr>
            <a:normAutofit/>
          </a:bodyPr>
          <a:lstStyle>
            <a:lvl1pPr algn="ctr">
              <a:defRPr sz="5400"/>
            </a:lvl1pPr>
          </a:lstStyle>
          <a:p>
            <a:r>
              <a:rPr lang="en-US" dirty="0"/>
              <a:t>Click to edit Master title style</a:t>
            </a:r>
          </a:p>
        </p:txBody>
      </p:sp>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3/5/2024</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7" name="Text Placeholder 6">
            <a:extLst>
              <a:ext uri="{FF2B5EF4-FFF2-40B4-BE49-F238E27FC236}">
                <a16:creationId xmlns:a16="http://schemas.microsoft.com/office/drawing/2014/main" id="{9BC722EB-B0D0-6649-BCC8-01F41F6B3FED}"/>
              </a:ext>
            </a:extLst>
          </p:cNvPr>
          <p:cNvSpPr>
            <a:spLocks noGrp="1"/>
          </p:cNvSpPr>
          <p:nvPr>
            <p:ph type="body" sz="quarter" idx="15"/>
          </p:nvPr>
        </p:nvSpPr>
        <p:spPr>
          <a:xfrm>
            <a:off x="392736" y="4061401"/>
            <a:ext cx="2634697" cy="1938771"/>
          </a:xfrm>
        </p:spPr>
        <p:txBody>
          <a:bodyPr>
            <a:noAutofit/>
          </a:bodyPr>
          <a:lstStyle>
            <a:lvl1pPr marL="0" indent="0">
              <a:buNone/>
              <a:defRPr sz="1600" b="0" i="0"/>
            </a:lvl1pPr>
            <a:lvl2pPr marL="457200" indent="0">
              <a:buNone/>
              <a:defRPr sz="1400" b="0" i="0"/>
            </a:lvl2pPr>
            <a:lvl3pPr marL="914400" indent="0">
              <a:buNone/>
              <a:defRPr sz="1200" b="0" i="0"/>
            </a:lvl3pPr>
            <a:lvl4pPr marL="1371600" indent="0">
              <a:buNone/>
              <a:defRPr sz="1100" b="0" i="0"/>
            </a:lvl4pPr>
            <a:lvl5pPr marL="1828800" indent="0">
              <a:buNone/>
              <a:defRPr sz="11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6">
            <a:extLst>
              <a:ext uri="{FF2B5EF4-FFF2-40B4-BE49-F238E27FC236}">
                <a16:creationId xmlns:a16="http://schemas.microsoft.com/office/drawing/2014/main" id="{AA6247AD-6A28-DA4E-9856-B0457ACF3CE2}"/>
              </a:ext>
            </a:extLst>
          </p:cNvPr>
          <p:cNvSpPr>
            <a:spLocks noGrp="1"/>
          </p:cNvSpPr>
          <p:nvPr>
            <p:ph type="body" sz="quarter" idx="16"/>
          </p:nvPr>
        </p:nvSpPr>
        <p:spPr>
          <a:xfrm>
            <a:off x="3316680" y="4061400"/>
            <a:ext cx="2634697" cy="1938771"/>
          </a:xfrm>
        </p:spPr>
        <p:txBody>
          <a:bodyPr>
            <a:noAutofit/>
          </a:bodyPr>
          <a:lstStyle>
            <a:lvl1pPr marL="0" indent="0">
              <a:buNone/>
              <a:defRPr sz="1600" b="0" i="0"/>
            </a:lvl1pPr>
            <a:lvl2pPr marL="457200" indent="0">
              <a:buNone/>
              <a:defRPr sz="1400" b="0" i="0"/>
            </a:lvl2pPr>
            <a:lvl3pPr marL="914400" indent="0">
              <a:buNone/>
              <a:defRPr sz="1200" b="0" i="0"/>
            </a:lvl3pPr>
            <a:lvl4pPr marL="1371600" indent="0">
              <a:buNone/>
              <a:defRPr sz="1100" b="0" i="0"/>
            </a:lvl4pPr>
            <a:lvl5pPr marL="1828800" indent="0">
              <a:buNone/>
              <a:defRPr sz="11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6">
            <a:extLst>
              <a:ext uri="{FF2B5EF4-FFF2-40B4-BE49-F238E27FC236}">
                <a16:creationId xmlns:a16="http://schemas.microsoft.com/office/drawing/2014/main" id="{51408170-0DC4-794B-8D0C-6D8FDA83BFFE}"/>
              </a:ext>
            </a:extLst>
          </p:cNvPr>
          <p:cNvSpPr>
            <a:spLocks noGrp="1"/>
          </p:cNvSpPr>
          <p:nvPr>
            <p:ph type="body" sz="quarter" idx="17"/>
          </p:nvPr>
        </p:nvSpPr>
        <p:spPr>
          <a:xfrm>
            <a:off x="6240624" y="4061399"/>
            <a:ext cx="2634697" cy="1938771"/>
          </a:xfrm>
        </p:spPr>
        <p:txBody>
          <a:bodyPr>
            <a:noAutofit/>
          </a:bodyPr>
          <a:lstStyle>
            <a:lvl1pPr marL="0" indent="0">
              <a:buNone/>
              <a:defRPr sz="1600" b="0" i="0"/>
            </a:lvl1pPr>
            <a:lvl2pPr marL="457200" indent="0">
              <a:buNone/>
              <a:defRPr sz="1400" b="0" i="0"/>
            </a:lvl2pPr>
            <a:lvl3pPr marL="914400" indent="0">
              <a:buNone/>
              <a:defRPr sz="1200" b="0" i="0"/>
            </a:lvl3pPr>
            <a:lvl4pPr marL="1371600" indent="0">
              <a:buNone/>
              <a:defRPr sz="1100" b="0" i="0"/>
            </a:lvl4pPr>
            <a:lvl5pPr marL="1828800" indent="0">
              <a:buNone/>
              <a:defRPr sz="11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6">
            <a:extLst>
              <a:ext uri="{FF2B5EF4-FFF2-40B4-BE49-F238E27FC236}">
                <a16:creationId xmlns:a16="http://schemas.microsoft.com/office/drawing/2014/main" id="{719F3C81-C606-9E45-A76F-3D6A4C159FD0}"/>
              </a:ext>
            </a:extLst>
          </p:cNvPr>
          <p:cNvSpPr>
            <a:spLocks noGrp="1"/>
          </p:cNvSpPr>
          <p:nvPr>
            <p:ph type="body" sz="quarter" idx="18"/>
          </p:nvPr>
        </p:nvSpPr>
        <p:spPr>
          <a:xfrm>
            <a:off x="9164567" y="4061398"/>
            <a:ext cx="2634697" cy="1938771"/>
          </a:xfrm>
        </p:spPr>
        <p:txBody>
          <a:bodyPr>
            <a:noAutofit/>
          </a:bodyPr>
          <a:lstStyle>
            <a:lvl1pPr marL="0" indent="0">
              <a:buNone/>
              <a:defRPr sz="1600" b="0" i="0"/>
            </a:lvl1pPr>
            <a:lvl2pPr marL="457200" indent="0">
              <a:buNone/>
              <a:defRPr sz="1400" b="0" i="0"/>
            </a:lvl2pPr>
            <a:lvl3pPr marL="914400" indent="0">
              <a:buNone/>
              <a:defRPr sz="1200" b="0" i="0"/>
            </a:lvl3pPr>
            <a:lvl4pPr marL="1371600" indent="0">
              <a:buNone/>
              <a:defRPr sz="1100" b="0" i="0"/>
            </a:lvl4pPr>
            <a:lvl5pPr marL="1828800" indent="0">
              <a:buNone/>
              <a:defRPr sz="11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358902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_Title and Conten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9C9FDFD-46CB-994A-91E3-5605B71DBF4A}"/>
              </a:ext>
            </a:extLst>
          </p:cNvPr>
          <p:cNvSpPr>
            <a:spLocks noGrp="1"/>
          </p:cNvSpPr>
          <p:nvPr>
            <p:ph type="pic" sz="quarter" idx="13"/>
          </p:nvPr>
        </p:nvSpPr>
        <p:spPr>
          <a:xfrm>
            <a:off x="0" y="0"/>
            <a:ext cx="12192000" cy="4153989"/>
          </a:xfrm>
          <a:solidFill>
            <a:schemeClr val="bg1"/>
          </a:solidFill>
        </p:spPr>
        <p:txBody>
          <a:bodyPr/>
          <a:lstStyle>
            <a:lvl1pPr>
              <a:defRPr b="0" i="0"/>
            </a:lvl1pPr>
          </a:lstStyle>
          <a:p>
            <a:endParaRPr lang="en-US" dirty="0"/>
          </a:p>
        </p:txBody>
      </p:sp>
      <p:sp>
        <p:nvSpPr>
          <p:cNvPr id="11" name="Text Placeholder 6">
            <a:extLst>
              <a:ext uri="{FF2B5EF4-FFF2-40B4-BE49-F238E27FC236}">
                <a16:creationId xmlns:a16="http://schemas.microsoft.com/office/drawing/2014/main" id="{719F3C81-C606-9E45-A76F-3D6A4C159FD0}"/>
              </a:ext>
            </a:extLst>
          </p:cNvPr>
          <p:cNvSpPr>
            <a:spLocks noGrp="1"/>
          </p:cNvSpPr>
          <p:nvPr>
            <p:ph type="body" sz="quarter" idx="18"/>
          </p:nvPr>
        </p:nvSpPr>
        <p:spPr>
          <a:xfrm>
            <a:off x="6328476" y="5039833"/>
            <a:ext cx="5470790" cy="1453042"/>
          </a:xfrm>
        </p:spPr>
        <p:txBody>
          <a:bodyPr>
            <a:noAutofit/>
          </a:bodyPr>
          <a:lstStyle>
            <a:lvl1pPr marL="0" indent="0">
              <a:buNone/>
              <a:defRPr sz="1400" b="0" i="0"/>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
        <p:nvSpPr>
          <p:cNvPr id="4" name="Text Placeholder 6">
            <a:extLst>
              <a:ext uri="{FF2B5EF4-FFF2-40B4-BE49-F238E27FC236}">
                <a16:creationId xmlns:a16="http://schemas.microsoft.com/office/drawing/2014/main" id="{D328E688-4C96-3741-B36A-E07F7575E2DD}"/>
              </a:ext>
            </a:extLst>
          </p:cNvPr>
          <p:cNvSpPr>
            <a:spLocks noGrp="1"/>
          </p:cNvSpPr>
          <p:nvPr>
            <p:ph type="body" sz="quarter" idx="19"/>
          </p:nvPr>
        </p:nvSpPr>
        <p:spPr>
          <a:xfrm>
            <a:off x="392736" y="5039832"/>
            <a:ext cx="5470790" cy="1453042"/>
          </a:xfrm>
        </p:spPr>
        <p:txBody>
          <a:bodyPr>
            <a:noAutofit/>
          </a:bodyPr>
          <a:lstStyle>
            <a:lvl1pPr marL="0" indent="0">
              <a:buNone/>
              <a:defRPr sz="1400" b="0" i="0"/>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
        <p:nvSpPr>
          <p:cNvPr id="5" name="Text Placeholder 6">
            <a:extLst>
              <a:ext uri="{FF2B5EF4-FFF2-40B4-BE49-F238E27FC236}">
                <a16:creationId xmlns:a16="http://schemas.microsoft.com/office/drawing/2014/main" id="{1E735F7D-60F3-B145-8311-B30F1DF63C93}"/>
              </a:ext>
            </a:extLst>
          </p:cNvPr>
          <p:cNvSpPr>
            <a:spLocks noGrp="1"/>
          </p:cNvSpPr>
          <p:nvPr>
            <p:ph type="body" sz="quarter" idx="20"/>
          </p:nvPr>
        </p:nvSpPr>
        <p:spPr>
          <a:xfrm>
            <a:off x="6328476" y="4469219"/>
            <a:ext cx="5470790" cy="570613"/>
          </a:xfrm>
        </p:spPr>
        <p:txBody>
          <a:bodyPr anchor="b">
            <a:noAutofit/>
          </a:bodyPr>
          <a:lstStyle>
            <a:lvl1pPr marL="0" indent="0">
              <a:buNone/>
              <a:defRPr sz="1800" b="1" i="0" cap="all" baseline="0">
                <a:latin typeface="Oswald SemiBold" pitchFamily="2" charset="77"/>
              </a:defRPr>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
        <p:nvSpPr>
          <p:cNvPr id="6" name="Text Placeholder 6">
            <a:extLst>
              <a:ext uri="{FF2B5EF4-FFF2-40B4-BE49-F238E27FC236}">
                <a16:creationId xmlns:a16="http://schemas.microsoft.com/office/drawing/2014/main" id="{2852C7C0-65BA-1D4D-8A01-2388FE2C2A08}"/>
              </a:ext>
            </a:extLst>
          </p:cNvPr>
          <p:cNvSpPr>
            <a:spLocks noGrp="1"/>
          </p:cNvSpPr>
          <p:nvPr>
            <p:ph type="body" sz="quarter" idx="21"/>
          </p:nvPr>
        </p:nvSpPr>
        <p:spPr>
          <a:xfrm>
            <a:off x="392736" y="4469218"/>
            <a:ext cx="5470790" cy="570613"/>
          </a:xfrm>
        </p:spPr>
        <p:txBody>
          <a:bodyPr anchor="b">
            <a:noAutofit/>
          </a:bodyPr>
          <a:lstStyle>
            <a:lvl1pPr marL="0" indent="0">
              <a:buNone/>
              <a:defRPr sz="1800" b="1" i="0" cap="all" baseline="0">
                <a:latin typeface="Oswald SemiBold" pitchFamily="2" charset="77"/>
              </a:defRPr>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Tree>
    <p:extLst>
      <p:ext uri="{BB962C8B-B14F-4D97-AF65-F5344CB8AC3E}">
        <p14:creationId xmlns:p14="http://schemas.microsoft.com/office/powerpoint/2010/main" val="14395922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0_Title and Conten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9C9FDFD-46CB-994A-91E3-5605B71DBF4A}"/>
              </a:ext>
            </a:extLst>
          </p:cNvPr>
          <p:cNvSpPr>
            <a:spLocks noGrp="1"/>
          </p:cNvSpPr>
          <p:nvPr>
            <p:ph type="pic" sz="quarter" idx="13"/>
          </p:nvPr>
        </p:nvSpPr>
        <p:spPr>
          <a:xfrm>
            <a:off x="0" y="1"/>
            <a:ext cx="12192000" cy="3428999"/>
          </a:xfrm>
          <a:solidFill>
            <a:schemeClr val="bg1"/>
          </a:solidFill>
        </p:spPr>
        <p:txBody>
          <a:bodyPr/>
          <a:lstStyle>
            <a:lvl1pPr>
              <a:defRPr b="0" i="0"/>
            </a:lvl1pPr>
          </a:lstStyle>
          <a:p>
            <a:endParaRPr lang="en-US" dirty="0"/>
          </a:p>
        </p:txBody>
      </p:sp>
      <p:sp>
        <p:nvSpPr>
          <p:cNvPr id="11" name="Text Placeholder 6">
            <a:extLst>
              <a:ext uri="{FF2B5EF4-FFF2-40B4-BE49-F238E27FC236}">
                <a16:creationId xmlns:a16="http://schemas.microsoft.com/office/drawing/2014/main" id="{719F3C81-C606-9E45-A76F-3D6A4C159FD0}"/>
              </a:ext>
            </a:extLst>
          </p:cNvPr>
          <p:cNvSpPr>
            <a:spLocks noGrp="1"/>
          </p:cNvSpPr>
          <p:nvPr>
            <p:ph type="body" sz="quarter" idx="18"/>
          </p:nvPr>
        </p:nvSpPr>
        <p:spPr>
          <a:xfrm>
            <a:off x="4314662" y="5613991"/>
            <a:ext cx="3562677" cy="850604"/>
          </a:xfrm>
        </p:spPr>
        <p:txBody>
          <a:bodyPr>
            <a:noAutofit/>
          </a:bodyPr>
          <a:lstStyle>
            <a:lvl1pPr marL="0" indent="0">
              <a:buNone/>
              <a:defRPr sz="1400" b="0" i="0"/>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
        <p:nvSpPr>
          <p:cNvPr id="4" name="Text Placeholder 6">
            <a:extLst>
              <a:ext uri="{FF2B5EF4-FFF2-40B4-BE49-F238E27FC236}">
                <a16:creationId xmlns:a16="http://schemas.microsoft.com/office/drawing/2014/main" id="{D328E688-4C96-3741-B36A-E07F7575E2DD}"/>
              </a:ext>
            </a:extLst>
          </p:cNvPr>
          <p:cNvSpPr>
            <a:spLocks noGrp="1"/>
          </p:cNvSpPr>
          <p:nvPr>
            <p:ph type="body" sz="quarter" idx="19"/>
          </p:nvPr>
        </p:nvSpPr>
        <p:spPr>
          <a:xfrm>
            <a:off x="392736" y="5613990"/>
            <a:ext cx="3562677" cy="850604"/>
          </a:xfrm>
        </p:spPr>
        <p:txBody>
          <a:bodyPr>
            <a:noAutofit/>
          </a:bodyPr>
          <a:lstStyle>
            <a:lvl1pPr marL="0" indent="0">
              <a:buNone/>
              <a:defRPr sz="1400" b="0" i="0"/>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
        <p:nvSpPr>
          <p:cNvPr id="5" name="Text Placeholder 6">
            <a:extLst>
              <a:ext uri="{FF2B5EF4-FFF2-40B4-BE49-F238E27FC236}">
                <a16:creationId xmlns:a16="http://schemas.microsoft.com/office/drawing/2014/main" id="{1E735F7D-60F3-B145-8311-B30F1DF63C93}"/>
              </a:ext>
            </a:extLst>
          </p:cNvPr>
          <p:cNvSpPr>
            <a:spLocks noGrp="1"/>
          </p:cNvSpPr>
          <p:nvPr>
            <p:ph type="body" sz="quarter" idx="20"/>
          </p:nvPr>
        </p:nvSpPr>
        <p:spPr>
          <a:xfrm>
            <a:off x="4314662" y="5043377"/>
            <a:ext cx="3562677" cy="570613"/>
          </a:xfrm>
        </p:spPr>
        <p:txBody>
          <a:bodyPr anchor="b">
            <a:noAutofit/>
          </a:bodyPr>
          <a:lstStyle>
            <a:lvl1pPr marL="0" indent="0">
              <a:buNone/>
              <a:defRPr sz="1800" b="1" i="0" cap="all" baseline="0">
                <a:latin typeface="Oswald SemiBold" pitchFamily="2" charset="77"/>
              </a:defRPr>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
        <p:nvSpPr>
          <p:cNvPr id="6" name="Text Placeholder 6">
            <a:extLst>
              <a:ext uri="{FF2B5EF4-FFF2-40B4-BE49-F238E27FC236}">
                <a16:creationId xmlns:a16="http://schemas.microsoft.com/office/drawing/2014/main" id="{2852C7C0-65BA-1D4D-8A01-2388FE2C2A08}"/>
              </a:ext>
            </a:extLst>
          </p:cNvPr>
          <p:cNvSpPr>
            <a:spLocks noGrp="1"/>
          </p:cNvSpPr>
          <p:nvPr>
            <p:ph type="body" sz="quarter" idx="21"/>
          </p:nvPr>
        </p:nvSpPr>
        <p:spPr>
          <a:xfrm>
            <a:off x="392736" y="5043376"/>
            <a:ext cx="3562677" cy="570613"/>
          </a:xfrm>
        </p:spPr>
        <p:txBody>
          <a:bodyPr anchor="b">
            <a:noAutofit/>
          </a:bodyPr>
          <a:lstStyle>
            <a:lvl1pPr marL="0" indent="0">
              <a:buNone/>
              <a:defRPr sz="1800" b="1" i="0" cap="all" baseline="0">
                <a:latin typeface="Oswald SemiBold" pitchFamily="2" charset="77"/>
              </a:defRPr>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
        <p:nvSpPr>
          <p:cNvPr id="7" name="Text Placeholder 6">
            <a:extLst>
              <a:ext uri="{FF2B5EF4-FFF2-40B4-BE49-F238E27FC236}">
                <a16:creationId xmlns:a16="http://schemas.microsoft.com/office/drawing/2014/main" id="{44D47342-243E-EA42-8B1C-33FAC522BAAE}"/>
              </a:ext>
            </a:extLst>
          </p:cNvPr>
          <p:cNvSpPr>
            <a:spLocks noGrp="1"/>
          </p:cNvSpPr>
          <p:nvPr>
            <p:ph type="body" sz="quarter" idx="22"/>
          </p:nvPr>
        </p:nvSpPr>
        <p:spPr>
          <a:xfrm>
            <a:off x="8236587" y="5613990"/>
            <a:ext cx="3562677" cy="850604"/>
          </a:xfrm>
        </p:spPr>
        <p:txBody>
          <a:bodyPr>
            <a:noAutofit/>
          </a:bodyPr>
          <a:lstStyle>
            <a:lvl1pPr marL="0" indent="0">
              <a:buNone/>
              <a:defRPr sz="1400" b="0" i="0"/>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
        <p:nvSpPr>
          <p:cNvPr id="9" name="Text Placeholder 6">
            <a:extLst>
              <a:ext uri="{FF2B5EF4-FFF2-40B4-BE49-F238E27FC236}">
                <a16:creationId xmlns:a16="http://schemas.microsoft.com/office/drawing/2014/main" id="{111C4EF7-2E45-A142-A612-2BF9D714DF9E}"/>
              </a:ext>
            </a:extLst>
          </p:cNvPr>
          <p:cNvSpPr>
            <a:spLocks noGrp="1"/>
          </p:cNvSpPr>
          <p:nvPr>
            <p:ph type="body" sz="quarter" idx="23"/>
          </p:nvPr>
        </p:nvSpPr>
        <p:spPr>
          <a:xfrm>
            <a:off x="8236587" y="5043376"/>
            <a:ext cx="3562677" cy="570613"/>
          </a:xfrm>
        </p:spPr>
        <p:txBody>
          <a:bodyPr anchor="b">
            <a:noAutofit/>
          </a:bodyPr>
          <a:lstStyle>
            <a:lvl1pPr marL="0" indent="0">
              <a:buNone/>
              <a:defRPr sz="1800" b="1" i="0" cap="all" baseline="0">
                <a:latin typeface="Oswald SemiBold" pitchFamily="2" charset="77"/>
              </a:defRPr>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Tree>
    <p:extLst>
      <p:ext uri="{BB962C8B-B14F-4D97-AF65-F5344CB8AC3E}">
        <p14:creationId xmlns:p14="http://schemas.microsoft.com/office/powerpoint/2010/main" val="39797474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4_Title and Conten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3/5/2024</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10" name="Text Placeholder 6">
            <a:extLst>
              <a:ext uri="{FF2B5EF4-FFF2-40B4-BE49-F238E27FC236}">
                <a16:creationId xmlns:a16="http://schemas.microsoft.com/office/drawing/2014/main" id="{51408170-0DC4-794B-8D0C-6D8FDA83BFFE}"/>
              </a:ext>
            </a:extLst>
          </p:cNvPr>
          <p:cNvSpPr>
            <a:spLocks noGrp="1"/>
          </p:cNvSpPr>
          <p:nvPr>
            <p:ph type="body" sz="quarter" idx="17"/>
          </p:nvPr>
        </p:nvSpPr>
        <p:spPr>
          <a:xfrm>
            <a:off x="4935770" y="2322193"/>
            <a:ext cx="3147935" cy="1536989"/>
          </a:xfrm>
        </p:spPr>
        <p:txBody>
          <a:bodyPr anchor="ctr">
            <a:noAutofit/>
          </a:bodyPr>
          <a:lstStyle>
            <a:lvl1pPr marL="0" indent="0">
              <a:buNone/>
              <a:defRPr sz="1600" b="0" i="0"/>
            </a:lvl1pPr>
            <a:lvl2pPr marL="457200" indent="0">
              <a:buNone/>
              <a:defRPr sz="1400" b="0" i="0"/>
            </a:lvl2pPr>
            <a:lvl3pPr marL="914400" indent="0">
              <a:buNone/>
              <a:defRPr sz="1200" b="0" i="0"/>
            </a:lvl3pPr>
            <a:lvl4pPr marL="1371600" indent="0">
              <a:buNone/>
              <a:defRPr sz="1100" b="0" i="0"/>
            </a:lvl4pPr>
            <a:lvl5pPr marL="1828800" indent="0">
              <a:buNone/>
              <a:defRPr sz="11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6">
            <a:extLst>
              <a:ext uri="{FF2B5EF4-FFF2-40B4-BE49-F238E27FC236}">
                <a16:creationId xmlns:a16="http://schemas.microsoft.com/office/drawing/2014/main" id="{719F3C81-C606-9E45-A76F-3D6A4C159FD0}"/>
              </a:ext>
            </a:extLst>
          </p:cNvPr>
          <p:cNvSpPr>
            <a:spLocks noGrp="1"/>
          </p:cNvSpPr>
          <p:nvPr>
            <p:ph type="body" sz="quarter" idx="18"/>
          </p:nvPr>
        </p:nvSpPr>
        <p:spPr>
          <a:xfrm>
            <a:off x="8429846" y="2322192"/>
            <a:ext cx="3147935" cy="1536989"/>
          </a:xfrm>
        </p:spPr>
        <p:txBody>
          <a:bodyPr anchor="ctr">
            <a:noAutofit/>
          </a:bodyPr>
          <a:lstStyle>
            <a:lvl1pPr marL="0" indent="0">
              <a:buNone/>
              <a:defRPr sz="1600" b="0" i="0"/>
            </a:lvl1pPr>
            <a:lvl2pPr marL="457200" indent="0">
              <a:buNone/>
              <a:defRPr sz="1400" b="0" i="0"/>
            </a:lvl2pPr>
            <a:lvl3pPr marL="914400" indent="0">
              <a:buNone/>
              <a:defRPr sz="1200" b="0" i="0"/>
            </a:lvl3pPr>
            <a:lvl4pPr marL="1371600" indent="0">
              <a:buNone/>
              <a:defRPr sz="1100" b="0" i="0"/>
            </a:lvl4pPr>
            <a:lvl5pPr marL="1828800" indent="0">
              <a:buNone/>
              <a:defRPr sz="11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6">
            <a:extLst>
              <a:ext uri="{FF2B5EF4-FFF2-40B4-BE49-F238E27FC236}">
                <a16:creationId xmlns:a16="http://schemas.microsoft.com/office/drawing/2014/main" id="{D7655E03-1B41-0643-886E-78DF89046BAF}"/>
              </a:ext>
            </a:extLst>
          </p:cNvPr>
          <p:cNvSpPr>
            <a:spLocks noGrp="1"/>
          </p:cNvSpPr>
          <p:nvPr>
            <p:ph type="body" sz="quarter" idx="19"/>
          </p:nvPr>
        </p:nvSpPr>
        <p:spPr>
          <a:xfrm>
            <a:off x="4935770" y="4376148"/>
            <a:ext cx="3147935" cy="1536989"/>
          </a:xfrm>
        </p:spPr>
        <p:txBody>
          <a:bodyPr anchor="ctr">
            <a:noAutofit/>
          </a:bodyPr>
          <a:lstStyle>
            <a:lvl1pPr marL="0" indent="0">
              <a:buNone/>
              <a:defRPr sz="1600" b="0" i="0"/>
            </a:lvl1pPr>
            <a:lvl2pPr marL="457200" indent="0">
              <a:buNone/>
              <a:defRPr sz="1400" b="0" i="0"/>
            </a:lvl2pPr>
            <a:lvl3pPr marL="914400" indent="0">
              <a:buNone/>
              <a:defRPr sz="1200" b="0" i="0"/>
            </a:lvl3pPr>
            <a:lvl4pPr marL="1371600" indent="0">
              <a:buNone/>
              <a:defRPr sz="1100" b="0" i="0"/>
            </a:lvl4pPr>
            <a:lvl5pPr marL="1828800" indent="0">
              <a:buNone/>
              <a:defRPr sz="11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6">
            <a:extLst>
              <a:ext uri="{FF2B5EF4-FFF2-40B4-BE49-F238E27FC236}">
                <a16:creationId xmlns:a16="http://schemas.microsoft.com/office/drawing/2014/main" id="{82EC3778-6871-3F46-8EE3-A1C813759D1B}"/>
              </a:ext>
            </a:extLst>
          </p:cNvPr>
          <p:cNvSpPr>
            <a:spLocks noGrp="1"/>
          </p:cNvSpPr>
          <p:nvPr>
            <p:ph type="body" sz="quarter" idx="20"/>
          </p:nvPr>
        </p:nvSpPr>
        <p:spPr>
          <a:xfrm>
            <a:off x="8429846" y="4376147"/>
            <a:ext cx="3147935" cy="1536989"/>
          </a:xfrm>
        </p:spPr>
        <p:txBody>
          <a:bodyPr anchor="ctr">
            <a:noAutofit/>
          </a:bodyPr>
          <a:lstStyle>
            <a:lvl1pPr marL="0" indent="0">
              <a:buNone/>
              <a:defRPr sz="1600" b="0" i="0"/>
            </a:lvl1pPr>
            <a:lvl2pPr marL="457200" indent="0">
              <a:buNone/>
              <a:defRPr sz="1400" b="0" i="0"/>
            </a:lvl2pPr>
            <a:lvl3pPr marL="914400" indent="0">
              <a:buNone/>
              <a:defRPr sz="1200" b="0" i="0"/>
            </a:lvl3pPr>
            <a:lvl4pPr marL="1371600" indent="0">
              <a:buNone/>
              <a:defRPr sz="1100" b="0" i="0"/>
            </a:lvl4pPr>
            <a:lvl5pPr marL="1828800" indent="0">
              <a:buNone/>
              <a:defRPr sz="11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6">
            <a:extLst>
              <a:ext uri="{FF2B5EF4-FFF2-40B4-BE49-F238E27FC236}">
                <a16:creationId xmlns:a16="http://schemas.microsoft.com/office/drawing/2014/main" id="{3173943D-8970-6940-B28D-1826D9D8AE73}"/>
              </a:ext>
            </a:extLst>
          </p:cNvPr>
          <p:cNvSpPr>
            <a:spLocks noGrp="1"/>
          </p:cNvSpPr>
          <p:nvPr>
            <p:ph type="body" sz="quarter" idx="22"/>
          </p:nvPr>
        </p:nvSpPr>
        <p:spPr>
          <a:xfrm>
            <a:off x="650591" y="4366865"/>
            <a:ext cx="3940517" cy="1545828"/>
          </a:xfrm>
        </p:spPr>
        <p:txBody>
          <a:bodyPr anchor="ctr">
            <a:noAutofit/>
          </a:bodyPr>
          <a:lstStyle>
            <a:lvl1pPr marL="0" indent="0" algn="r">
              <a:buNone/>
              <a:defRPr sz="3600" b="1" i="0" cap="all" baseline="0">
                <a:latin typeface="Oswald SemiBold" pitchFamily="2" charset="77"/>
              </a:defRPr>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
        <p:nvSpPr>
          <p:cNvPr id="17" name="Text Placeholder 6">
            <a:extLst>
              <a:ext uri="{FF2B5EF4-FFF2-40B4-BE49-F238E27FC236}">
                <a16:creationId xmlns:a16="http://schemas.microsoft.com/office/drawing/2014/main" id="{0CB3FA68-8FF9-B64E-B527-A0CFCFF97CFB}"/>
              </a:ext>
            </a:extLst>
          </p:cNvPr>
          <p:cNvSpPr>
            <a:spLocks noGrp="1"/>
          </p:cNvSpPr>
          <p:nvPr>
            <p:ph type="body" sz="quarter" idx="23"/>
          </p:nvPr>
        </p:nvSpPr>
        <p:spPr>
          <a:xfrm>
            <a:off x="652070" y="2324060"/>
            <a:ext cx="3940517" cy="1545828"/>
          </a:xfrm>
        </p:spPr>
        <p:txBody>
          <a:bodyPr anchor="ctr">
            <a:noAutofit/>
          </a:bodyPr>
          <a:lstStyle>
            <a:lvl1pPr marL="0" indent="0" algn="r">
              <a:buNone/>
              <a:defRPr sz="3600" b="1" i="0" cap="all" baseline="0">
                <a:latin typeface="Oswald SemiBold" pitchFamily="2" charset="77"/>
              </a:defRPr>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
        <p:nvSpPr>
          <p:cNvPr id="3" name="Title 2">
            <a:extLst>
              <a:ext uri="{FF2B5EF4-FFF2-40B4-BE49-F238E27FC236}">
                <a16:creationId xmlns:a16="http://schemas.microsoft.com/office/drawing/2014/main" id="{B3E4A625-885B-E04E-8BFC-79A5BD6A2232}"/>
              </a:ext>
            </a:extLst>
          </p:cNvPr>
          <p:cNvSpPr>
            <a:spLocks noGrp="1"/>
          </p:cNvSpPr>
          <p:nvPr>
            <p:ph type="title"/>
          </p:nvPr>
        </p:nvSpPr>
        <p:spPr>
          <a:xfrm>
            <a:off x="0" y="1"/>
            <a:ext cx="12192000" cy="1690688"/>
          </a:xfrm>
          <a:solidFill>
            <a:schemeClr val="accent1">
              <a:lumMod val="10000"/>
              <a:lumOff val="90000"/>
            </a:schemeClr>
          </a:solidFill>
        </p:spPr>
        <p:txBody>
          <a:bodyPr>
            <a:normAutofit/>
          </a:bodyPr>
          <a:lstStyle>
            <a:lvl1pPr algn="ctr">
              <a:defRPr sz="3600">
                <a:solidFill>
                  <a:schemeClr val="bg2"/>
                </a:solidFill>
              </a:defRPr>
            </a:lvl1pPr>
          </a:lstStyle>
          <a:p>
            <a:r>
              <a:rPr lang="en-US"/>
              <a:t>Click to edit Master title style</a:t>
            </a:r>
          </a:p>
        </p:txBody>
      </p:sp>
    </p:spTree>
    <p:extLst>
      <p:ext uri="{BB962C8B-B14F-4D97-AF65-F5344CB8AC3E}">
        <p14:creationId xmlns:p14="http://schemas.microsoft.com/office/powerpoint/2010/main" val="1324045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7EB31-316B-8D40-A46C-834C46ECE0CE}"/>
              </a:ext>
            </a:extLst>
          </p:cNvPr>
          <p:cNvSpPr>
            <a:spLocks noGrp="1"/>
          </p:cNvSpPr>
          <p:nvPr>
            <p:ph type="title"/>
          </p:nvPr>
        </p:nvSpPr>
        <p:spPr>
          <a:xfrm>
            <a:off x="8610599" y="1231034"/>
            <a:ext cx="3207255" cy="2197966"/>
          </a:xfrm>
        </p:spPr>
        <p:txBody>
          <a:bodyPr anchor="b">
            <a:noAutofit/>
          </a:bodyPr>
          <a:lstStyle>
            <a:lvl1pPr>
              <a:defRPr sz="4400"/>
            </a:lvl1pPr>
          </a:lstStyle>
          <a:p>
            <a:r>
              <a:rPr lang="en-US" dirty="0"/>
              <a:t>Click to edit Master title style</a:t>
            </a:r>
          </a:p>
        </p:txBody>
      </p:sp>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3/5/2024</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10" name="Picture Placeholder 7">
            <a:extLst>
              <a:ext uri="{FF2B5EF4-FFF2-40B4-BE49-F238E27FC236}">
                <a16:creationId xmlns:a16="http://schemas.microsoft.com/office/drawing/2014/main" id="{818034BB-DC7D-2640-9E8B-61B598FF7615}"/>
              </a:ext>
            </a:extLst>
          </p:cNvPr>
          <p:cNvSpPr>
            <a:spLocks noGrp="1"/>
          </p:cNvSpPr>
          <p:nvPr>
            <p:ph type="pic" sz="quarter" idx="16"/>
          </p:nvPr>
        </p:nvSpPr>
        <p:spPr>
          <a:xfrm>
            <a:off x="0" y="0"/>
            <a:ext cx="8289588" cy="6858000"/>
          </a:xfrm>
          <a:solidFill>
            <a:schemeClr val="bg1"/>
          </a:solidFill>
        </p:spPr>
        <p:txBody>
          <a:bodyPr/>
          <a:lstStyle>
            <a:lvl1pPr>
              <a:defRPr b="0" i="0"/>
            </a:lvl1pPr>
          </a:lstStyle>
          <a:p>
            <a:endParaRPr lang="en-US" dirty="0"/>
          </a:p>
        </p:txBody>
      </p:sp>
      <p:sp>
        <p:nvSpPr>
          <p:cNvPr id="11" name="Text Placeholder 6">
            <a:extLst>
              <a:ext uri="{FF2B5EF4-FFF2-40B4-BE49-F238E27FC236}">
                <a16:creationId xmlns:a16="http://schemas.microsoft.com/office/drawing/2014/main" id="{C0A5BB8A-7672-6D49-8988-688435A009DF}"/>
              </a:ext>
            </a:extLst>
          </p:cNvPr>
          <p:cNvSpPr>
            <a:spLocks noGrp="1"/>
          </p:cNvSpPr>
          <p:nvPr>
            <p:ph type="body" sz="quarter" idx="15"/>
          </p:nvPr>
        </p:nvSpPr>
        <p:spPr>
          <a:xfrm>
            <a:off x="8610599" y="3429000"/>
            <a:ext cx="3207255" cy="1938771"/>
          </a:xfrm>
        </p:spPr>
        <p:txBody>
          <a:bodyPr>
            <a:noAutofit/>
          </a:bodyPr>
          <a:lstStyle>
            <a:lvl1pPr marL="0" indent="0">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633841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5_Title and Conten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3/5/2024</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13" name="Text Placeholder 6">
            <a:extLst>
              <a:ext uri="{FF2B5EF4-FFF2-40B4-BE49-F238E27FC236}">
                <a16:creationId xmlns:a16="http://schemas.microsoft.com/office/drawing/2014/main" id="{D7655E03-1B41-0643-886E-78DF89046BAF}"/>
              </a:ext>
            </a:extLst>
          </p:cNvPr>
          <p:cNvSpPr>
            <a:spLocks noGrp="1"/>
          </p:cNvSpPr>
          <p:nvPr>
            <p:ph type="body" sz="quarter" idx="19"/>
          </p:nvPr>
        </p:nvSpPr>
        <p:spPr>
          <a:xfrm>
            <a:off x="4935770" y="4376148"/>
            <a:ext cx="6418030" cy="1536989"/>
          </a:xfrm>
        </p:spPr>
        <p:txBody>
          <a:bodyPr anchor="ctr">
            <a:noAutofit/>
          </a:bodyPr>
          <a:lstStyle>
            <a:lvl1pPr marL="0" indent="0">
              <a:buNone/>
              <a:defRPr sz="1600" b="0" i="0"/>
            </a:lvl1pPr>
            <a:lvl2pPr marL="457200" indent="0">
              <a:buNone/>
              <a:defRPr sz="1400" b="0" i="0"/>
            </a:lvl2pPr>
            <a:lvl3pPr marL="914400" indent="0">
              <a:buNone/>
              <a:defRPr sz="1200" b="0" i="0"/>
            </a:lvl3pPr>
            <a:lvl4pPr marL="1371600" indent="0">
              <a:buNone/>
              <a:defRPr sz="1100" b="0" i="0"/>
            </a:lvl4pPr>
            <a:lvl5pPr marL="1828800" indent="0">
              <a:buNone/>
              <a:defRPr sz="11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6">
            <a:extLst>
              <a:ext uri="{FF2B5EF4-FFF2-40B4-BE49-F238E27FC236}">
                <a16:creationId xmlns:a16="http://schemas.microsoft.com/office/drawing/2014/main" id="{3173943D-8970-6940-B28D-1826D9D8AE73}"/>
              </a:ext>
            </a:extLst>
          </p:cNvPr>
          <p:cNvSpPr>
            <a:spLocks noGrp="1"/>
          </p:cNvSpPr>
          <p:nvPr>
            <p:ph type="body" sz="quarter" idx="22"/>
          </p:nvPr>
        </p:nvSpPr>
        <p:spPr>
          <a:xfrm>
            <a:off x="650591" y="4366865"/>
            <a:ext cx="3940517" cy="1545828"/>
          </a:xfrm>
        </p:spPr>
        <p:txBody>
          <a:bodyPr anchor="ctr">
            <a:noAutofit/>
          </a:bodyPr>
          <a:lstStyle>
            <a:lvl1pPr marL="0" indent="0" algn="r">
              <a:buNone/>
              <a:defRPr sz="3600" b="1" i="0" cap="all" baseline="0">
                <a:latin typeface="Oswald SemiBold" pitchFamily="2" charset="77"/>
              </a:defRPr>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
        <p:nvSpPr>
          <p:cNvPr id="17" name="Text Placeholder 6">
            <a:extLst>
              <a:ext uri="{FF2B5EF4-FFF2-40B4-BE49-F238E27FC236}">
                <a16:creationId xmlns:a16="http://schemas.microsoft.com/office/drawing/2014/main" id="{0CB3FA68-8FF9-B64E-B527-A0CFCFF97CFB}"/>
              </a:ext>
            </a:extLst>
          </p:cNvPr>
          <p:cNvSpPr>
            <a:spLocks noGrp="1"/>
          </p:cNvSpPr>
          <p:nvPr>
            <p:ph type="body" sz="quarter" idx="23"/>
          </p:nvPr>
        </p:nvSpPr>
        <p:spPr>
          <a:xfrm>
            <a:off x="652070" y="2721935"/>
            <a:ext cx="3036305" cy="926259"/>
          </a:xfrm>
        </p:spPr>
        <p:txBody>
          <a:bodyPr anchor="t">
            <a:noAutofit/>
          </a:bodyPr>
          <a:lstStyle>
            <a:lvl1pPr marL="0" indent="0" algn="ctr">
              <a:buNone/>
              <a:defRPr sz="2000" b="1" i="0" cap="all" baseline="0">
                <a:latin typeface="Oswald SemiBold" pitchFamily="2" charset="77"/>
              </a:defRPr>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
        <p:nvSpPr>
          <p:cNvPr id="3" name="Title 2">
            <a:extLst>
              <a:ext uri="{FF2B5EF4-FFF2-40B4-BE49-F238E27FC236}">
                <a16:creationId xmlns:a16="http://schemas.microsoft.com/office/drawing/2014/main" id="{B3E4A625-885B-E04E-8BFC-79A5BD6A2232}"/>
              </a:ext>
            </a:extLst>
          </p:cNvPr>
          <p:cNvSpPr>
            <a:spLocks noGrp="1"/>
          </p:cNvSpPr>
          <p:nvPr>
            <p:ph type="title"/>
          </p:nvPr>
        </p:nvSpPr>
        <p:spPr>
          <a:xfrm>
            <a:off x="0" y="1"/>
            <a:ext cx="12192000" cy="1690688"/>
          </a:xfrm>
          <a:noFill/>
        </p:spPr>
        <p:txBody>
          <a:bodyPr>
            <a:normAutofit/>
          </a:bodyPr>
          <a:lstStyle>
            <a:lvl1pPr algn="ctr">
              <a:defRPr sz="3600">
                <a:solidFill>
                  <a:schemeClr val="accent1">
                    <a:lumMod val="10000"/>
                    <a:lumOff val="90000"/>
                  </a:schemeClr>
                </a:solidFill>
              </a:defRPr>
            </a:lvl1pPr>
          </a:lstStyle>
          <a:p>
            <a:r>
              <a:rPr lang="en-US"/>
              <a:t>Click to edit Master title style</a:t>
            </a:r>
          </a:p>
        </p:txBody>
      </p:sp>
      <p:sp>
        <p:nvSpPr>
          <p:cNvPr id="12" name="Text Placeholder 6">
            <a:extLst>
              <a:ext uri="{FF2B5EF4-FFF2-40B4-BE49-F238E27FC236}">
                <a16:creationId xmlns:a16="http://schemas.microsoft.com/office/drawing/2014/main" id="{1AA4EDCC-12FD-2F4B-8085-FA396D744024}"/>
              </a:ext>
            </a:extLst>
          </p:cNvPr>
          <p:cNvSpPr>
            <a:spLocks noGrp="1"/>
          </p:cNvSpPr>
          <p:nvPr>
            <p:ph type="body" sz="quarter" idx="24"/>
          </p:nvPr>
        </p:nvSpPr>
        <p:spPr>
          <a:xfrm>
            <a:off x="4484782" y="2721935"/>
            <a:ext cx="3036305" cy="926259"/>
          </a:xfrm>
        </p:spPr>
        <p:txBody>
          <a:bodyPr anchor="t">
            <a:noAutofit/>
          </a:bodyPr>
          <a:lstStyle>
            <a:lvl1pPr marL="0" indent="0" algn="ctr">
              <a:buNone/>
              <a:defRPr sz="2000" b="1" i="0" cap="all" baseline="0">
                <a:latin typeface="Oswald SemiBold" pitchFamily="2" charset="77"/>
              </a:defRPr>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
        <p:nvSpPr>
          <p:cNvPr id="15" name="Text Placeholder 6">
            <a:extLst>
              <a:ext uri="{FF2B5EF4-FFF2-40B4-BE49-F238E27FC236}">
                <a16:creationId xmlns:a16="http://schemas.microsoft.com/office/drawing/2014/main" id="{18B7584C-4C1C-894B-9823-E37B760A35B6}"/>
              </a:ext>
            </a:extLst>
          </p:cNvPr>
          <p:cNvSpPr>
            <a:spLocks noGrp="1"/>
          </p:cNvSpPr>
          <p:nvPr>
            <p:ph type="body" sz="quarter" idx="25"/>
          </p:nvPr>
        </p:nvSpPr>
        <p:spPr>
          <a:xfrm>
            <a:off x="8317494" y="2721935"/>
            <a:ext cx="3036305" cy="926259"/>
          </a:xfrm>
        </p:spPr>
        <p:txBody>
          <a:bodyPr anchor="t">
            <a:noAutofit/>
          </a:bodyPr>
          <a:lstStyle>
            <a:lvl1pPr marL="0" indent="0" algn="ctr">
              <a:buNone/>
              <a:defRPr sz="2000" b="1" i="0" cap="all" baseline="0">
                <a:latin typeface="Oswald SemiBold" pitchFamily="2" charset="77"/>
              </a:defRPr>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Tree>
    <p:extLst>
      <p:ext uri="{BB962C8B-B14F-4D97-AF65-F5344CB8AC3E}">
        <p14:creationId xmlns:p14="http://schemas.microsoft.com/office/powerpoint/2010/main" val="6286047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75786F8-1EBE-A34F-8FF0-691916AD4E77}"/>
              </a:ext>
            </a:extLst>
          </p:cNvPr>
          <p:cNvSpPr/>
          <p:nvPr userDrawn="1"/>
        </p:nvSpPr>
        <p:spPr>
          <a:xfrm>
            <a:off x="0" y="3429000"/>
            <a:ext cx="12192000" cy="3429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Roboto Light" panose="02000000000000000000" pitchFamily="2" charset="0"/>
              <a:ea typeface="Roboto Light" panose="02000000000000000000" pitchFamily="2" charset="0"/>
            </a:endParaRPr>
          </a:p>
        </p:txBody>
      </p:sp>
      <p:sp>
        <p:nvSpPr>
          <p:cNvPr id="2" name="Title 1">
            <a:extLst>
              <a:ext uri="{FF2B5EF4-FFF2-40B4-BE49-F238E27FC236}">
                <a16:creationId xmlns:a16="http://schemas.microsoft.com/office/drawing/2014/main" id="{FF57EB31-316B-8D40-A46C-834C46ECE0CE}"/>
              </a:ext>
            </a:extLst>
          </p:cNvPr>
          <p:cNvSpPr>
            <a:spLocks noGrp="1"/>
          </p:cNvSpPr>
          <p:nvPr>
            <p:ph type="title"/>
          </p:nvPr>
        </p:nvSpPr>
        <p:spPr>
          <a:xfrm>
            <a:off x="1695951" y="517848"/>
            <a:ext cx="8800097" cy="988579"/>
          </a:xfrm>
        </p:spPr>
        <p:txBody>
          <a:bodyPr anchor="b">
            <a:noAutofit/>
          </a:bodyPr>
          <a:lstStyle>
            <a:lvl1pPr algn="ctr">
              <a:defRPr sz="4800"/>
            </a:lvl1pPr>
          </a:lstStyle>
          <a:p>
            <a:r>
              <a:rPr lang="en-US" dirty="0"/>
              <a:t>Click to edit Master title style</a:t>
            </a:r>
          </a:p>
        </p:txBody>
      </p:sp>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3/5/2024</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10" name="Picture Placeholder 7">
            <a:extLst>
              <a:ext uri="{FF2B5EF4-FFF2-40B4-BE49-F238E27FC236}">
                <a16:creationId xmlns:a16="http://schemas.microsoft.com/office/drawing/2014/main" id="{818034BB-DC7D-2640-9E8B-61B598FF7615}"/>
              </a:ext>
            </a:extLst>
          </p:cNvPr>
          <p:cNvSpPr>
            <a:spLocks noGrp="1"/>
          </p:cNvSpPr>
          <p:nvPr>
            <p:ph type="pic" sz="quarter" idx="16"/>
          </p:nvPr>
        </p:nvSpPr>
        <p:spPr>
          <a:xfrm>
            <a:off x="-1" y="3429000"/>
            <a:ext cx="4059936" cy="3429000"/>
          </a:xfrm>
          <a:solidFill>
            <a:schemeClr val="bg1"/>
          </a:solidFill>
        </p:spPr>
        <p:txBody>
          <a:bodyPr/>
          <a:lstStyle>
            <a:lvl1pPr>
              <a:defRPr b="0" i="0"/>
            </a:lvl1pPr>
          </a:lstStyle>
          <a:p>
            <a:endParaRPr lang="en-US" dirty="0"/>
          </a:p>
        </p:txBody>
      </p:sp>
      <p:sp>
        <p:nvSpPr>
          <p:cNvPr id="11" name="Text Placeholder 6">
            <a:extLst>
              <a:ext uri="{FF2B5EF4-FFF2-40B4-BE49-F238E27FC236}">
                <a16:creationId xmlns:a16="http://schemas.microsoft.com/office/drawing/2014/main" id="{C0A5BB8A-7672-6D49-8988-688435A009DF}"/>
              </a:ext>
            </a:extLst>
          </p:cNvPr>
          <p:cNvSpPr>
            <a:spLocks noGrp="1"/>
          </p:cNvSpPr>
          <p:nvPr>
            <p:ph type="body" sz="quarter" idx="15"/>
          </p:nvPr>
        </p:nvSpPr>
        <p:spPr>
          <a:xfrm>
            <a:off x="8610599" y="3429000"/>
            <a:ext cx="3207255" cy="1938771"/>
          </a:xfrm>
        </p:spPr>
        <p:txBody>
          <a:bodyPr>
            <a:noAutofit/>
          </a:bodyPr>
          <a:lstStyle>
            <a:lvl1pPr marL="0" indent="0">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7">
            <a:extLst>
              <a:ext uri="{FF2B5EF4-FFF2-40B4-BE49-F238E27FC236}">
                <a16:creationId xmlns:a16="http://schemas.microsoft.com/office/drawing/2014/main" id="{EC53FD0C-B1DC-E141-90F0-958953CFC698}"/>
              </a:ext>
            </a:extLst>
          </p:cNvPr>
          <p:cNvSpPr>
            <a:spLocks noGrp="1"/>
          </p:cNvSpPr>
          <p:nvPr>
            <p:ph type="pic" sz="quarter" idx="17"/>
          </p:nvPr>
        </p:nvSpPr>
        <p:spPr>
          <a:xfrm>
            <a:off x="8132064" y="3429000"/>
            <a:ext cx="4059936" cy="3429000"/>
          </a:xfrm>
          <a:solidFill>
            <a:schemeClr val="bg1"/>
          </a:solidFill>
        </p:spPr>
        <p:txBody>
          <a:bodyPr/>
          <a:lstStyle>
            <a:lvl1pPr>
              <a:defRPr b="0" i="0"/>
            </a:lvl1pPr>
          </a:lstStyle>
          <a:p>
            <a:endParaRPr lang="en-US" dirty="0"/>
          </a:p>
        </p:txBody>
      </p:sp>
      <p:sp>
        <p:nvSpPr>
          <p:cNvPr id="12" name="Text Placeholder 6">
            <a:extLst>
              <a:ext uri="{FF2B5EF4-FFF2-40B4-BE49-F238E27FC236}">
                <a16:creationId xmlns:a16="http://schemas.microsoft.com/office/drawing/2014/main" id="{23F5F0BC-E255-C841-9FB2-D5898ADF3311}"/>
              </a:ext>
            </a:extLst>
          </p:cNvPr>
          <p:cNvSpPr>
            <a:spLocks noGrp="1"/>
          </p:cNvSpPr>
          <p:nvPr>
            <p:ph type="body" sz="quarter" idx="19"/>
          </p:nvPr>
        </p:nvSpPr>
        <p:spPr>
          <a:xfrm>
            <a:off x="1695951" y="1699219"/>
            <a:ext cx="8800096" cy="795787"/>
          </a:xfrm>
        </p:spPr>
        <p:txBody>
          <a:bodyPr anchor="t">
            <a:noAutofit/>
          </a:bodyPr>
          <a:lstStyle>
            <a:lvl1pPr marL="0" indent="0" algn="ctr">
              <a:buNone/>
              <a:defRPr sz="1600" b="0" i="0"/>
            </a:lvl1pPr>
            <a:lvl2pPr marL="457200" indent="0" algn="ctr">
              <a:buNone/>
              <a:defRPr sz="1400" b="0" i="0"/>
            </a:lvl2pPr>
            <a:lvl3pPr marL="914400" indent="0" algn="ctr">
              <a:buNone/>
              <a:defRPr sz="1200" b="0" i="0"/>
            </a:lvl3pPr>
            <a:lvl4pPr marL="1371600" indent="0" algn="ctr">
              <a:buNone/>
              <a:defRPr sz="1100" b="0" i="0"/>
            </a:lvl4pPr>
            <a:lvl5pPr marL="1828800" indent="0" algn="ctr">
              <a:buNone/>
              <a:defRPr sz="1100" b="0" i="0"/>
            </a:lvl5pPr>
          </a:lstStyle>
          <a:p>
            <a:pPr lvl="0"/>
            <a:r>
              <a:rPr lang="en-US" dirty="0"/>
              <a:t>Click to edit Master text styles</a:t>
            </a:r>
          </a:p>
        </p:txBody>
      </p:sp>
      <p:sp>
        <p:nvSpPr>
          <p:cNvPr id="14" name="Text Placeholder 6">
            <a:extLst>
              <a:ext uri="{FF2B5EF4-FFF2-40B4-BE49-F238E27FC236}">
                <a16:creationId xmlns:a16="http://schemas.microsoft.com/office/drawing/2014/main" id="{43C10868-D381-D148-A04D-51D793729E77}"/>
              </a:ext>
            </a:extLst>
          </p:cNvPr>
          <p:cNvSpPr>
            <a:spLocks noGrp="1"/>
          </p:cNvSpPr>
          <p:nvPr>
            <p:ph type="body" sz="quarter" idx="20"/>
          </p:nvPr>
        </p:nvSpPr>
        <p:spPr>
          <a:xfrm>
            <a:off x="4577847" y="4719762"/>
            <a:ext cx="3036306" cy="1620389"/>
          </a:xfrm>
        </p:spPr>
        <p:txBody>
          <a:bodyPr anchor="t">
            <a:noAutofit/>
          </a:bodyPr>
          <a:lstStyle>
            <a:lvl1pPr marL="0" indent="0" algn="ctr">
              <a:buNone/>
              <a:defRPr sz="1600" b="0" i="0">
                <a:solidFill>
                  <a:schemeClr val="bg2"/>
                </a:solidFill>
              </a:defRPr>
            </a:lvl1pPr>
            <a:lvl2pPr marL="457200" indent="0" algn="ctr">
              <a:buNone/>
              <a:defRPr sz="1400" b="0" i="0"/>
            </a:lvl2pPr>
            <a:lvl3pPr marL="914400" indent="0" algn="ctr">
              <a:buNone/>
              <a:defRPr sz="1200" b="0" i="0"/>
            </a:lvl3pPr>
            <a:lvl4pPr marL="1371600" indent="0" algn="ctr">
              <a:buNone/>
              <a:defRPr sz="1100" b="0" i="0"/>
            </a:lvl4pPr>
            <a:lvl5pPr marL="1828800" indent="0" algn="ctr">
              <a:buNone/>
              <a:defRPr sz="1100" b="0" i="0"/>
            </a:lvl5pPr>
          </a:lstStyle>
          <a:p>
            <a:pPr lvl="0"/>
            <a:r>
              <a:rPr lang="en-US" dirty="0"/>
              <a:t>Click to edit Master text styles</a:t>
            </a:r>
          </a:p>
        </p:txBody>
      </p:sp>
      <p:sp>
        <p:nvSpPr>
          <p:cNvPr id="15" name="Text Placeholder 6">
            <a:extLst>
              <a:ext uri="{FF2B5EF4-FFF2-40B4-BE49-F238E27FC236}">
                <a16:creationId xmlns:a16="http://schemas.microsoft.com/office/drawing/2014/main" id="{2F56925B-FE49-864C-BCE2-2C4BDFAA0099}"/>
              </a:ext>
            </a:extLst>
          </p:cNvPr>
          <p:cNvSpPr>
            <a:spLocks noGrp="1"/>
          </p:cNvSpPr>
          <p:nvPr>
            <p:ph type="body" sz="quarter" idx="23"/>
          </p:nvPr>
        </p:nvSpPr>
        <p:spPr>
          <a:xfrm>
            <a:off x="4577847" y="3793503"/>
            <a:ext cx="3036305" cy="926259"/>
          </a:xfrm>
        </p:spPr>
        <p:txBody>
          <a:bodyPr anchor="b">
            <a:noAutofit/>
          </a:bodyPr>
          <a:lstStyle>
            <a:lvl1pPr marL="0" indent="0" algn="ctr">
              <a:buNone/>
              <a:defRPr sz="2000" b="1" i="0" cap="all" baseline="0">
                <a:solidFill>
                  <a:schemeClr val="bg2"/>
                </a:solidFill>
                <a:latin typeface="Oswald SemiBold" pitchFamily="2" charset="77"/>
              </a:defRPr>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Tree>
    <p:extLst>
      <p:ext uri="{BB962C8B-B14F-4D97-AF65-F5344CB8AC3E}">
        <p14:creationId xmlns:p14="http://schemas.microsoft.com/office/powerpoint/2010/main" val="1841918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0_Custom Layout">
    <p:bg>
      <p:bgPr>
        <a:solidFill>
          <a:schemeClr val="tx2"/>
        </a:solidFill>
        <a:effectLst/>
      </p:bgPr>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E5B5204-28C8-E44F-A86F-32B498F4E908}"/>
              </a:ext>
            </a:extLst>
          </p:cNvPr>
          <p:cNvSpPr>
            <a:spLocks noGrp="1"/>
          </p:cNvSpPr>
          <p:nvPr>
            <p:ph type="pic" sz="quarter" idx="13"/>
          </p:nvPr>
        </p:nvSpPr>
        <p:spPr>
          <a:xfrm>
            <a:off x="0" y="0"/>
            <a:ext cx="12192000" cy="6858000"/>
          </a:xfrm>
          <a:custGeom>
            <a:avLst/>
            <a:gdLst>
              <a:gd name="connsiteX0" fmla="*/ 915131 w 12192000"/>
              <a:gd name="connsiteY0" fmla="*/ 838931 h 6858000"/>
              <a:gd name="connsiteX1" fmla="*/ 11276869 w 12192000"/>
              <a:gd name="connsiteY1" fmla="*/ 838931 h 6858000"/>
              <a:gd name="connsiteX2" fmla="*/ 11276869 w 12192000"/>
              <a:gd name="connsiteY2" fmla="*/ 5893657 h 6858000"/>
              <a:gd name="connsiteX3" fmla="*/ 915131 w 12192000"/>
              <a:gd name="connsiteY3" fmla="*/ 5893657 h 6858000"/>
              <a:gd name="connsiteX4" fmla="*/ 838200 w 12192000"/>
              <a:gd name="connsiteY4" fmla="*/ 762000 h 6858000"/>
              <a:gd name="connsiteX5" fmla="*/ 838200 w 12192000"/>
              <a:gd name="connsiteY5" fmla="*/ 5970588 h 6858000"/>
              <a:gd name="connsiteX6" fmla="*/ 11353800 w 12192000"/>
              <a:gd name="connsiteY6" fmla="*/ 5970588 h 6858000"/>
              <a:gd name="connsiteX7" fmla="*/ 11353800 w 12192000"/>
              <a:gd name="connsiteY7" fmla="*/ 762000 h 6858000"/>
              <a:gd name="connsiteX8" fmla="*/ 0 w 12192000"/>
              <a:gd name="connsiteY8" fmla="*/ 0 h 6858000"/>
              <a:gd name="connsiteX9" fmla="*/ 12192000 w 12192000"/>
              <a:gd name="connsiteY9" fmla="*/ 0 h 6858000"/>
              <a:gd name="connsiteX10" fmla="*/ 12192000 w 12192000"/>
              <a:gd name="connsiteY10" fmla="*/ 6858000 h 6858000"/>
              <a:gd name="connsiteX11" fmla="*/ 0 w 1219200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0">
                <a:moveTo>
                  <a:pt x="915131" y="838931"/>
                </a:moveTo>
                <a:lnTo>
                  <a:pt x="11276869" y="838931"/>
                </a:lnTo>
                <a:lnTo>
                  <a:pt x="11276869" y="5893657"/>
                </a:lnTo>
                <a:lnTo>
                  <a:pt x="915131" y="5893657"/>
                </a:lnTo>
                <a:close/>
                <a:moveTo>
                  <a:pt x="838200" y="762000"/>
                </a:moveTo>
                <a:lnTo>
                  <a:pt x="838200" y="5970588"/>
                </a:lnTo>
                <a:lnTo>
                  <a:pt x="11353800" y="5970588"/>
                </a:lnTo>
                <a:lnTo>
                  <a:pt x="11353800" y="762000"/>
                </a:lnTo>
                <a:close/>
                <a:moveTo>
                  <a:pt x="0" y="0"/>
                </a:moveTo>
                <a:lnTo>
                  <a:pt x="12192000" y="0"/>
                </a:lnTo>
                <a:lnTo>
                  <a:pt x="12192000" y="6858000"/>
                </a:lnTo>
                <a:lnTo>
                  <a:pt x="0" y="6858000"/>
                </a:lnTo>
                <a:close/>
              </a:path>
            </a:pathLst>
          </a:custGeom>
          <a:solidFill>
            <a:schemeClr val="bg1"/>
          </a:solidFill>
        </p:spPr>
        <p:txBody>
          <a:bodyPr wrap="square">
            <a:noAutofit/>
          </a:bodyPr>
          <a:lstStyle>
            <a:lvl1pPr>
              <a:defRPr b="0" i="0">
                <a:solidFill>
                  <a:schemeClr val="tx1"/>
                </a:solidFill>
              </a:defRPr>
            </a:lvl1pPr>
          </a:lstStyle>
          <a:p>
            <a:endParaRPr lang="en-US" dirty="0"/>
          </a:p>
        </p:txBody>
      </p:sp>
      <p:sp>
        <p:nvSpPr>
          <p:cNvPr id="2" name="Title 1">
            <a:extLst>
              <a:ext uri="{FF2B5EF4-FFF2-40B4-BE49-F238E27FC236}">
                <a16:creationId xmlns:a16="http://schemas.microsoft.com/office/drawing/2014/main" id="{99389E3C-9EB4-AB45-B7C4-A3593B30B202}"/>
              </a:ext>
            </a:extLst>
          </p:cNvPr>
          <p:cNvSpPr>
            <a:spLocks noGrp="1"/>
          </p:cNvSpPr>
          <p:nvPr>
            <p:ph type="title" hasCustomPrompt="1"/>
          </p:nvPr>
        </p:nvSpPr>
        <p:spPr>
          <a:xfrm>
            <a:off x="838200" y="2276475"/>
            <a:ext cx="10515600" cy="1325563"/>
          </a:xfrm>
        </p:spPr>
        <p:txBody>
          <a:bodyPr anchor="b">
            <a:normAutofit/>
          </a:bodyPr>
          <a:lstStyle>
            <a:lvl1pPr algn="ctr">
              <a:defRPr sz="5400">
                <a:solidFill>
                  <a:schemeClr val="tx2"/>
                </a:solidFill>
              </a:defRPr>
            </a:lvl1pPr>
          </a:lstStyle>
          <a:p>
            <a:r>
              <a:rPr lang="en-US" dirty="0"/>
              <a:t>Lorem Ipsum</a:t>
            </a:r>
          </a:p>
        </p:txBody>
      </p:sp>
      <p:sp>
        <p:nvSpPr>
          <p:cNvPr id="3" name="Date Placeholder 2">
            <a:extLst>
              <a:ext uri="{FF2B5EF4-FFF2-40B4-BE49-F238E27FC236}">
                <a16:creationId xmlns:a16="http://schemas.microsoft.com/office/drawing/2014/main" id="{B32B11B6-42A4-6142-A7C8-2743D7B08456}"/>
              </a:ext>
            </a:extLst>
          </p:cNvPr>
          <p:cNvSpPr>
            <a:spLocks noGrp="1"/>
          </p:cNvSpPr>
          <p:nvPr>
            <p:ph type="dt" sz="half" idx="10"/>
          </p:nvPr>
        </p:nvSpPr>
        <p:spPr/>
        <p:txBody>
          <a:bodyPr/>
          <a:lstStyle/>
          <a:p>
            <a:fld id="{CC488FE3-79BF-DB4F-B648-6A8349C22FAF}" type="datetimeFigureOut">
              <a:rPr lang="en-US" smtClean="0"/>
              <a:pPr/>
              <a:t>3/5/2024</a:t>
            </a:fld>
            <a:endParaRPr lang="en-US"/>
          </a:p>
        </p:txBody>
      </p:sp>
      <p:sp>
        <p:nvSpPr>
          <p:cNvPr id="4" name="Footer Placeholder 3">
            <a:extLst>
              <a:ext uri="{FF2B5EF4-FFF2-40B4-BE49-F238E27FC236}">
                <a16:creationId xmlns:a16="http://schemas.microsoft.com/office/drawing/2014/main" id="{FEA50A37-380D-F94E-B5F2-9B3040D1220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F8DE528-A2B4-3D4C-90CE-4430B4F7E4F6}"/>
              </a:ext>
            </a:extLst>
          </p:cNvPr>
          <p:cNvSpPr>
            <a:spLocks noGrp="1"/>
          </p:cNvSpPr>
          <p:nvPr>
            <p:ph type="sldNum" sz="quarter" idx="12"/>
          </p:nvPr>
        </p:nvSpPr>
        <p:spPr/>
        <p:txBody>
          <a:bodyPr/>
          <a:lstStyle/>
          <a:p>
            <a:fld id="{7E324480-4799-EE47-8D39-A19AEB828813}" type="slidenum">
              <a:rPr lang="en-US" smtClean="0"/>
              <a:pPr/>
              <a:t>‹#›</a:t>
            </a:fld>
            <a:endParaRPr lang="en-US"/>
          </a:p>
        </p:txBody>
      </p:sp>
      <p:sp>
        <p:nvSpPr>
          <p:cNvPr id="10" name="Text Placeholder 9">
            <a:extLst>
              <a:ext uri="{FF2B5EF4-FFF2-40B4-BE49-F238E27FC236}">
                <a16:creationId xmlns:a16="http://schemas.microsoft.com/office/drawing/2014/main" id="{204BB6CA-D6FD-4640-9A59-A33350DBE535}"/>
              </a:ext>
            </a:extLst>
          </p:cNvPr>
          <p:cNvSpPr>
            <a:spLocks noGrp="1"/>
          </p:cNvSpPr>
          <p:nvPr>
            <p:ph type="body" sz="quarter" idx="15"/>
          </p:nvPr>
        </p:nvSpPr>
        <p:spPr>
          <a:xfrm>
            <a:off x="838200" y="3602038"/>
            <a:ext cx="10515600" cy="1655762"/>
          </a:xfrm>
        </p:spPr>
        <p:txBody>
          <a:bodyPr/>
          <a:lstStyle>
            <a:lvl1pPr marL="0" indent="0" algn="ctr">
              <a:buNone/>
              <a:defRPr>
                <a:solidFill>
                  <a:schemeClr val="tx2"/>
                </a:solidFill>
              </a:defRPr>
            </a:lvl1pPr>
            <a:lvl2pPr marL="457200" indent="0" algn="ctr">
              <a:buNone/>
              <a:defRPr>
                <a:solidFill>
                  <a:schemeClr val="bg2"/>
                </a:solidFill>
              </a:defRPr>
            </a:lvl2pPr>
            <a:lvl3pPr marL="914400" indent="0" algn="ctr">
              <a:buNone/>
              <a:defRPr>
                <a:solidFill>
                  <a:schemeClr val="bg2"/>
                </a:solidFill>
              </a:defRPr>
            </a:lvl3pPr>
            <a:lvl4pPr marL="1371600" indent="0" algn="ctr">
              <a:buNone/>
              <a:defRPr>
                <a:solidFill>
                  <a:schemeClr val="bg2"/>
                </a:solidFill>
              </a:defRPr>
            </a:lvl4pPr>
            <a:lvl5pPr marL="1828800" indent="0" algn="ctr">
              <a:buNone/>
              <a:defRPr>
                <a:solidFill>
                  <a:schemeClr val="bg2"/>
                </a:solidFill>
              </a:defRPr>
            </a:lvl5pPr>
          </a:lstStyle>
          <a:p>
            <a:pPr lvl="0"/>
            <a:r>
              <a:rPr lang="en-US" dirty="0"/>
              <a:t>Click to edit Master text styles</a:t>
            </a:r>
          </a:p>
        </p:txBody>
      </p:sp>
    </p:spTree>
    <p:extLst>
      <p:ext uri="{BB962C8B-B14F-4D97-AF65-F5344CB8AC3E}">
        <p14:creationId xmlns:p14="http://schemas.microsoft.com/office/powerpoint/2010/main" val="437167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8_Title and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5FE7F68-8A21-DB42-8073-581EE274B25F}"/>
              </a:ext>
            </a:extLst>
          </p:cNvPr>
          <p:cNvCxnSpPr>
            <a:cxnSpLocks/>
          </p:cNvCxnSpPr>
          <p:nvPr userDrawn="1"/>
        </p:nvCxnSpPr>
        <p:spPr>
          <a:xfrm>
            <a:off x="6096000" y="0"/>
            <a:ext cx="0" cy="6858000"/>
          </a:xfrm>
          <a:prstGeom prst="line">
            <a:avLst/>
          </a:prstGeom>
          <a:ln>
            <a:solidFill>
              <a:schemeClr val="accent1">
                <a:lumMod val="10000"/>
                <a:lumOff val="90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7">
            <a:extLst>
              <a:ext uri="{FF2B5EF4-FFF2-40B4-BE49-F238E27FC236}">
                <a16:creationId xmlns:a16="http://schemas.microsoft.com/office/drawing/2014/main" id="{818034BB-DC7D-2640-9E8B-61B598FF7615}"/>
              </a:ext>
            </a:extLst>
          </p:cNvPr>
          <p:cNvSpPr>
            <a:spLocks noGrp="1"/>
          </p:cNvSpPr>
          <p:nvPr>
            <p:ph type="pic" sz="quarter" idx="16"/>
          </p:nvPr>
        </p:nvSpPr>
        <p:spPr>
          <a:xfrm>
            <a:off x="0" y="0"/>
            <a:ext cx="6096000" cy="3429000"/>
          </a:xfrm>
          <a:solidFill>
            <a:schemeClr val="bg1"/>
          </a:solidFill>
        </p:spPr>
        <p:txBody>
          <a:bodyPr/>
          <a:lstStyle>
            <a:lvl1pPr>
              <a:defRPr b="0" i="0"/>
            </a:lvl1pPr>
          </a:lstStyle>
          <a:p>
            <a:endParaRPr lang="en-US" dirty="0"/>
          </a:p>
        </p:txBody>
      </p:sp>
      <p:sp>
        <p:nvSpPr>
          <p:cNvPr id="8" name="Picture Placeholder 7">
            <a:extLst>
              <a:ext uri="{FF2B5EF4-FFF2-40B4-BE49-F238E27FC236}">
                <a16:creationId xmlns:a16="http://schemas.microsoft.com/office/drawing/2014/main" id="{87B8B77C-15A9-6442-A014-0792F5710320}"/>
              </a:ext>
            </a:extLst>
          </p:cNvPr>
          <p:cNvSpPr>
            <a:spLocks noGrp="1"/>
          </p:cNvSpPr>
          <p:nvPr>
            <p:ph type="pic" sz="quarter" idx="17"/>
          </p:nvPr>
        </p:nvSpPr>
        <p:spPr>
          <a:xfrm>
            <a:off x="6096000" y="0"/>
            <a:ext cx="6096000" cy="3429000"/>
          </a:xfrm>
          <a:solidFill>
            <a:schemeClr val="bg1"/>
          </a:solidFill>
        </p:spPr>
        <p:txBody>
          <a:bodyPr/>
          <a:lstStyle>
            <a:lvl1pPr>
              <a:defRPr b="0" i="0"/>
            </a:lvl1pPr>
          </a:lstStyle>
          <a:p>
            <a:endParaRPr lang="en-US" dirty="0"/>
          </a:p>
        </p:txBody>
      </p:sp>
      <p:sp>
        <p:nvSpPr>
          <p:cNvPr id="13" name="Text Placeholder 6">
            <a:extLst>
              <a:ext uri="{FF2B5EF4-FFF2-40B4-BE49-F238E27FC236}">
                <a16:creationId xmlns:a16="http://schemas.microsoft.com/office/drawing/2014/main" id="{B18F8246-9AD0-7849-A7EF-AC79192FD9D2}"/>
              </a:ext>
            </a:extLst>
          </p:cNvPr>
          <p:cNvSpPr>
            <a:spLocks noGrp="1"/>
          </p:cNvSpPr>
          <p:nvPr>
            <p:ph type="body" sz="quarter" idx="20"/>
          </p:nvPr>
        </p:nvSpPr>
        <p:spPr>
          <a:xfrm>
            <a:off x="701128" y="4698497"/>
            <a:ext cx="4693745" cy="1620389"/>
          </a:xfrm>
        </p:spPr>
        <p:txBody>
          <a:bodyPr anchor="t">
            <a:noAutofit/>
          </a:bodyPr>
          <a:lstStyle>
            <a:lvl1pPr marL="0" indent="0" algn="ctr">
              <a:buNone/>
              <a:defRPr sz="1600" b="0" i="0">
                <a:solidFill>
                  <a:schemeClr val="accent1"/>
                </a:solidFill>
              </a:defRPr>
            </a:lvl1pPr>
            <a:lvl2pPr marL="457200" indent="0" algn="ctr">
              <a:buNone/>
              <a:defRPr sz="1400" b="0" i="0"/>
            </a:lvl2pPr>
            <a:lvl3pPr marL="914400" indent="0" algn="ctr">
              <a:buNone/>
              <a:defRPr sz="1200" b="0" i="0"/>
            </a:lvl3pPr>
            <a:lvl4pPr marL="1371600" indent="0" algn="ctr">
              <a:buNone/>
              <a:defRPr sz="1100" b="0" i="0"/>
            </a:lvl4pPr>
            <a:lvl5pPr marL="1828800" indent="0" algn="ctr">
              <a:buNone/>
              <a:defRPr sz="1100" b="0" i="0"/>
            </a:lvl5pPr>
          </a:lstStyle>
          <a:p>
            <a:pPr lvl="0"/>
            <a:r>
              <a:rPr lang="en-US" dirty="0"/>
              <a:t>Click to edit Master text styles</a:t>
            </a:r>
          </a:p>
        </p:txBody>
      </p:sp>
      <p:sp>
        <p:nvSpPr>
          <p:cNvPr id="14" name="Text Placeholder 6">
            <a:extLst>
              <a:ext uri="{FF2B5EF4-FFF2-40B4-BE49-F238E27FC236}">
                <a16:creationId xmlns:a16="http://schemas.microsoft.com/office/drawing/2014/main" id="{A1CD2F1A-219E-B045-9E75-477E9186A296}"/>
              </a:ext>
            </a:extLst>
          </p:cNvPr>
          <p:cNvSpPr>
            <a:spLocks noGrp="1"/>
          </p:cNvSpPr>
          <p:nvPr>
            <p:ph type="body" sz="quarter" idx="23"/>
          </p:nvPr>
        </p:nvSpPr>
        <p:spPr>
          <a:xfrm>
            <a:off x="701129" y="3772238"/>
            <a:ext cx="4693743" cy="926259"/>
          </a:xfrm>
        </p:spPr>
        <p:txBody>
          <a:bodyPr anchor="b">
            <a:noAutofit/>
          </a:bodyPr>
          <a:lstStyle>
            <a:lvl1pPr marL="0" indent="0" algn="ctr">
              <a:buNone/>
              <a:defRPr sz="2000" b="1" i="0" cap="all" baseline="0">
                <a:solidFill>
                  <a:schemeClr val="accent1"/>
                </a:solidFill>
                <a:latin typeface="Oswald SemiBold" pitchFamily="2" charset="77"/>
              </a:defRPr>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
        <p:nvSpPr>
          <p:cNvPr id="15" name="Text Placeholder 6">
            <a:extLst>
              <a:ext uri="{FF2B5EF4-FFF2-40B4-BE49-F238E27FC236}">
                <a16:creationId xmlns:a16="http://schemas.microsoft.com/office/drawing/2014/main" id="{2AFC96B9-125D-6643-9F73-DCBBE03A3858}"/>
              </a:ext>
            </a:extLst>
          </p:cNvPr>
          <p:cNvSpPr>
            <a:spLocks noGrp="1"/>
          </p:cNvSpPr>
          <p:nvPr>
            <p:ph type="body" sz="quarter" idx="24"/>
          </p:nvPr>
        </p:nvSpPr>
        <p:spPr>
          <a:xfrm>
            <a:off x="6797128" y="4698497"/>
            <a:ext cx="4693745" cy="1620389"/>
          </a:xfrm>
        </p:spPr>
        <p:txBody>
          <a:bodyPr anchor="t">
            <a:noAutofit/>
          </a:bodyPr>
          <a:lstStyle>
            <a:lvl1pPr marL="0" indent="0" algn="ctr">
              <a:buNone/>
              <a:defRPr sz="1600" b="0" i="0">
                <a:solidFill>
                  <a:schemeClr val="accent1"/>
                </a:solidFill>
              </a:defRPr>
            </a:lvl1pPr>
            <a:lvl2pPr marL="457200" indent="0" algn="ctr">
              <a:buNone/>
              <a:defRPr sz="1400" b="0" i="0"/>
            </a:lvl2pPr>
            <a:lvl3pPr marL="914400" indent="0" algn="ctr">
              <a:buNone/>
              <a:defRPr sz="1200" b="0" i="0"/>
            </a:lvl3pPr>
            <a:lvl4pPr marL="1371600" indent="0" algn="ctr">
              <a:buNone/>
              <a:defRPr sz="1100" b="0" i="0"/>
            </a:lvl4pPr>
            <a:lvl5pPr marL="1828800" indent="0" algn="ctr">
              <a:buNone/>
              <a:defRPr sz="1100" b="0" i="0"/>
            </a:lvl5pPr>
          </a:lstStyle>
          <a:p>
            <a:pPr lvl="0"/>
            <a:r>
              <a:rPr lang="en-US" dirty="0"/>
              <a:t>Click to edit Master text styles</a:t>
            </a:r>
          </a:p>
        </p:txBody>
      </p:sp>
      <p:sp>
        <p:nvSpPr>
          <p:cNvPr id="16" name="Text Placeholder 6">
            <a:extLst>
              <a:ext uri="{FF2B5EF4-FFF2-40B4-BE49-F238E27FC236}">
                <a16:creationId xmlns:a16="http://schemas.microsoft.com/office/drawing/2014/main" id="{D5D2DB74-049F-F748-9864-6C2F0520FA0A}"/>
              </a:ext>
            </a:extLst>
          </p:cNvPr>
          <p:cNvSpPr>
            <a:spLocks noGrp="1"/>
          </p:cNvSpPr>
          <p:nvPr>
            <p:ph type="body" sz="quarter" idx="25"/>
          </p:nvPr>
        </p:nvSpPr>
        <p:spPr>
          <a:xfrm>
            <a:off x="6797129" y="3772238"/>
            <a:ext cx="4693743" cy="926259"/>
          </a:xfrm>
        </p:spPr>
        <p:txBody>
          <a:bodyPr anchor="b">
            <a:noAutofit/>
          </a:bodyPr>
          <a:lstStyle>
            <a:lvl1pPr marL="0" indent="0" algn="ctr">
              <a:buNone/>
              <a:defRPr sz="2000" b="1" i="0" cap="all" baseline="0">
                <a:solidFill>
                  <a:schemeClr val="accent1"/>
                </a:solidFill>
                <a:latin typeface="Oswald SemiBold" pitchFamily="2" charset="77"/>
              </a:defRPr>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Tree>
    <p:extLst>
      <p:ext uri="{BB962C8B-B14F-4D97-AF65-F5344CB8AC3E}">
        <p14:creationId xmlns:p14="http://schemas.microsoft.com/office/powerpoint/2010/main" val="31549560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6_Title and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5FE7F68-8A21-DB42-8073-581EE274B25F}"/>
              </a:ext>
            </a:extLst>
          </p:cNvPr>
          <p:cNvCxnSpPr>
            <a:cxnSpLocks/>
          </p:cNvCxnSpPr>
          <p:nvPr userDrawn="1"/>
        </p:nvCxnSpPr>
        <p:spPr>
          <a:xfrm>
            <a:off x="6096000" y="0"/>
            <a:ext cx="0" cy="6858000"/>
          </a:xfrm>
          <a:prstGeom prst="line">
            <a:avLst/>
          </a:prstGeom>
          <a:ln>
            <a:solidFill>
              <a:schemeClr val="accent1">
                <a:lumMod val="10000"/>
                <a:lumOff val="90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7">
            <a:extLst>
              <a:ext uri="{FF2B5EF4-FFF2-40B4-BE49-F238E27FC236}">
                <a16:creationId xmlns:a16="http://schemas.microsoft.com/office/drawing/2014/main" id="{818034BB-DC7D-2640-9E8B-61B598FF7615}"/>
              </a:ext>
            </a:extLst>
          </p:cNvPr>
          <p:cNvSpPr>
            <a:spLocks noGrp="1"/>
          </p:cNvSpPr>
          <p:nvPr>
            <p:ph type="pic" sz="quarter" idx="16"/>
          </p:nvPr>
        </p:nvSpPr>
        <p:spPr>
          <a:xfrm>
            <a:off x="0" y="3429000"/>
            <a:ext cx="6096000" cy="3429000"/>
          </a:xfrm>
          <a:solidFill>
            <a:schemeClr val="bg1"/>
          </a:solidFill>
        </p:spPr>
        <p:txBody>
          <a:bodyPr/>
          <a:lstStyle>
            <a:lvl1pPr>
              <a:defRPr b="0" i="0"/>
            </a:lvl1pPr>
          </a:lstStyle>
          <a:p>
            <a:endParaRPr lang="en-US" dirty="0"/>
          </a:p>
        </p:txBody>
      </p:sp>
      <p:sp>
        <p:nvSpPr>
          <p:cNvPr id="8" name="Picture Placeholder 7">
            <a:extLst>
              <a:ext uri="{FF2B5EF4-FFF2-40B4-BE49-F238E27FC236}">
                <a16:creationId xmlns:a16="http://schemas.microsoft.com/office/drawing/2014/main" id="{87B8B77C-15A9-6442-A014-0792F5710320}"/>
              </a:ext>
            </a:extLst>
          </p:cNvPr>
          <p:cNvSpPr>
            <a:spLocks noGrp="1"/>
          </p:cNvSpPr>
          <p:nvPr>
            <p:ph type="pic" sz="quarter" idx="17"/>
          </p:nvPr>
        </p:nvSpPr>
        <p:spPr>
          <a:xfrm>
            <a:off x="6096000" y="3429000"/>
            <a:ext cx="6096000" cy="3429000"/>
          </a:xfrm>
          <a:solidFill>
            <a:schemeClr val="bg1"/>
          </a:solidFill>
        </p:spPr>
        <p:txBody>
          <a:bodyPr/>
          <a:lstStyle>
            <a:lvl1pPr>
              <a:defRPr b="0" i="0"/>
            </a:lvl1pPr>
          </a:lstStyle>
          <a:p>
            <a:endParaRPr lang="en-US" dirty="0"/>
          </a:p>
        </p:txBody>
      </p:sp>
      <p:sp>
        <p:nvSpPr>
          <p:cNvPr id="13" name="Text Placeholder 6">
            <a:extLst>
              <a:ext uri="{FF2B5EF4-FFF2-40B4-BE49-F238E27FC236}">
                <a16:creationId xmlns:a16="http://schemas.microsoft.com/office/drawing/2014/main" id="{B18F8246-9AD0-7849-A7EF-AC79192FD9D2}"/>
              </a:ext>
            </a:extLst>
          </p:cNvPr>
          <p:cNvSpPr>
            <a:spLocks noGrp="1"/>
          </p:cNvSpPr>
          <p:nvPr>
            <p:ph type="body" sz="quarter" idx="20"/>
          </p:nvPr>
        </p:nvSpPr>
        <p:spPr>
          <a:xfrm>
            <a:off x="701128" y="1269497"/>
            <a:ext cx="4693745" cy="1620389"/>
          </a:xfrm>
        </p:spPr>
        <p:txBody>
          <a:bodyPr anchor="t">
            <a:noAutofit/>
          </a:bodyPr>
          <a:lstStyle>
            <a:lvl1pPr marL="0" indent="0" algn="ctr">
              <a:buNone/>
              <a:defRPr sz="1600" b="0" i="0">
                <a:solidFill>
                  <a:schemeClr val="accent1"/>
                </a:solidFill>
              </a:defRPr>
            </a:lvl1pPr>
            <a:lvl2pPr marL="457200" indent="0" algn="ctr">
              <a:buNone/>
              <a:defRPr sz="1400" b="0" i="0"/>
            </a:lvl2pPr>
            <a:lvl3pPr marL="914400" indent="0" algn="ctr">
              <a:buNone/>
              <a:defRPr sz="1200" b="0" i="0"/>
            </a:lvl3pPr>
            <a:lvl4pPr marL="1371600" indent="0" algn="ctr">
              <a:buNone/>
              <a:defRPr sz="1100" b="0" i="0"/>
            </a:lvl4pPr>
            <a:lvl5pPr marL="1828800" indent="0" algn="ctr">
              <a:buNone/>
              <a:defRPr sz="1100" b="0" i="0"/>
            </a:lvl5pPr>
          </a:lstStyle>
          <a:p>
            <a:pPr lvl="0"/>
            <a:r>
              <a:rPr lang="en-US" dirty="0"/>
              <a:t>Click to edit Master text styles</a:t>
            </a:r>
          </a:p>
        </p:txBody>
      </p:sp>
      <p:sp>
        <p:nvSpPr>
          <p:cNvPr id="14" name="Text Placeholder 6">
            <a:extLst>
              <a:ext uri="{FF2B5EF4-FFF2-40B4-BE49-F238E27FC236}">
                <a16:creationId xmlns:a16="http://schemas.microsoft.com/office/drawing/2014/main" id="{A1CD2F1A-219E-B045-9E75-477E9186A296}"/>
              </a:ext>
            </a:extLst>
          </p:cNvPr>
          <p:cNvSpPr>
            <a:spLocks noGrp="1"/>
          </p:cNvSpPr>
          <p:nvPr>
            <p:ph type="body" sz="quarter" idx="23"/>
          </p:nvPr>
        </p:nvSpPr>
        <p:spPr>
          <a:xfrm>
            <a:off x="701129" y="343238"/>
            <a:ext cx="4693743" cy="926259"/>
          </a:xfrm>
        </p:spPr>
        <p:txBody>
          <a:bodyPr anchor="b">
            <a:noAutofit/>
          </a:bodyPr>
          <a:lstStyle>
            <a:lvl1pPr marL="0" indent="0" algn="ctr">
              <a:buNone/>
              <a:defRPr sz="2000" b="1" i="0" cap="all" baseline="0">
                <a:solidFill>
                  <a:schemeClr val="accent1"/>
                </a:solidFill>
                <a:latin typeface="Oswald SemiBold" pitchFamily="2" charset="77"/>
              </a:defRPr>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
        <p:nvSpPr>
          <p:cNvPr id="15" name="Text Placeholder 6">
            <a:extLst>
              <a:ext uri="{FF2B5EF4-FFF2-40B4-BE49-F238E27FC236}">
                <a16:creationId xmlns:a16="http://schemas.microsoft.com/office/drawing/2014/main" id="{2AFC96B9-125D-6643-9F73-DCBBE03A3858}"/>
              </a:ext>
            </a:extLst>
          </p:cNvPr>
          <p:cNvSpPr>
            <a:spLocks noGrp="1"/>
          </p:cNvSpPr>
          <p:nvPr>
            <p:ph type="body" sz="quarter" idx="24"/>
          </p:nvPr>
        </p:nvSpPr>
        <p:spPr>
          <a:xfrm>
            <a:off x="6797128" y="1269497"/>
            <a:ext cx="4693745" cy="1620389"/>
          </a:xfrm>
        </p:spPr>
        <p:txBody>
          <a:bodyPr anchor="t">
            <a:noAutofit/>
          </a:bodyPr>
          <a:lstStyle>
            <a:lvl1pPr marL="0" indent="0" algn="ctr">
              <a:buNone/>
              <a:defRPr sz="1600" b="0" i="0">
                <a:solidFill>
                  <a:schemeClr val="accent1"/>
                </a:solidFill>
              </a:defRPr>
            </a:lvl1pPr>
            <a:lvl2pPr marL="457200" indent="0" algn="ctr">
              <a:buNone/>
              <a:defRPr sz="1400" b="0" i="0"/>
            </a:lvl2pPr>
            <a:lvl3pPr marL="914400" indent="0" algn="ctr">
              <a:buNone/>
              <a:defRPr sz="1200" b="0" i="0"/>
            </a:lvl3pPr>
            <a:lvl4pPr marL="1371600" indent="0" algn="ctr">
              <a:buNone/>
              <a:defRPr sz="1100" b="0" i="0"/>
            </a:lvl4pPr>
            <a:lvl5pPr marL="1828800" indent="0" algn="ctr">
              <a:buNone/>
              <a:defRPr sz="1100" b="0" i="0"/>
            </a:lvl5pPr>
          </a:lstStyle>
          <a:p>
            <a:pPr lvl="0"/>
            <a:r>
              <a:rPr lang="en-US" dirty="0"/>
              <a:t>Click to edit Master text styles</a:t>
            </a:r>
          </a:p>
        </p:txBody>
      </p:sp>
      <p:sp>
        <p:nvSpPr>
          <p:cNvPr id="16" name="Text Placeholder 6">
            <a:extLst>
              <a:ext uri="{FF2B5EF4-FFF2-40B4-BE49-F238E27FC236}">
                <a16:creationId xmlns:a16="http://schemas.microsoft.com/office/drawing/2014/main" id="{D5D2DB74-049F-F748-9864-6C2F0520FA0A}"/>
              </a:ext>
            </a:extLst>
          </p:cNvPr>
          <p:cNvSpPr>
            <a:spLocks noGrp="1"/>
          </p:cNvSpPr>
          <p:nvPr>
            <p:ph type="body" sz="quarter" idx="25"/>
          </p:nvPr>
        </p:nvSpPr>
        <p:spPr>
          <a:xfrm>
            <a:off x="6797129" y="343238"/>
            <a:ext cx="4693743" cy="926259"/>
          </a:xfrm>
        </p:spPr>
        <p:txBody>
          <a:bodyPr anchor="b">
            <a:noAutofit/>
          </a:bodyPr>
          <a:lstStyle>
            <a:lvl1pPr marL="0" indent="0" algn="ctr">
              <a:buNone/>
              <a:defRPr sz="2000" b="1" i="0" cap="all" baseline="0">
                <a:solidFill>
                  <a:schemeClr val="accent1"/>
                </a:solidFill>
                <a:latin typeface="Oswald SemiBold" pitchFamily="2" charset="77"/>
              </a:defRPr>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Tree>
    <p:extLst>
      <p:ext uri="{BB962C8B-B14F-4D97-AF65-F5344CB8AC3E}">
        <p14:creationId xmlns:p14="http://schemas.microsoft.com/office/powerpoint/2010/main" val="15830358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7_Title and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5FE7F68-8A21-DB42-8073-581EE274B25F}"/>
              </a:ext>
            </a:extLst>
          </p:cNvPr>
          <p:cNvCxnSpPr>
            <a:cxnSpLocks/>
          </p:cNvCxnSpPr>
          <p:nvPr userDrawn="1"/>
        </p:nvCxnSpPr>
        <p:spPr>
          <a:xfrm>
            <a:off x="0" y="3429000"/>
            <a:ext cx="12192000" cy="0"/>
          </a:xfrm>
          <a:prstGeom prst="line">
            <a:avLst/>
          </a:prstGeom>
          <a:ln>
            <a:solidFill>
              <a:schemeClr val="accent1">
                <a:lumMod val="10000"/>
                <a:lumOff val="90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7">
            <a:extLst>
              <a:ext uri="{FF2B5EF4-FFF2-40B4-BE49-F238E27FC236}">
                <a16:creationId xmlns:a16="http://schemas.microsoft.com/office/drawing/2014/main" id="{818034BB-DC7D-2640-9E8B-61B598FF7615}"/>
              </a:ext>
            </a:extLst>
          </p:cNvPr>
          <p:cNvSpPr>
            <a:spLocks noGrp="1"/>
          </p:cNvSpPr>
          <p:nvPr>
            <p:ph type="pic" sz="quarter" idx="16"/>
          </p:nvPr>
        </p:nvSpPr>
        <p:spPr>
          <a:xfrm>
            <a:off x="0" y="3429000"/>
            <a:ext cx="6096000" cy="3429000"/>
          </a:xfrm>
          <a:solidFill>
            <a:schemeClr val="bg1"/>
          </a:solidFill>
        </p:spPr>
        <p:txBody>
          <a:bodyPr/>
          <a:lstStyle>
            <a:lvl1pPr>
              <a:defRPr b="0" i="0"/>
            </a:lvl1pPr>
          </a:lstStyle>
          <a:p>
            <a:endParaRPr lang="en-US" dirty="0"/>
          </a:p>
        </p:txBody>
      </p:sp>
      <p:sp>
        <p:nvSpPr>
          <p:cNvPr id="8" name="Picture Placeholder 7">
            <a:extLst>
              <a:ext uri="{FF2B5EF4-FFF2-40B4-BE49-F238E27FC236}">
                <a16:creationId xmlns:a16="http://schemas.microsoft.com/office/drawing/2014/main" id="{87B8B77C-15A9-6442-A014-0792F5710320}"/>
              </a:ext>
            </a:extLst>
          </p:cNvPr>
          <p:cNvSpPr>
            <a:spLocks noGrp="1"/>
          </p:cNvSpPr>
          <p:nvPr>
            <p:ph type="pic" sz="quarter" idx="17"/>
          </p:nvPr>
        </p:nvSpPr>
        <p:spPr>
          <a:xfrm>
            <a:off x="0" y="0"/>
            <a:ext cx="6096000" cy="3429000"/>
          </a:xfrm>
          <a:solidFill>
            <a:schemeClr val="bg1"/>
          </a:solidFill>
        </p:spPr>
        <p:txBody>
          <a:bodyPr/>
          <a:lstStyle>
            <a:lvl1pPr>
              <a:defRPr b="0" i="0"/>
            </a:lvl1pPr>
          </a:lstStyle>
          <a:p>
            <a:endParaRPr lang="en-US" dirty="0"/>
          </a:p>
        </p:txBody>
      </p:sp>
      <p:sp>
        <p:nvSpPr>
          <p:cNvPr id="13" name="Text Placeholder 6">
            <a:extLst>
              <a:ext uri="{FF2B5EF4-FFF2-40B4-BE49-F238E27FC236}">
                <a16:creationId xmlns:a16="http://schemas.microsoft.com/office/drawing/2014/main" id="{B18F8246-9AD0-7849-A7EF-AC79192FD9D2}"/>
              </a:ext>
            </a:extLst>
          </p:cNvPr>
          <p:cNvSpPr>
            <a:spLocks noGrp="1"/>
          </p:cNvSpPr>
          <p:nvPr>
            <p:ph type="body" sz="quarter" idx="20"/>
          </p:nvPr>
        </p:nvSpPr>
        <p:spPr>
          <a:xfrm>
            <a:off x="6833190" y="4778308"/>
            <a:ext cx="4693745" cy="1620389"/>
          </a:xfrm>
        </p:spPr>
        <p:txBody>
          <a:bodyPr anchor="t">
            <a:noAutofit/>
          </a:bodyPr>
          <a:lstStyle>
            <a:lvl1pPr marL="0" indent="0" algn="ctr">
              <a:buNone/>
              <a:defRPr sz="1600" b="0" i="0">
                <a:solidFill>
                  <a:schemeClr val="accent1"/>
                </a:solidFill>
              </a:defRPr>
            </a:lvl1pPr>
            <a:lvl2pPr marL="457200" indent="0" algn="ctr">
              <a:buNone/>
              <a:defRPr sz="1400" b="0" i="0"/>
            </a:lvl2pPr>
            <a:lvl3pPr marL="914400" indent="0" algn="ctr">
              <a:buNone/>
              <a:defRPr sz="1200" b="0" i="0"/>
            </a:lvl3pPr>
            <a:lvl4pPr marL="1371600" indent="0" algn="ctr">
              <a:buNone/>
              <a:defRPr sz="1100" b="0" i="0"/>
            </a:lvl4pPr>
            <a:lvl5pPr marL="1828800" indent="0" algn="ctr">
              <a:buNone/>
              <a:defRPr sz="1100" b="0" i="0"/>
            </a:lvl5pPr>
          </a:lstStyle>
          <a:p>
            <a:pPr lvl="0"/>
            <a:r>
              <a:rPr lang="en-US" dirty="0"/>
              <a:t>Click to edit Master text styles</a:t>
            </a:r>
          </a:p>
        </p:txBody>
      </p:sp>
      <p:sp>
        <p:nvSpPr>
          <p:cNvPr id="14" name="Text Placeholder 6">
            <a:extLst>
              <a:ext uri="{FF2B5EF4-FFF2-40B4-BE49-F238E27FC236}">
                <a16:creationId xmlns:a16="http://schemas.microsoft.com/office/drawing/2014/main" id="{A1CD2F1A-219E-B045-9E75-477E9186A296}"/>
              </a:ext>
            </a:extLst>
          </p:cNvPr>
          <p:cNvSpPr>
            <a:spLocks noGrp="1"/>
          </p:cNvSpPr>
          <p:nvPr>
            <p:ph type="body" sz="quarter" idx="23"/>
          </p:nvPr>
        </p:nvSpPr>
        <p:spPr>
          <a:xfrm>
            <a:off x="6833191" y="3852049"/>
            <a:ext cx="4693743" cy="926259"/>
          </a:xfrm>
        </p:spPr>
        <p:txBody>
          <a:bodyPr anchor="b">
            <a:noAutofit/>
          </a:bodyPr>
          <a:lstStyle>
            <a:lvl1pPr marL="0" indent="0" algn="ctr">
              <a:buNone/>
              <a:defRPr sz="2000" b="1" i="0" cap="all" baseline="0">
                <a:solidFill>
                  <a:schemeClr val="accent1"/>
                </a:solidFill>
                <a:latin typeface="Oswald SemiBold" pitchFamily="2" charset="77"/>
              </a:defRPr>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
        <p:nvSpPr>
          <p:cNvPr id="15" name="Text Placeholder 6">
            <a:extLst>
              <a:ext uri="{FF2B5EF4-FFF2-40B4-BE49-F238E27FC236}">
                <a16:creationId xmlns:a16="http://schemas.microsoft.com/office/drawing/2014/main" id="{2AFC96B9-125D-6643-9F73-DCBBE03A3858}"/>
              </a:ext>
            </a:extLst>
          </p:cNvPr>
          <p:cNvSpPr>
            <a:spLocks noGrp="1"/>
          </p:cNvSpPr>
          <p:nvPr>
            <p:ph type="body" sz="quarter" idx="24"/>
          </p:nvPr>
        </p:nvSpPr>
        <p:spPr>
          <a:xfrm>
            <a:off x="6797128" y="1269497"/>
            <a:ext cx="4693745" cy="1620389"/>
          </a:xfrm>
        </p:spPr>
        <p:txBody>
          <a:bodyPr anchor="t">
            <a:noAutofit/>
          </a:bodyPr>
          <a:lstStyle>
            <a:lvl1pPr marL="0" indent="0" algn="ctr">
              <a:buNone/>
              <a:defRPr sz="1600" b="0" i="0">
                <a:solidFill>
                  <a:schemeClr val="accent1"/>
                </a:solidFill>
              </a:defRPr>
            </a:lvl1pPr>
            <a:lvl2pPr marL="457200" indent="0" algn="ctr">
              <a:buNone/>
              <a:defRPr sz="1400" b="0" i="0"/>
            </a:lvl2pPr>
            <a:lvl3pPr marL="914400" indent="0" algn="ctr">
              <a:buNone/>
              <a:defRPr sz="1200" b="0" i="0"/>
            </a:lvl3pPr>
            <a:lvl4pPr marL="1371600" indent="0" algn="ctr">
              <a:buNone/>
              <a:defRPr sz="1100" b="0" i="0"/>
            </a:lvl4pPr>
            <a:lvl5pPr marL="1828800" indent="0" algn="ctr">
              <a:buNone/>
              <a:defRPr sz="1100" b="0" i="0"/>
            </a:lvl5pPr>
          </a:lstStyle>
          <a:p>
            <a:pPr lvl="0"/>
            <a:r>
              <a:rPr lang="en-US" dirty="0"/>
              <a:t>Click to edit Master text styles</a:t>
            </a:r>
          </a:p>
        </p:txBody>
      </p:sp>
      <p:sp>
        <p:nvSpPr>
          <p:cNvPr id="16" name="Text Placeholder 6">
            <a:extLst>
              <a:ext uri="{FF2B5EF4-FFF2-40B4-BE49-F238E27FC236}">
                <a16:creationId xmlns:a16="http://schemas.microsoft.com/office/drawing/2014/main" id="{D5D2DB74-049F-F748-9864-6C2F0520FA0A}"/>
              </a:ext>
            </a:extLst>
          </p:cNvPr>
          <p:cNvSpPr>
            <a:spLocks noGrp="1"/>
          </p:cNvSpPr>
          <p:nvPr>
            <p:ph type="body" sz="quarter" idx="25"/>
          </p:nvPr>
        </p:nvSpPr>
        <p:spPr>
          <a:xfrm>
            <a:off x="6797129" y="343238"/>
            <a:ext cx="4693743" cy="926259"/>
          </a:xfrm>
        </p:spPr>
        <p:txBody>
          <a:bodyPr anchor="b">
            <a:noAutofit/>
          </a:bodyPr>
          <a:lstStyle>
            <a:lvl1pPr marL="0" indent="0" algn="ctr">
              <a:buNone/>
              <a:defRPr sz="2000" b="1" i="0" cap="all" baseline="0">
                <a:solidFill>
                  <a:schemeClr val="accent1"/>
                </a:solidFill>
                <a:latin typeface="Oswald SemiBold" pitchFamily="2" charset="77"/>
              </a:defRPr>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Tree>
    <p:extLst>
      <p:ext uri="{BB962C8B-B14F-4D97-AF65-F5344CB8AC3E}">
        <p14:creationId xmlns:p14="http://schemas.microsoft.com/office/powerpoint/2010/main" val="10571975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8_Title and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5FE7F68-8A21-DB42-8073-581EE274B25F}"/>
              </a:ext>
            </a:extLst>
          </p:cNvPr>
          <p:cNvCxnSpPr>
            <a:cxnSpLocks/>
          </p:cNvCxnSpPr>
          <p:nvPr userDrawn="1"/>
        </p:nvCxnSpPr>
        <p:spPr>
          <a:xfrm>
            <a:off x="0" y="3429000"/>
            <a:ext cx="12192000" cy="0"/>
          </a:xfrm>
          <a:prstGeom prst="line">
            <a:avLst/>
          </a:prstGeom>
          <a:ln>
            <a:solidFill>
              <a:schemeClr val="accent1">
                <a:lumMod val="10000"/>
                <a:lumOff val="90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7">
            <a:extLst>
              <a:ext uri="{FF2B5EF4-FFF2-40B4-BE49-F238E27FC236}">
                <a16:creationId xmlns:a16="http://schemas.microsoft.com/office/drawing/2014/main" id="{818034BB-DC7D-2640-9E8B-61B598FF7615}"/>
              </a:ext>
            </a:extLst>
          </p:cNvPr>
          <p:cNvSpPr>
            <a:spLocks noGrp="1"/>
          </p:cNvSpPr>
          <p:nvPr>
            <p:ph type="pic" sz="quarter" idx="16"/>
          </p:nvPr>
        </p:nvSpPr>
        <p:spPr>
          <a:xfrm>
            <a:off x="6096000" y="3429000"/>
            <a:ext cx="6096000" cy="3429000"/>
          </a:xfrm>
          <a:solidFill>
            <a:schemeClr val="bg1"/>
          </a:solidFill>
        </p:spPr>
        <p:txBody>
          <a:bodyPr/>
          <a:lstStyle>
            <a:lvl1pPr>
              <a:defRPr b="0" i="0"/>
            </a:lvl1pPr>
          </a:lstStyle>
          <a:p>
            <a:endParaRPr lang="en-US" dirty="0"/>
          </a:p>
        </p:txBody>
      </p:sp>
      <p:sp>
        <p:nvSpPr>
          <p:cNvPr id="8" name="Picture Placeholder 7">
            <a:extLst>
              <a:ext uri="{FF2B5EF4-FFF2-40B4-BE49-F238E27FC236}">
                <a16:creationId xmlns:a16="http://schemas.microsoft.com/office/drawing/2014/main" id="{87B8B77C-15A9-6442-A014-0792F5710320}"/>
              </a:ext>
            </a:extLst>
          </p:cNvPr>
          <p:cNvSpPr>
            <a:spLocks noGrp="1"/>
          </p:cNvSpPr>
          <p:nvPr>
            <p:ph type="pic" sz="quarter" idx="17"/>
          </p:nvPr>
        </p:nvSpPr>
        <p:spPr>
          <a:xfrm>
            <a:off x="6096000" y="0"/>
            <a:ext cx="6096000" cy="3429000"/>
          </a:xfrm>
          <a:solidFill>
            <a:schemeClr val="bg1"/>
          </a:solidFill>
        </p:spPr>
        <p:txBody>
          <a:bodyPr/>
          <a:lstStyle>
            <a:lvl1pPr>
              <a:defRPr b="0" i="0"/>
            </a:lvl1pPr>
          </a:lstStyle>
          <a:p>
            <a:endParaRPr lang="en-US" dirty="0"/>
          </a:p>
        </p:txBody>
      </p:sp>
      <p:sp>
        <p:nvSpPr>
          <p:cNvPr id="13" name="Text Placeholder 6">
            <a:extLst>
              <a:ext uri="{FF2B5EF4-FFF2-40B4-BE49-F238E27FC236}">
                <a16:creationId xmlns:a16="http://schemas.microsoft.com/office/drawing/2014/main" id="{B18F8246-9AD0-7849-A7EF-AC79192FD9D2}"/>
              </a:ext>
            </a:extLst>
          </p:cNvPr>
          <p:cNvSpPr>
            <a:spLocks noGrp="1"/>
          </p:cNvSpPr>
          <p:nvPr>
            <p:ph type="body" sz="quarter" idx="20"/>
          </p:nvPr>
        </p:nvSpPr>
        <p:spPr>
          <a:xfrm>
            <a:off x="737190" y="4778308"/>
            <a:ext cx="4693745" cy="1620389"/>
          </a:xfrm>
        </p:spPr>
        <p:txBody>
          <a:bodyPr anchor="t">
            <a:noAutofit/>
          </a:bodyPr>
          <a:lstStyle>
            <a:lvl1pPr marL="0" indent="0" algn="ctr">
              <a:buNone/>
              <a:defRPr sz="1600" b="0" i="0">
                <a:solidFill>
                  <a:schemeClr val="accent1"/>
                </a:solidFill>
              </a:defRPr>
            </a:lvl1pPr>
            <a:lvl2pPr marL="457200" indent="0" algn="ctr">
              <a:buNone/>
              <a:defRPr sz="1400" b="0" i="0"/>
            </a:lvl2pPr>
            <a:lvl3pPr marL="914400" indent="0" algn="ctr">
              <a:buNone/>
              <a:defRPr sz="1200" b="0" i="0"/>
            </a:lvl3pPr>
            <a:lvl4pPr marL="1371600" indent="0" algn="ctr">
              <a:buNone/>
              <a:defRPr sz="1100" b="0" i="0"/>
            </a:lvl4pPr>
            <a:lvl5pPr marL="1828800" indent="0" algn="ctr">
              <a:buNone/>
              <a:defRPr sz="1100" b="0" i="0"/>
            </a:lvl5pPr>
          </a:lstStyle>
          <a:p>
            <a:pPr lvl="0"/>
            <a:r>
              <a:rPr lang="en-US" dirty="0"/>
              <a:t>Click to edit Master text styles</a:t>
            </a:r>
          </a:p>
        </p:txBody>
      </p:sp>
      <p:sp>
        <p:nvSpPr>
          <p:cNvPr id="14" name="Text Placeholder 6">
            <a:extLst>
              <a:ext uri="{FF2B5EF4-FFF2-40B4-BE49-F238E27FC236}">
                <a16:creationId xmlns:a16="http://schemas.microsoft.com/office/drawing/2014/main" id="{A1CD2F1A-219E-B045-9E75-477E9186A296}"/>
              </a:ext>
            </a:extLst>
          </p:cNvPr>
          <p:cNvSpPr>
            <a:spLocks noGrp="1"/>
          </p:cNvSpPr>
          <p:nvPr>
            <p:ph type="body" sz="quarter" idx="23"/>
          </p:nvPr>
        </p:nvSpPr>
        <p:spPr>
          <a:xfrm>
            <a:off x="737191" y="3852049"/>
            <a:ext cx="4693743" cy="926259"/>
          </a:xfrm>
        </p:spPr>
        <p:txBody>
          <a:bodyPr anchor="b">
            <a:noAutofit/>
          </a:bodyPr>
          <a:lstStyle>
            <a:lvl1pPr marL="0" indent="0" algn="ctr">
              <a:buNone/>
              <a:defRPr sz="2000" b="1" i="0" cap="all" baseline="0">
                <a:solidFill>
                  <a:schemeClr val="accent1"/>
                </a:solidFill>
                <a:latin typeface="Oswald SemiBold" pitchFamily="2" charset="77"/>
              </a:defRPr>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
        <p:nvSpPr>
          <p:cNvPr id="15" name="Text Placeholder 6">
            <a:extLst>
              <a:ext uri="{FF2B5EF4-FFF2-40B4-BE49-F238E27FC236}">
                <a16:creationId xmlns:a16="http://schemas.microsoft.com/office/drawing/2014/main" id="{2AFC96B9-125D-6643-9F73-DCBBE03A3858}"/>
              </a:ext>
            </a:extLst>
          </p:cNvPr>
          <p:cNvSpPr>
            <a:spLocks noGrp="1"/>
          </p:cNvSpPr>
          <p:nvPr>
            <p:ph type="body" sz="quarter" idx="24"/>
          </p:nvPr>
        </p:nvSpPr>
        <p:spPr>
          <a:xfrm>
            <a:off x="701128" y="1269497"/>
            <a:ext cx="4693745" cy="1620389"/>
          </a:xfrm>
        </p:spPr>
        <p:txBody>
          <a:bodyPr anchor="t">
            <a:noAutofit/>
          </a:bodyPr>
          <a:lstStyle>
            <a:lvl1pPr marL="0" indent="0" algn="ctr">
              <a:buNone/>
              <a:defRPr sz="1600" b="0" i="0">
                <a:solidFill>
                  <a:schemeClr val="accent1"/>
                </a:solidFill>
              </a:defRPr>
            </a:lvl1pPr>
            <a:lvl2pPr marL="457200" indent="0" algn="ctr">
              <a:buNone/>
              <a:defRPr sz="1400" b="0" i="0"/>
            </a:lvl2pPr>
            <a:lvl3pPr marL="914400" indent="0" algn="ctr">
              <a:buNone/>
              <a:defRPr sz="1200" b="0" i="0"/>
            </a:lvl3pPr>
            <a:lvl4pPr marL="1371600" indent="0" algn="ctr">
              <a:buNone/>
              <a:defRPr sz="1100" b="0" i="0"/>
            </a:lvl4pPr>
            <a:lvl5pPr marL="1828800" indent="0" algn="ctr">
              <a:buNone/>
              <a:defRPr sz="1100" b="0" i="0"/>
            </a:lvl5pPr>
          </a:lstStyle>
          <a:p>
            <a:pPr lvl="0"/>
            <a:r>
              <a:rPr lang="en-US" dirty="0"/>
              <a:t>Click to edit Master text styles</a:t>
            </a:r>
          </a:p>
        </p:txBody>
      </p:sp>
      <p:sp>
        <p:nvSpPr>
          <p:cNvPr id="16" name="Text Placeholder 6">
            <a:extLst>
              <a:ext uri="{FF2B5EF4-FFF2-40B4-BE49-F238E27FC236}">
                <a16:creationId xmlns:a16="http://schemas.microsoft.com/office/drawing/2014/main" id="{D5D2DB74-049F-F748-9864-6C2F0520FA0A}"/>
              </a:ext>
            </a:extLst>
          </p:cNvPr>
          <p:cNvSpPr>
            <a:spLocks noGrp="1"/>
          </p:cNvSpPr>
          <p:nvPr>
            <p:ph type="body" sz="quarter" idx="25"/>
          </p:nvPr>
        </p:nvSpPr>
        <p:spPr>
          <a:xfrm>
            <a:off x="701129" y="343238"/>
            <a:ext cx="4693743" cy="926259"/>
          </a:xfrm>
        </p:spPr>
        <p:txBody>
          <a:bodyPr anchor="b">
            <a:noAutofit/>
          </a:bodyPr>
          <a:lstStyle>
            <a:lvl1pPr marL="0" indent="0" algn="ctr">
              <a:buNone/>
              <a:defRPr sz="2000" b="1" i="0" cap="all" baseline="0">
                <a:solidFill>
                  <a:schemeClr val="accent1"/>
                </a:solidFill>
                <a:latin typeface="Oswald SemiBold" pitchFamily="2" charset="77"/>
              </a:defRPr>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Tree>
    <p:extLst>
      <p:ext uri="{BB962C8B-B14F-4D97-AF65-F5344CB8AC3E}">
        <p14:creationId xmlns:p14="http://schemas.microsoft.com/office/powerpoint/2010/main" val="5165958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9_Title and Conten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3/5/2024</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7" name="Text Placeholder 6">
            <a:extLst>
              <a:ext uri="{FF2B5EF4-FFF2-40B4-BE49-F238E27FC236}">
                <a16:creationId xmlns:a16="http://schemas.microsoft.com/office/drawing/2014/main" id="{9BC722EB-B0D0-6649-BCC8-01F41F6B3FED}"/>
              </a:ext>
            </a:extLst>
          </p:cNvPr>
          <p:cNvSpPr>
            <a:spLocks noGrp="1"/>
          </p:cNvSpPr>
          <p:nvPr>
            <p:ph type="body" sz="quarter" idx="15"/>
          </p:nvPr>
        </p:nvSpPr>
        <p:spPr>
          <a:xfrm>
            <a:off x="0" y="4774193"/>
            <a:ext cx="4072130" cy="1325563"/>
          </a:xfrm>
        </p:spPr>
        <p:txBody>
          <a:bodyPr>
            <a:noAutofit/>
          </a:bodyPr>
          <a:lstStyle>
            <a:lvl1pPr marL="0" indent="0">
              <a:buNone/>
              <a:defRPr sz="1800" b="0" i="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edit Master text styles</a:t>
            </a:r>
          </a:p>
        </p:txBody>
      </p:sp>
      <p:sp>
        <p:nvSpPr>
          <p:cNvPr id="9" name="Text Placeholder 6">
            <a:extLst>
              <a:ext uri="{FF2B5EF4-FFF2-40B4-BE49-F238E27FC236}">
                <a16:creationId xmlns:a16="http://schemas.microsoft.com/office/drawing/2014/main" id="{AA6247AD-6A28-DA4E-9856-B0457ACF3CE2}"/>
              </a:ext>
            </a:extLst>
          </p:cNvPr>
          <p:cNvSpPr>
            <a:spLocks noGrp="1"/>
          </p:cNvSpPr>
          <p:nvPr>
            <p:ph type="body" sz="quarter" idx="16"/>
          </p:nvPr>
        </p:nvSpPr>
        <p:spPr>
          <a:xfrm>
            <a:off x="4072130" y="4774195"/>
            <a:ext cx="4081270" cy="1325563"/>
          </a:xfrm>
        </p:spPr>
        <p:txBody>
          <a:bodyPr>
            <a:noAutofit/>
          </a:bodyPr>
          <a:lstStyle>
            <a:lvl1pPr marL="0" indent="0">
              <a:buNone/>
              <a:defRPr sz="1800" b="0" i="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edit Master text styles</a:t>
            </a:r>
          </a:p>
        </p:txBody>
      </p:sp>
      <p:sp>
        <p:nvSpPr>
          <p:cNvPr id="10" name="Text Placeholder 6">
            <a:extLst>
              <a:ext uri="{FF2B5EF4-FFF2-40B4-BE49-F238E27FC236}">
                <a16:creationId xmlns:a16="http://schemas.microsoft.com/office/drawing/2014/main" id="{51408170-0DC4-794B-8D0C-6D8FDA83BFFE}"/>
              </a:ext>
            </a:extLst>
          </p:cNvPr>
          <p:cNvSpPr>
            <a:spLocks noGrp="1"/>
          </p:cNvSpPr>
          <p:nvPr>
            <p:ph type="body" sz="quarter" idx="17"/>
          </p:nvPr>
        </p:nvSpPr>
        <p:spPr>
          <a:xfrm>
            <a:off x="8153400" y="4774194"/>
            <a:ext cx="4038600" cy="1325563"/>
          </a:xfrm>
        </p:spPr>
        <p:txBody>
          <a:bodyPr>
            <a:noAutofit/>
          </a:bodyPr>
          <a:lstStyle>
            <a:lvl1pPr marL="0" indent="0">
              <a:buNone/>
              <a:defRPr sz="1800" b="0" i="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edit Master text styles</a:t>
            </a:r>
          </a:p>
        </p:txBody>
      </p:sp>
      <p:sp>
        <p:nvSpPr>
          <p:cNvPr id="11" name="Picture Placeholder 7">
            <a:extLst>
              <a:ext uri="{FF2B5EF4-FFF2-40B4-BE49-F238E27FC236}">
                <a16:creationId xmlns:a16="http://schemas.microsoft.com/office/drawing/2014/main" id="{A110A1B4-AB77-864B-B93F-F28A825262BF}"/>
              </a:ext>
            </a:extLst>
          </p:cNvPr>
          <p:cNvSpPr>
            <a:spLocks noGrp="1"/>
          </p:cNvSpPr>
          <p:nvPr>
            <p:ph type="pic" sz="quarter" idx="13"/>
          </p:nvPr>
        </p:nvSpPr>
        <p:spPr>
          <a:xfrm>
            <a:off x="0" y="1947278"/>
            <a:ext cx="4059936" cy="2777853"/>
          </a:xfrm>
          <a:solidFill>
            <a:schemeClr val="bg1"/>
          </a:solidFill>
        </p:spPr>
        <p:txBody>
          <a:bodyPr/>
          <a:lstStyle>
            <a:lvl1pPr>
              <a:defRPr b="0" i="0"/>
            </a:lvl1pPr>
          </a:lstStyle>
          <a:p>
            <a:endParaRPr lang="en-US" dirty="0"/>
          </a:p>
        </p:txBody>
      </p:sp>
      <p:sp>
        <p:nvSpPr>
          <p:cNvPr id="12" name="Picture Placeholder 7">
            <a:extLst>
              <a:ext uri="{FF2B5EF4-FFF2-40B4-BE49-F238E27FC236}">
                <a16:creationId xmlns:a16="http://schemas.microsoft.com/office/drawing/2014/main" id="{9911B599-DCFD-2A4C-816B-38B258B7233E}"/>
              </a:ext>
            </a:extLst>
          </p:cNvPr>
          <p:cNvSpPr>
            <a:spLocks noGrp="1"/>
          </p:cNvSpPr>
          <p:nvPr>
            <p:ph type="pic" sz="quarter" idx="14"/>
          </p:nvPr>
        </p:nvSpPr>
        <p:spPr>
          <a:xfrm>
            <a:off x="4072130" y="1947278"/>
            <a:ext cx="4059936" cy="2777853"/>
          </a:xfrm>
          <a:solidFill>
            <a:schemeClr val="bg1"/>
          </a:solidFill>
        </p:spPr>
        <p:txBody>
          <a:bodyPr/>
          <a:lstStyle>
            <a:lvl1pPr>
              <a:defRPr b="0" i="0"/>
            </a:lvl1pPr>
          </a:lstStyle>
          <a:p>
            <a:endParaRPr lang="en-US" dirty="0"/>
          </a:p>
        </p:txBody>
      </p:sp>
      <p:sp>
        <p:nvSpPr>
          <p:cNvPr id="13" name="Picture Placeholder 7">
            <a:extLst>
              <a:ext uri="{FF2B5EF4-FFF2-40B4-BE49-F238E27FC236}">
                <a16:creationId xmlns:a16="http://schemas.microsoft.com/office/drawing/2014/main" id="{741FAB79-2CD0-1F4F-8D6D-89BBDBD10E8F}"/>
              </a:ext>
            </a:extLst>
          </p:cNvPr>
          <p:cNvSpPr>
            <a:spLocks noGrp="1"/>
          </p:cNvSpPr>
          <p:nvPr>
            <p:ph type="pic" sz="quarter" idx="18"/>
          </p:nvPr>
        </p:nvSpPr>
        <p:spPr>
          <a:xfrm>
            <a:off x="8153400" y="1947277"/>
            <a:ext cx="4038600" cy="2777853"/>
          </a:xfrm>
          <a:solidFill>
            <a:schemeClr val="bg1"/>
          </a:solidFill>
        </p:spPr>
        <p:txBody>
          <a:bodyPr/>
          <a:lstStyle>
            <a:lvl1pPr>
              <a:defRPr b="0" i="0"/>
            </a:lvl1pPr>
          </a:lstStyle>
          <a:p>
            <a:endParaRPr lang="en-US" dirty="0"/>
          </a:p>
        </p:txBody>
      </p:sp>
      <p:sp>
        <p:nvSpPr>
          <p:cNvPr id="3" name="Title 2">
            <a:extLst>
              <a:ext uri="{FF2B5EF4-FFF2-40B4-BE49-F238E27FC236}">
                <a16:creationId xmlns:a16="http://schemas.microsoft.com/office/drawing/2014/main" id="{3951CBA4-BF0F-F64D-A26B-C41A89039DEB}"/>
              </a:ext>
            </a:extLst>
          </p:cNvPr>
          <p:cNvSpPr>
            <a:spLocks noGrp="1"/>
          </p:cNvSpPr>
          <p:nvPr>
            <p:ph type="title"/>
          </p:nvPr>
        </p:nvSpPr>
        <p:spPr>
          <a:xfrm>
            <a:off x="609276" y="603183"/>
            <a:ext cx="10979654" cy="810532"/>
          </a:xfrm>
        </p:spPr>
        <p:txBody>
          <a:bodyPr>
            <a:noAutofit/>
          </a:bodyPr>
          <a:lstStyle>
            <a:lvl1pPr algn="ctr">
              <a:defRPr sz="6000">
                <a:solidFill>
                  <a:schemeClr val="accent1">
                    <a:lumMod val="10000"/>
                    <a:lumOff val="90000"/>
                  </a:schemeClr>
                </a:solidFill>
              </a:defRPr>
            </a:lvl1pPr>
          </a:lstStyle>
          <a:p>
            <a:r>
              <a:rPr lang="en-US" dirty="0"/>
              <a:t>Click to edit Master title style</a:t>
            </a:r>
          </a:p>
        </p:txBody>
      </p:sp>
    </p:spTree>
    <p:extLst>
      <p:ext uri="{BB962C8B-B14F-4D97-AF65-F5344CB8AC3E}">
        <p14:creationId xmlns:p14="http://schemas.microsoft.com/office/powerpoint/2010/main" val="28316422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7EB31-316B-8D40-A46C-834C46ECE0CE}"/>
              </a:ext>
            </a:extLst>
          </p:cNvPr>
          <p:cNvSpPr>
            <a:spLocks noGrp="1"/>
          </p:cNvSpPr>
          <p:nvPr>
            <p:ph type="title"/>
          </p:nvPr>
        </p:nvSpPr>
        <p:spPr>
          <a:xfrm>
            <a:off x="374145" y="1231034"/>
            <a:ext cx="3207255" cy="2197966"/>
          </a:xfrm>
        </p:spPr>
        <p:txBody>
          <a:bodyPr anchor="b"/>
          <a:lstStyle>
            <a:lvl1pPr algn="r">
              <a:defRPr/>
            </a:lvl1pPr>
          </a:lstStyle>
          <a:p>
            <a:r>
              <a:rPr lang="en-US" dirty="0"/>
              <a:t>Click to edit Master title style</a:t>
            </a:r>
          </a:p>
        </p:txBody>
      </p:sp>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3/5/2024</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10" name="Picture Placeholder 7">
            <a:extLst>
              <a:ext uri="{FF2B5EF4-FFF2-40B4-BE49-F238E27FC236}">
                <a16:creationId xmlns:a16="http://schemas.microsoft.com/office/drawing/2014/main" id="{818034BB-DC7D-2640-9E8B-61B598FF7615}"/>
              </a:ext>
            </a:extLst>
          </p:cNvPr>
          <p:cNvSpPr>
            <a:spLocks noGrp="1"/>
          </p:cNvSpPr>
          <p:nvPr>
            <p:ph type="pic" sz="quarter" idx="16"/>
          </p:nvPr>
        </p:nvSpPr>
        <p:spPr>
          <a:xfrm>
            <a:off x="3955546" y="0"/>
            <a:ext cx="8236454" cy="6858000"/>
          </a:xfrm>
          <a:solidFill>
            <a:schemeClr val="bg1"/>
          </a:solidFill>
        </p:spPr>
        <p:txBody>
          <a:bodyPr/>
          <a:lstStyle>
            <a:lvl1pPr>
              <a:defRPr b="0" i="0"/>
            </a:lvl1pPr>
          </a:lstStyle>
          <a:p>
            <a:endParaRPr lang="en-US" dirty="0"/>
          </a:p>
        </p:txBody>
      </p:sp>
      <p:sp>
        <p:nvSpPr>
          <p:cNvPr id="11" name="Text Placeholder 6">
            <a:extLst>
              <a:ext uri="{FF2B5EF4-FFF2-40B4-BE49-F238E27FC236}">
                <a16:creationId xmlns:a16="http://schemas.microsoft.com/office/drawing/2014/main" id="{C0A5BB8A-7672-6D49-8988-688435A009DF}"/>
              </a:ext>
            </a:extLst>
          </p:cNvPr>
          <p:cNvSpPr>
            <a:spLocks noGrp="1"/>
          </p:cNvSpPr>
          <p:nvPr>
            <p:ph type="body" sz="quarter" idx="15"/>
          </p:nvPr>
        </p:nvSpPr>
        <p:spPr>
          <a:xfrm>
            <a:off x="374145" y="3429000"/>
            <a:ext cx="3207255" cy="1938771"/>
          </a:xfrm>
        </p:spPr>
        <p:txBody>
          <a:bodyPr>
            <a:noAutofit/>
          </a:bodyPr>
          <a:lstStyle>
            <a:lvl1pPr marL="0" indent="0" algn="r">
              <a:buNone/>
              <a:defRPr sz="1800" b="0" i="0"/>
            </a:lvl1pPr>
            <a:lvl2pPr marL="457200" indent="0" algn="r">
              <a:buNone/>
              <a:defRPr sz="1600" b="0" i="0"/>
            </a:lvl2pPr>
            <a:lvl3pPr marL="914400" indent="0" algn="r">
              <a:buNone/>
              <a:defRPr sz="1400" b="0" i="0"/>
            </a:lvl3pPr>
            <a:lvl4pPr marL="1371600" indent="0" algn="r">
              <a:buNone/>
              <a:defRPr sz="1200" b="0" i="0"/>
            </a:lvl4pPr>
            <a:lvl5pPr marL="1828800" indent="0" algn="r">
              <a:buNone/>
              <a:defRPr sz="12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925034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7EB31-316B-8D40-A46C-834C46ECE0CE}"/>
              </a:ext>
            </a:extLst>
          </p:cNvPr>
          <p:cNvSpPr>
            <a:spLocks noGrp="1"/>
          </p:cNvSpPr>
          <p:nvPr>
            <p:ph type="title"/>
          </p:nvPr>
        </p:nvSpPr>
        <p:spPr>
          <a:xfrm>
            <a:off x="374145" y="1231034"/>
            <a:ext cx="3207255" cy="2197966"/>
          </a:xfrm>
        </p:spPr>
        <p:txBody>
          <a:bodyPr anchor="b">
            <a:normAutofit/>
          </a:bodyPr>
          <a:lstStyle>
            <a:lvl1pPr algn="r">
              <a:defRPr sz="4000"/>
            </a:lvl1pPr>
          </a:lstStyle>
          <a:p>
            <a:r>
              <a:rPr lang="en-US" dirty="0"/>
              <a:t>Click to edit Master title style</a:t>
            </a:r>
          </a:p>
        </p:txBody>
      </p:sp>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3/5/2024</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10" name="Picture Placeholder 7">
            <a:extLst>
              <a:ext uri="{FF2B5EF4-FFF2-40B4-BE49-F238E27FC236}">
                <a16:creationId xmlns:a16="http://schemas.microsoft.com/office/drawing/2014/main" id="{818034BB-DC7D-2640-9E8B-61B598FF7615}"/>
              </a:ext>
            </a:extLst>
          </p:cNvPr>
          <p:cNvSpPr>
            <a:spLocks noGrp="1"/>
          </p:cNvSpPr>
          <p:nvPr>
            <p:ph type="pic" sz="quarter" idx="16"/>
          </p:nvPr>
        </p:nvSpPr>
        <p:spPr>
          <a:xfrm>
            <a:off x="3955546" y="0"/>
            <a:ext cx="7398254" cy="6857999"/>
          </a:xfrm>
          <a:solidFill>
            <a:schemeClr val="bg1"/>
          </a:solidFill>
        </p:spPr>
        <p:txBody>
          <a:bodyPr/>
          <a:lstStyle>
            <a:lvl1pPr>
              <a:defRPr b="0" i="0"/>
            </a:lvl1pPr>
          </a:lstStyle>
          <a:p>
            <a:endParaRPr lang="en-US" dirty="0"/>
          </a:p>
        </p:txBody>
      </p:sp>
      <p:sp>
        <p:nvSpPr>
          <p:cNvPr id="11" name="Text Placeholder 6">
            <a:extLst>
              <a:ext uri="{FF2B5EF4-FFF2-40B4-BE49-F238E27FC236}">
                <a16:creationId xmlns:a16="http://schemas.microsoft.com/office/drawing/2014/main" id="{C0A5BB8A-7672-6D49-8988-688435A009DF}"/>
              </a:ext>
            </a:extLst>
          </p:cNvPr>
          <p:cNvSpPr>
            <a:spLocks noGrp="1"/>
          </p:cNvSpPr>
          <p:nvPr>
            <p:ph type="body" sz="quarter" idx="15"/>
          </p:nvPr>
        </p:nvSpPr>
        <p:spPr>
          <a:xfrm>
            <a:off x="374145" y="3429000"/>
            <a:ext cx="3207255" cy="1938771"/>
          </a:xfrm>
        </p:spPr>
        <p:txBody>
          <a:bodyPr>
            <a:noAutofit/>
          </a:bodyPr>
          <a:lstStyle>
            <a:lvl1pPr marL="0" indent="0" algn="r">
              <a:buNone/>
              <a:defRPr sz="1800" b="0" i="0"/>
            </a:lvl1pPr>
            <a:lvl2pPr marL="457200" indent="0" algn="r">
              <a:buNone/>
              <a:defRPr sz="1600" b="0" i="0"/>
            </a:lvl2pPr>
            <a:lvl3pPr marL="914400" indent="0" algn="r">
              <a:buNone/>
              <a:defRPr sz="1400" b="0" i="0"/>
            </a:lvl3pPr>
            <a:lvl4pPr marL="1371600" indent="0" algn="r">
              <a:buNone/>
              <a:defRPr sz="1200" b="0" i="0"/>
            </a:lvl4pPr>
            <a:lvl5pPr marL="1828800" indent="0" algn="r">
              <a:buNone/>
              <a:defRPr sz="12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40234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1_Title and Content">
    <p:bg>
      <p:bgPr>
        <a:solidFill>
          <a:srgbClr val="C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7EB31-316B-8D40-A46C-834C46ECE0CE}"/>
              </a:ext>
            </a:extLst>
          </p:cNvPr>
          <p:cNvSpPr>
            <a:spLocks noGrp="1"/>
          </p:cNvSpPr>
          <p:nvPr>
            <p:ph type="title"/>
          </p:nvPr>
        </p:nvSpPr>
        <p:spPr>
          <a:xfrm>
            <a:off x="1341477" y="1231034"/>
            <a:ext cx="4431771" cy="2197966"/>
          </a:xfrm>
        </p:spPr>
        <p:txBody>
          <a:bodyPr anchor="b">
            <a:normAutofit/>
          </a:bodyPr>
          <a:lstStyle>
            <a:lvl1pPr algn="r">
              <a:defRPr sz="4400"/>
            </a:lvl1pPr>
          </a:lstStyle>
          <a:p>
            <a:r>
              <a:rPr lang="en-US" dirty="0"/>
              <a:t>Click to edit Master title style</a:t>
            </a:r>
          </a:p>
        </p:txBody>
      </p:sp>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3/5/2024</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10" name="Picture Placeholder 7">
            <a:extLst>
              <a:ext uri="{FF2B5EF4-FFF2-40B4-BE49-F238E27FC236}">
                <a16:creationId xmlns:a16="http://schemas.microsoft.com/office/drawing/2014/main" id="{818034BB-DC7D-2640-9E8B-61B598FF7615}"/>
              </a:ext>
            </a:extLst>
          </p:cNvPr>
          <p:cNvSpPr>
            <a:spLocks noGrp="1"/>
          </p:cNvSpPr>
          <p:nvPr>
            <p:ph type="pic" sz="quarter" idx="16"/>
          </p:nvPr>
        </p:nvSpPr>
        <p:spPr>
          <a:xfrm>
            <a:off x="6418753" y="0"/>
            <a:ext cx="5131981" cy="6857999"/>
          </a:xfrm>
          <a:solidFill>
            <a:schemeClr val="bg1"/>
          </a:solidFill>
        </p:spPr>
        <p:txBody>
          <a:bodyPr/>
          <a:lstStyle>
            <a:lvl1pPr>
              <a:defRPr b="0" i="0"/>
            </a:lvl1pPr>
          </a:lstStyle>
          <a:p>
            <a:endParaRPr lang="en-US" dirty="0"/>
          </a:p>
        </p:txBody>
      </p:sp>
      <p:sp>
        <p:nvSpPr>
          <p:cNvPr id="11" name="Text Placeholder 6">
            <a:extLst>
              <a:ext uri="{FF2B5EF4-FFF2-40B4-BE49-F238E27FC236}">
                <a16:creationId xmlns:a16="http://schemas.microsoft.com/office/drawing/2014/main" id="{C0A5BB8A-7672-6D49-8988-688435A009DF}"/>
              </a:ext>
            </a:extLst>
          </p:cNvPr>
          <p:cNvSpPr>
            <a:spLocks noGrp="1"/>
          </p:cNvSpPr>
          <p:nvPr>
            <p:ph type="body" sz="quarter" idx="15"/>
          </p:nvPr>
        </p:nvSpPr>
        <p:spPr>
          <a:xfrm>
            <a:off x="1341477" y="3429000"/>
            <a:ext cx="4431771" cy="1938771"/>
          </a:xfrm>
        </p:spPr>
        <p:txBody>
          <a:bodyPr>
            <a:noAutofit/>
          </a:bodyPr>
          <a:lstStyle>
            <a:lvl1pPr marL="0" indent="0" algn="r">
              <a:buNone/>
              <a:defRPr sz="1800" b="0" i="0"/>
            </a:lvl1pPr>
            <a:lvl2pPr marL="457200" indent="0" algn="r">
              <a:buNone/>
              <a:defRPr sz="1600" b="0" i="0"/>
            </a:lvl2pPr>
            <a:lvl3pPr marL="914400" indent="0" algn="r">
              <a:buNone/>
              <a:defRPr sz="1400" b="0" i="0"/>
            </a:lvl3pPr>
            <a:lvl4pPr marL="1371600" indent="0" algn="r">
              <a:buNone/>
              <a:defRPr sz="1200" b="0" i="0"/>
            </a:lvl4pPr>
            <a:lvl5pPr marL="1828800" indent="0" algn="r">
              <a:buNone/>
              <a:defRPr sz="12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4331203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7EB31-316B-8D40-A46C-834C46ECE0CE}"/>
              </a:ext>
            </a:extLst>
          </p:cNvPr>
          <p:cNvSpPr>
            <a:spLocks noGrp="1"/>
          </p:cNvSpPr>
          <p:nvPr>
            <p:ph type="title"/>
          </p:nvPr>
        </p:nvSpPr>
        <p:spPr>
          <a:xfrm>
            <a:off x="342017" y="1231034"/>
            <a:ext cx="3506969" cy="4553078"/>
          </a:xfrm>
        </p:spPr>
        <p:txBody>
          <a:bodyPr anchor="ctr">
            <a:normAutofit/>
          </a:bodyPr>
          <a:lstStyle>
            <a:lvl1pPr algn="r">
              <a:defRPr sz="4400"/>
            </a:lvl1pPr>
          </a:lstStyle>
          <a:p>
            <a:r>
              <a:rPr lang="en-US" dirty="0"/>
              <a:t>Click to edit Master title style</a:t>
            </a:r>
          </a:p>
        </p:txBody>
      </p:sp>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3/5/2024</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10" name="Picture Placeholder 7">
            <a:extLst>
              <a:ext uri="{FF2B5EF4-FFF2-40B4-BE49-F238E27FC236}">
                <a16:creationId xmlns:a16="http://schemas.microsoft.com/office/drawing/2014/main" id="{818034BB-DC7D-2640-9E8B-61B598FF7615}"/>
              </a:ext>
            </a:extLst>
          </p:cNvPr>
          <p:cNvSpPr>
            <a:spLocks noGrp="1"/>
          </p:cNvSpPr>
          <p:nvPr>
            <p:ph type="pic" sz="quarter" idx="16"/>
          </p:nvPr>
        </p:nvSpPr>
        <p:spPr>
          <a:xfrm>
            <a:off x="3880114" y="0"/>
            <a:ext cx="4431772" cy="6857999"/>
          </a:xfrm>
          <a:solidFill>
            <a:schemeClr val="bg1"/>
          </a:solidFill>
        </p:spPr>
        <p:txBody>
          <a:bodyPr/>
          <a:lstStyle>
            <a:lvl1pPr>
              <a:defRPr b="0" i="0"/>
            </a:lvl1pPr>
          </a:lstStyle>
          <a:p>
            <a:endParaRPr lang="en-US" dirty="0"/>
          </a:p>
        </p:txBody>
      </p:sp>
      <p:sp>
        <p:nvSpPr>
          <p:cNvPr id="11" name="Text Placeholder 6">
            <a:extLst>
              <a:ext uri="{FF2B5EF4-FFF2-40B4-BE49-F238E27FC236}">
                <a16:creationId xmlns:a16="http://schemas.microsoft.com/office/drawing/2014/main" id="{C0A5BB8A-7672-6D49-8988-688435A009DF}"/>
              </a:ext>
            </a:extLst>
          </p:cNvPr>
          <p:cNvSpPr>
            <a:spLocks noGrp="1"/>
          </p:cNvSpPr>
          <p:nvPr>
            <p:ph type="body" sz="quarter" idx="15"/>
          </p:nvPr>
        </p:nvSpPr>
        <p:spPr>
          <a:xfrm>
            <a:off x="8343014" y="1231034"/>
            <a:ext cx="3506969" cy="4553078"/>
          </a:xfrm>
        </p:spPr>
        <p:txBody>
          <a:bodyPr anchor="ctr">
            <a:noAutofit/>
          </a:bodyPr>
          <a:lstStyle>
            <a:lvl1pPr marL="0" indent="0" algn="l">
              <a:buNone/>
              <a:defRPr sz="1800" b="0" i="0"/>
            </a:lvl1pPr>
            <a:lvl2pPr marL="457200" indent="0" algn="l">
              <a:buNone/>
              <a:defRPr sz="1600" b="0" i="0"/>
            </a:lvl2pPr>
            <a:lvl3pPr marL="914400" indent="0" algn="l">
              <a:buNone/>
              <a:defRPr sz="1400" b="0" i="0"/>
            </a:lvl3pPr>
            <a:lvl4pPr marL="1371600" indent="0" algn="l">
              <a:buNone/>
              <a:defRPr sz="1200" b="0" i="0"/>
            </a:lvl4pPr>
            <a:lvl5pPr marL="1828800" indent="0" algn="l">
              <a:buNone/>
              <a:defRPr sz="12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5134069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7EB31-316B-8D40-A46C-834C46ECE0CE}"/>
              </a:ext>
            </a:extLst>
          </p:cNvPr>
          <p:cNvSpPr>
            <a:spLocks noGrp="1"/>
          </p:cNvSpPr>
          <p:nvPr>
            <p:ph type="title"/>
          </p:nvPr>
        </p:nvSpPr>
        <p:spPr>
          <a:xfrm>
            <a:off x="374145" y="967784"/>
            <a:ext cx="7323826" cy="895478"/>
          </a:xfrm>
        </p:spPr>
        <p:txBody>
          <a:bodyPr anchor="ctr">
            <a:noAutofit/>
          </a:bodyPr>
          <a:lstStyle>
            <a:lvl1pPr>
              <a:defRPr sz="4000"/>
            </a:lvl1pPr>
          </a:lstStyle>
          <a:p>
            <a:r>
              <a:rPr lang="en-US" dirty="0"/>
              <a:t>Click to edit Master title style</a:t>
            </a:r>
          </a:p>
        </p:txBody>
      </p:sp>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3/5/2024</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12" name="Picture Placeholder 11">
            <a:extLst>
              <a:ext uri="{FF2B5EF4-FFF2-40B4-BE49-F238E27FC236}">
                <a16:creationId xmlns:a16="http://schemas.microsoft.com/office/drawing/2014/main" id="{CDB2149F-603D-7843-9D40-B4F0702171D3}"/>
              </a:ext>
            </a:extLst>
          </p:cNvPr>
          <p:cNvSpPr>
            <a:spLocks noGrp="1"/>
          </p:cNvSpPr>
          <p:nvPr>
            <p:ph type="pic" sz="quarter" idx="16"/>
          </p:nvPr>
        </p:nvSpPr>
        <p:spPr>
          <a:xfrm>
            <a:off x="374146" y="1998921"/>
            <a:ext cx="7323826" cy="4221770"/>
          </a:xfrm>
          <a:prstGeom prst="rect">
            <a:avLst/>
          </a:prstGeom>
          <a:solidFill>
            <a:schemeClr val="bg1"/>
          </a:solidFill>
        </p:spPr>
        <p:txBody>
          <a:bodyPr wrap="square">
            <a:noAutofit/>
          </a:bodyPr>
          <a:lstStyle>
            <a:lvl1pPr>
              <a:defRPr b="0" i="0"/>
            </a:lvl1pPr>
          </a:lstStyle>
          <a:p>
            <a:endParaRPr lang="en-US" dirty="0"/>
          </a:p>
        </p:txBody>
      </p:sp>
      <p:sp>
        <p:nvSpPr>
          <p:cNvPr id="11" name="Text Placeholder 6">
            <a:extLst>
              <a:ext uri="{FF2B5EF4-FFF2-40B4-BE49-F238E27FC236}">
                <a16:creationId xmlns:a16="http://schemas.microsoft.com/office/drawing/2014/main" id="{C0A5BB8A-7672-6D49-8988-688435A009DF}"/>
              </a:ext>
            </a:extLst>
          </p:cNvPr>
          <p:cNvSpPr>
            <a:spLocks noGrp="1"/>
          </p:cNvSpPr>
          <p:nvPr>
            <p:ph type="body" sz="quarter" idx="15"/>
          </p:nvPr>
        </p:nvSpPr>
        <p:spPr>
          <a:xfrm>
            <a:off x="8293629" y="2459614"/>
            <a:ext cx="3207255" cy="1938771"/>
          </a:xfrm>
        </p:spPr>
        <p:txBody>
          <a:bodyPr>
            <a:noAutofit/>
          </a:bodyPr>
          <a:lstStyle>
            <a:lvl1pPr marL="0" indent="0">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02472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6_Custom Layout">
    <p:bg>
      <p:bgPr>
        <a:solidFill>
          <a:schemeClr val="accent1"/>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D9F6D277-3820-1440-9688-2E75961570FB}"/>
              </a:ext>
            </a:extLst>
          </p:cNvPr>
          <p:cNvSpPr>
            <a:spLocks noGrp="1"/>
          </p:cNvSpPr>
          <p:nvPr>
            <p:ph type="pic" sz="quarter" idx="13"/>
          </p:nvPr>
        </p:nvSpPr>
        <p:spPr>
          <a:xfrm>
            <a:off x="0" y="0"/>
            <a:ext cx="12192000" cy="6858000"/>
          </a:xfrm>
          <a:prstGeom prst="rect">
            <a:avLst/>
          </a:prstGeom>
          <a:solidFill>
            <a:schemeClr val="bg1"/>
          </a:solidFill>
        </p:spPr>
        <p:txBody>
          <a:bodyPr wrap="square">
            <a:noAutofit/>
          </a:bodyPr>
          <a:lstStyle>
            <a:lvl1pPr>
              <a:defRPr b="0" i="0">
                <a:solidFill>
                  <a:schemeClr val="tx1"/>
                </a:solidFill>
              </a:defRPr>
            </a:lvl1pPr>
          </a:lstStyle>
          <a:p>
            <a:endParaRPr lang="en-US" dirty="0"/>
          </a:p>
        </p:txBody>
      </p:sp>
      <p:sp>
        <p:nvSpPr>
          <p:cNvPr id="2" name="Title 1">
            <a:extLst>
              <a:ext uri="{FF2B5EF4-FFF2-40B4-BE49-F238E27FC236}">
                <a16:creationId xmlns:a16="http://schemas.microsoft.com/office/drawing/2014/main" id="{99389E3C-9EB4-AB45-B7C4-A3593B30B202}"/>
              </a:ext>
            </a:extLst>
          </p:cNvPr>
          <p:cNvSpPr>
            <a:spLocks noGrp="1"/>
          </p:cNvSpPr>
          <p:nvPr>
            <p:ph type="title" hasCustomPrompt="1"/>
          </p:nvPr>
        </p:nvSpPr>
        <p:spPr>
          <a:xfrm>
            <a:off x="838200" y="1339056"/>
            <a:ext cx="10515600" cy="1325563"/>
          </a:xfrm>
        </p:spPr>
        <p:txBody>
          <a:bodyPr anchor="b">
            <a:normAutofit/>
          </a:bodyPr>
          <a:lstStyle>
            <a:lvl1pPr algn="ctr">
              <a:defRPr sz="5400">
                <a:solidFill>
                  <a:schemeClr val="accent1"/>
                </a:solidFill>
              </a:defRPr>
            </a:lvl1pPr>
          </a:lstStyle>
          <a:p>
            <a:r>
              <a:rPr lang="en-US" dirty="0"/>
              <a:t>Lorem Ipsum</a:t>
            </a:r>
          </a:p>
        </p:txBody>
      </p:sp>
      <p:sp>
        <p:nvSpPr>
          <p:cNvPr id="3" name="Date Placeholder 2">
            <a:extLst>
              <a:ext uri="{FF2B5EF4-FFF2-40B4-BE49-F238E27FC236}">
                <a16:creationId xmlns:a16="http://schemas.microsoft.com/office/drawing/2014/main" id="{B32B11B6-42A4-6142-A7C8-2743D7B08456}"/>
              </a:ext>
            </a:extLst>
          </p:cNvPr>
          <p:cNvSpPr>
            <a:spLocks noGrp="1"/>
          </p:cNvSpPr>
          <p:nvPr>
            <p:ph type="dt" sz="half" idx="10"/>
          </p:nvPr>
        </p:nvSpPr>
        <p:spPr/>
        <p:txBody>
          <a:bodyPr/>
          <a:lstStyle/>
          <a:p>
            <a:fld id="{CC488FE3-79BF-DB4F-B648-6A8349C22FAF}" type="datetimeFigureOut">
              <a:rPr lang="en-US" smtClean="0"/>
              <a:pPr/>
              <a:t>3/5/2024</a:t>
            </a:fld>
            <a:endParaRPr lang="en-US"/>
          </a:p>
        </p:txBody>
      </p:sp>
      <p:sp>
        <p:nvSpPr>
          <p:cNvPr id="4" name="Footer Placeholder 3">
            <a:extLst>
              <a:ext uri="{FF2B5EF4-FFF2-40B4-BE49-F238E27FC236}">
                <a16:creationId xmlns:a16="http://schemas.microsoft.com/office/drawing/2014/main" id="{FEA50A37-380D-F94E-B5F2-9B3040D1220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F8DE528-A2B4-3D4C-90CE-4430B4F7E4F6}"/>
              </a:ext>
            </a:extLst>
          </p:cNvPr>
          <p:cNvSpPr>
            <a:spLocks noGrp="1"/>
          </p:cNvSpPr>
          <p:nvPr>
            <p:ph type="sldNum" sz="quarter" idx="12"/>
          </p:nvPr>
        </p:nvSpPr>
        <p:spPr/>
        <p:txBody>
          <a:bodyPr/>
          <a:lstStyle/>
          <a:p>
            <a:fld id="{7E324480-4799-EE47-8D39-A19AEB828813}" type="slidenum">
              <a:rPr lang="en-US" smtClean="0"/>
              <a:pPr/>
              <a:t>‹#›</a:t>
            </a:fld>
            <a:endParaRPr lang="en-US"/>
          </a:p>
        </p:txBody>
      </p:sp>
      <p:sp>
        <p:nvSpPr>
          <p:cNvPr id="6" name="Subtitle 2">
            <a:extLst>
              <a:ext uri="{FF2B5EF4-FFF2-40B4-BE49-F238E27FC236}">
                <a16:creationId xmlns:a16="http://schemas.microsoft.com/office/drawing/2014/main" id="{2BC4F468-92DA-1344-817F-5C3B4362626C}"/>
              </a:ext>
            </a:extLst>
          </p:cNvPr>
          <p:cNvSpPr>
            <a:spLocks noGrp="1"/>
          </p:cNvSpPr>
          <p:nvPr>
            <p:ph type="subTitle" idx="1" hasCustomPrompt="1"/>
          </p:nvPr>
        </p:nvSpPr>
        <p:spPr>
          <a:xfrm>
            <a:off x="838200" y="2664619"/>
            <a:ext cx="10515600" cy="2651660"/>
          </a:xfr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i="0">
                <a:latin typeface="Chivo Light"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dolore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sunt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a:t>
            </a:r>
          </a:p>
        </p:txBody>
      </p:sp>
    </p:spTree>
    <p:extLst>
      <p:ext uri="{BB962C8B-B14F-4D97-AF65-F5344CB8AC3E}">
        <p14:creationId xmlns:p14="http://schemas.microsoft.com/office/powerpoint/2010/main" val="18073877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7EB31-316B-8D40-A46C-834C46ECE0CE}"/>
              </a:ext>
            </a:extLst>
          </p:cNvPr>
          <p:cNvSpPr>
            <a:spLocks noGrp="1"/>
          </p:cNvSpPr>
          <p:nvPr>
            <p:ph type="title"/>
          </p:nvPr>
        </p:nvSpPr>
        <p:spPr>
          <a:xfrm>
            <a:off x="2968489" y="224003"/>
            <a:ext cx="7323826" cy="895478"/>
          </a:xfrm>
        </p:spPr>
        <p:txBody>
          <a:bodyPr anchor="b">
            <a:normAutofit/>
          </a:bodyPr>
          <a:lstStyle>
            <a:lvl1pPr algn="r">
              <a:defRPr sz="4000"/>
            </a:lvl1pPr>
          </a:lstStyle>
          <a:p>
            <a:r>
              <a:rPr lang="en-US" dirty="0"/>
              <a:t>Click to edit Master title style</a:t>
            </a:r>
          </a:p>
        </p:txBody>
      </p:sp>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3/5/2024</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12" name="Picture Placeholder 11">
            <a:extLst>
              <a:ext uri="{FF2B5EF4-FFF2-40B4-BE49-F238E27FC236}">
                <a16:creationId xmlns:a16="http://schemas.microsoft.com/office/drawing/2014/main" id="{CDB2149F-603D-7843-9D40-B4F0702171D3}"/>
              </a:ext>
            </a:extLst>
          </p:cNvPr>
          <p:cNvSpPr>
            <a:spLocks noGrp="1"/>
          </p:cNvSpPr>
          <p:nvPr>
            <p:ph type="pic" sz="quarter" idx="16"/>
          </p:nvPr>
        </p:nvSpPr>
        <p:spPr>
          <a:xfrm>
            <a:off x="0" y="2681398"/>
            <a:ext cx="10292316" cy="3201044"/>
          </a:xfrm>
          <a:prstGeom prst="rect">
            <a:avLst/>
          </a:prstGeom>
          <a:solidFill>
            <a:schemeClr val="bg1"/>
          </a:solidFill>
        </p:spPr>
        <p:txBody>
          <a:bodyPr wrap="square">
            <a:noAutofit/>
          </a:bodyPr>
          <a:lstStyle>
            <a:lvl1pPr>
              <a:defRPr b="0" i="0"/>
            </a:lvl1pPr>
          </a:lstStyle>
          <a:p>
            <a:endParaRPr lang="en-US" dirty="0"/>
          </a:p>
        </p:txBody>
      </p:sp>
      <p:sp>
        <p:nvSpPr>
          <p:cNvPr id="11" name="Text Placeholder 6">
            <a:extLst>
              <a:ext uri="{FF2B5EF4-FFF2-40B4-BE49-F238E27FC236}">
                <a16:creationId xmlns:a16="http://schemas.microsoft.com/office/drawing/2014/main" id="{C0A5BB8A-7672-6D49-8988-688435A009DF}"/>
              </a:ext>
            </a:extLst>
          </p:cNvPr>
          <p:cNvSpPr>
            <a:spLocks noGrp="1"/>
          </p:cNvSpPr>
          <p:nvPr>
            <p:ph type="body" sz="quarter" idx="15"/>
          </p:nvPr>
        </p:nvSpPr>
        <p:spPr>
          <a:xfrm>
            <a:off x="2968490" y="1119482"/>
            <a:ext cx="7323826" cy="1540652"/>
          </a:xfrm>
        </p:spPr>
        <p:txBody>
          <a:bodyPr>
            <a:noAutofit/>
          </a:bodyPr>
          <a:lstStyle>
            <a:lvl1pPr marL="0" indent="0" algn="r">
              <a:buNone/>
              <a:defRPr sz="1800" b="0" i="0"/>
            </a:lvl1pPr>
            <a:lvl2pPr marL="457200" indent="0" algn="r">
              <a:buNone/>
              <a:defRPr sz="1600" b="0" i="0"/>
            </a:lvl2pPr>
            <a:lvl3pPr marL="914400" indent="0" algn="r">
              <a:buNone/>
              <a:defRPr sz="1400" b="0" i="0"/>
            </a:lvl3pPr>
            <a:lvl4pPr marL="1371600" indent="0" algn="r">
              <a:buNone/>
              <a:defRPr sz="1200" b="0" i="0"/>
            </a:lvl4pPr>
            <a:lvl5pPr marL="1828800" indent="0" algn="r">
              <a:buNone/>
              <a:defRPr sz="12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6398704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9C9FDFD-46CB-994A-91E3-5605B71DBF4A}"/>
              </a:ext>
            </a:extLst>
          </p:cNvPr>
          <p:cNvSpPr>
            <a:spLocks noGrp="1"/>
          </p:cNvSpPr>
          <p:nvPr>
            <p:ph type="pic" sz="quarter" idx="13"/>
          </p:nvPr>
        </p:nvSpPr>
        <p:spPr>
          <a:xfrm>
            <a:off x="374146" y="365125"/>
            <a:ext cx="2521454" cy="2197966"/>
          </a:xfrm>
          <a:solidFill>
            <a:schemeClr val="bg1"/>
          </a:solidFill>
        </p:spPr>
        <p:txBody>
          <a:bodyPr/>
          <a:lstStyle>
            <a:lvl1pPr>
              <a:defRPr b="0" i="0"/>
            </a:lvl1pPr>
          </a:lstStyle>
          <a:p>
            <a:endParaRPr lang="en-US" dirty="0"/>
          </a:p>
        </p:txBody>
      </p:sp>
      <p:sp>
        <p:nvSpPr>
          <p:cNvPr id="2" name="Title 1">
            <a:extLst>
              <a:ext uri="{FF2B5EF4-FFF2-40B4-BE49-F238E27FC236}">
                <a16:creationId xmlns:a16="http://schemas.microsoft.com/office/drawing/2014/main" id="{FF57EB31-316B-8D40-A46C-834C46ECE0CE}"/>
              </a:ext>
            </a:extLst>
          </p:cNvPr>
          <p:cNvSpPr>
            <a:spLocks noGrp="1"/>
          </p:cNvSpPr>
          <p:nvPr>
            <p:ph type="title"/>
          </p:nvPr>
        </p:nvSpPr>
        <p:spPr>
          <a:xfrm>
            <a:off x="374145" y="2875829"/>
            <a:ext cx="11443710" cy="766691"/>
          </a:xfrm>
        </p:spPr>
        <p:txBody>
          <a:bodyPr/>
          <a:lstStyle>
            <a:lvl1pPr algn="ctr">
              <a:defRPr/>
            </a:lvl1pPr>
          </a:lstStyle>
          <a:p>
            <a:r>
              <a:rPr lang="en-US" dirty="0"/>
              <a:t>Click to edit Master title style</a:t>
            </a:r>
          </a:p>
        </p:txBody>
      </p:sp>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3/5/2024</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7" name="Picture Placeholder 7">
            <a:extLst>
              <a:ext uri="{FF2B5EF4-FFF2-40B4-BE49-F238E27FC236}">
                <a16:creationId xmlns:a16="http://schemas.microsoft.com/office/drawing/2014/main" id="{4F869854-3722-4B4B-9DA3-B5247AF213F2}"/>
              </a:ext>
            </a:extLst>
          </p:cNvPr>
          <p:cNvSpPr>
            <a:spLocks noGrp="1"/>
          </p:cNvSpPr>
          <p:nvPr>
            <p:ph type="pic" sz="quarter" idx="14"/>
          </p:nvPr>
        </p:nvSpPr>
        <p:spPr>
          <a:xfrm>
            <a:off x="3348231" y="365125"/>
            <a:ext cx="2521454" cy="2197966"/>
          </a:xfrm>
          <a:solidFill>
            <a:schemeClr val="bg1"/>
          </a:solidFill>
        </p:spPr>
        <p:txBody>
          <a:bodyPr/>
          <a:lstStyle>
            <a:lvl1pPr>
              <a:defRPr b="0" i="0"/>
            </a:lvl1pPr>
          </a:lstStyle>
          <a:p>
            <a:endParaRPr lang="en-US" dirty="0"/>
          </a:p>
        </p:txBody>
      </p:sp>
      <p:sp>
        <p:nvSpPr>
          <p:cNvPr id="9" name="Picture Placeholder 7">
            <a:extLst>
              <a:ext uri="{FF2B5EF4-FFF2-40B4-BE49-F238E27FC236}">
                <a16:creationId xmlns:a16="http://schemas.microsoft.com/office/drawing/2014/main" id="{FB03B086-70F9-6647-BA92-BB712C63680A}"/>
              </a:ext>
            </a:extLst>
          </p:cNvPr>
          <p:cNvSpPr>
            <a:spLocks noGrp="1"/>
          </p:cNvSpPr>
          <p:nvPr>
            <p:ph type="pic" sz="quarter" idx="15"/>
          </p:nvPr>
        </p:nvSpPr>
        <p:spPr>
          <a:xfrm>
            <a:off x="6322316" y="3845646"/>
            <a:ext cx="2521454" cy="2197966"/>
          </a:xfrm>
          <a:solidFill>
            <a:schemeClr val="bg1"/>
          </a:solidFill>
        </p:spPr>
        <p:txBody>
          <a:bodyPr/>
          <a:lstStyle>
            <a:lvl1pPr>
              <a:defRPr b="0" i="0"/>
            </a:lvl1pPr>
          </a:lstStyle>
          <a:p>
            <a:endParaRPr lang="en-US" dirty="0"/>
          </a:p>
        </p:txBody>
      </p:sp>
      <p:sp>
        <p:nvSpPr>
          <p:cNvPr id="10" name="Picture Placeholder 7">
            <a:extLst>
              <a:ext uri="{FF2B5EF4-FFF2-40B4-BE49-F238E27FC236}">
                <a16:creationId xmlns:a16="http://schemas.microsoft.com/office/drawing/2014/main" id="{818034BB-DC7D-2640-9E8B-61B598FF7615}"/>
              </a:ext>
            </a:extLst>
          </p:cNvPr>
          <p:cNvSpPr>
            <a:spLocks noGrp="1"/>
          </p:cNvSpPr>
          <p:nvPr>
            <p:ph type="pic" sz="quarter" idx="16"/>
          </p:nvPr>
        </p:nvSpPr>
        <p:spPr>
          <a:xfrm>
            <a:off x="9296402" y="3845646"/>
            <a:ext cx="2521454" cy="2197966"/>
          </a:xfrm>
          <a:solidFill>
            <a:schemeClr val="bg1"/>
          </a:solidFill>
        </p:spPr>
        <p:txBody>
          <a:bodyPr/>
          <a:lstStyle>
            <a:lvl1pPr>
              <a:defRPr b="0" i="0"/>
            </a:lvl1pPr>
          </a:lstStyle>
          <a:p>
            <a:endParaRPr lang="en-US" dirty="0"/>
          </a:p>
        </p:txBody>
      </p:sp>
      <p:sp>
        <p:nvSpPr>
          <p:cNvPr id="11" name="Text Placeholder 6">
            <a:extLst>
              <a:ext uri="{FF2B5EF4-FFF2-40B4-BE49-F238E27FC236}">
                <a16:creationId xmlns:a16="http://schemas.microsoft.com/office/drawing/2014/main" id="{400E4FC5-3C29-A34A-9ED0-9BB0AABEE51D}"/>
              </a:ext>
            </a:extLst>
          </p:cNvPr>
          <p:cNvSpPr>
            <a:spLocks noGrp="1"/>
          </p:cNvSpPr>
          <p:nvPr>
            <p:ph type="body" sz="quarter" idx="17"/>
          </p:nvPr>
        </p:nvSpPr>
        <p:spPr>
          <a:xfrm>
            <a:off x="6322316" y="365125"/>
            <a:ext cx="5495538" cy="2197966"/>
          </a:xfrm>
        </p:spPr>
        <p:txBody>
          <a:bodyPr>
            <a:noAutofit/>
          </a:bodyPr>
          <a:lstStyle>
            <a:lvl1pPr marL="0" indent="0">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6">
            <a:extLst>
              <a:ext uri="{FF2B5EF4-FFF2-40B4-BE49-F238E27FC236}">
                <a16:creationId xmlns:a16="http://schemas.microsoft.com/office/drawing/2014/main" id="{AA2362EC-5402-4541-ADB3-E692FB79A2F5}"/>
              </a:ext>
            </a:extLst>
          </p:cNvPr>
          <p:cNvSpPr>
            <a:spLocks noGrp="1"/>
          </p:cNvSpPr>
          <p:nvPr>
            <p:ph type="body" sz="quarter" idx="18"/>
          </p:nvPr>
        </p:nvSpPr>
        <p:spPr>
          <a:xfrm>
            <a:off x="374146" y="3845646"/>
            <a:ext cx="5495538" cy="2197966"/>
          </a:xfrm>
        </p:spPr>
        <p:txBody>
          <a:bodyPr>
            <a:noAutofit/>
          </a:bodyPr>
          <a:lstStyle>
            <a:lvl1pPr marL="0" indent="0">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3120566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9C9FDFD-46CB-994A-91E3-5605B71DBF4A}"/>
              </a:ext>
            </a:extLst>
          </p:cNvPr>
          <p:cNvSpPr>
            <a:spLocks noGrp="1"/>
          </p:cNvSpPr>
          <p:nvPr>
            <p:ph type="pic" sz="quarter" idx="13"/>
          </p:nvPr>
        </p:nvSpPr>
        <p:spPr>
          <a:xfrm>
            <a:off x="374146" y="365125"/>
            <a:ext cx="2521454" cy="2197966"/>
          </a:xfrm>
          <a:solidFill>
            <a:schemeClr val="bg1"/>
          </a:solidFill>
        </p:spPr>
        <p:txBody>
          <a:bodyPr/>
          <a:lstStyle>
            <a:lvl1pPr>
              <a:defRPr b="0" i="0"/>
            </a:lvl1pPr>
          </a:lstStyle>
          <a:p>
            <a:endParaRPr lang="en-US" dirty="0"/>
          </a:p>
        </p:txBody>
      </p:sp>
      <p:sp>
        <p:nvSpPr>
          <p:cNvPr id="2" name="Title 1">
            <a:extLst>
              <a:ext uri="{FF2B5EF4-FFF2-40B4-BE49-F238E27FC236}">
                <a16:creationId xmlns:a16="http://schemas.microsoft.com/office/drawing/2014/main" id="{FF57EB31-316B-8D40-A46C-834C46ECE0CE}"/>
              </a:ext>
            </a:extLst>
          </p:cNvPr>
          <p:cNvSpPr>
            <a:spLocks noGrp="1"/>
          </p:cNvSpPr>
          <p:nvPr>
            <p:ph type="title"/>
          </p:nvPr>
        </p:nvSpPr>
        <p:spPr>
          <a:xfrm>
            <a:off x="8610599" y="365125"/>
            <a:ext cx="3207255" cy="2197966"/>
          </a:xfrm>
        </p:spPr>
        <p:txBody>
          <a:bodyPr/>
          <a:lstStyle/>
          <a:p>
            <a:r>
              <a:rPr lang="en-US" dirty="0"/>
              <a:t>Click to edit Master title style</a:t>
            </a:r>
          </a:p>
        </p:txBody>
      </p:sp>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3/5/2024</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7" name="Picture Placeholder 7">
            <a:extLst>
              <a:ext uri="{FF2B5EF4-FFF2-40B4-BE49-F238E27FC236}">
                <a16:creationId xmlns:a16="http://schemas.microsoft.com/office/drawing/2014/main" id="{4F869854-3722-4B4B-9DA3-B5247AF213F2}"/>
              </a:ext>
            </a:extLst>
          </p:cNvPr>
          <p:cNvSpPr>
            <a:spLocks noGrp="1"/>
          </p:cNvSpPr>
          <p:nvPr>
            <p:ph type="pic" sz="quarter" idx="14"/>
          </p:nvPr>
        </p:nvSpPr>
        <p:spPr>
          <a:xfrm>
            <a:off x="3071140" y="365125"/>
            <a:ext cx="2521454" cy="2197966"/>
          </a:xfrm>
          <a:solidFill>
            <a:schemeClr val="bg1"/>
          </a:solidFill>
        </p:spPr>
        <p:txBody>
          <a:bodyPr/>
          <a:lstStyle>
            <a:lvl1pPr>
              <a:defRPr b="0" i="0"/>
            </a:lvl1pPr>
          </a:lstStyle>
          <a:p>
            <a:endParaRPr lang="en-US" dirty="0"/>
          </a:p>
        </p:txBody>
      </p:sp>
      <p:sp>
        <p:nvSpPr>
          <p:cNvPr id="9" name="Picture Placeholder 7">
            <a:extLst>
              <a:ext uri="{FF2B5EF4-FFF2-40B4-BE49-F238E27FC236}">
                <a16:creationId xmlns:a16="http://schemas.microsoft.com/office/drawing/2014/main" id="{FB03B086-70F9-6647-BA92-BB712C63680A}"/>
              </a:ext>
            </a:extLst>
          </p:cNvPr>
          <p:cNvSpPr>
            <a:spLocks noGrp="1"/>
          </p:cNvSpPr>
          <p:nvPr>
            <p:ph type="pic" sz="quarter" idx="15"/>
          </p:nvPr>
        </p:nvSpPr>
        <p:spPr>
          <a:xfrm>
            <a:off x="5768134" y="365125"/>
            <a:ext cx="2521454" cy="2197966"/>
          </a:xfrm>
          <a:solidFill>
            <a:schemeClr val="bg1"/>
          </a:solidFill>
        </p:spPr>
        <p:txBody>
          <a:bodyPr/>
          <a:lstStyle>
            <a:lvl1pPr>
              <a:defRPr b="0" i="0"/>
            </a:lvl1pPr>
          </a:lstStyle>
          <a:p>
            <a:endParaRPr lang="en-US" dirty="0"/>
          </a:p>
        </p:txBody>
      </p:sp>
      <p:sp>
        <p:nvSpPr>
          <p:cNvPr id="10" name="Picture Placeholder 7">
            <a:extLst>
              <a:ext uri="{FF2B5EF4-FFF2-40B4-BE49-F238E27FC236}">
                <a16:creationId xmlns:a16="http://schemas.microsoft.com/office/drawing/2014/main" id="{818034BB-DC7D-2640-9E8B-61B598FF7615}"/>
              </a:ext>
            </a:extLst>
          </p:cNvPr>
          <p:cNvSpPr>
            <a:spLocks noGrp="1"/>
          </p:cNvSpPr>
          <p:nvPr>
            <p:ph type="pic" sz="quarter" idx="16"/>
          </p:nvPr>
        </p:nvSpPr>
        <p:spPr>
          <a:xfrm>
            <a:off x="374146" y="2766219"/>
            <a:ext cx="7915442" cy="3454472"/>
          </a:xfrm>
          <a:solidFill>
            <a:schemeClr val="bg1"/>
          </a:solidFill>
        </p:spPr>
        <p:txBody>
          <a:bodyPr/>
          <a:lstStyle>
            <a:lvl1pPr>
              <a:defRPr b="0" i="0"/>
            </a:lvl1pPr>
          </a:lstStyle>
          <a:p>
            <a:endParaRPr lang="en-US" dirty="0"/>
          </a:p>
        </p:txBody>
      </p:sp>
      <p:sp>
        <p:nvSpPr>
          <p:cNvPr id="11" name="Text Placeholder 6">
            <a:extLst>
              <a:ext uri="{FF2B5EF4-FFF2-40B4-BE49-F238E27FC236}">
                <a16:creationId xmlns:a16="http://schemas.microsoft.com/office/drawing/2014/main" id="{7BDCB00E-E181-034A-B4E2-2FB1C9C17883}"/>
              </a:ext>
            </a:extLst>
          </p:cNvPr>
          <p:cNvSpPr>
            <a:spLocks noGrp="1"/>
          </p:cNvSpPr>
          <p:nvPr>
            <p:ph type="body" sz="quarter" idx="17"/>
          </p:nvPr>
        </p:nvSpPr>
        <p:spPr>
          <a:xfrm>
            <a:off x="8610599" y="2766219"/>
            <a:ext cx="3207255" cy="3454472"/>
          </a:xfrm>
        </p:spPr>
        <p:txBody>
          <a:bodyPr>
            <a:noAutofit/>
          </a:bodyPr>
          <a:lstStyle>
            <a:lvl1pPr marL="0" indent="0">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8043457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9C9FDFD-46CB-994A-91E3-5605B71DBF4A}"/>
              </a:ext>
            </a:extLst>
          </p:cNvPr>
          <p:cNvSpPr>
            <a:spLocks noGrp="1"/>
          </p:cNvSpPr>
          <p:nvPr>
            <p:ph type="pic" sz="quarter" idx="13"/>
          </p:nvPr>
        </p:nvSpPr>
        <p:spPr>
          <a:xfrm>
            <a:off x="374146" y="697634"/>
            <a:ext cx="2553805" cy="2516620"/>
          </a:xfrm>
          <a:solidFill>
            <a:schemeClr val="bg1"/>
          </a:solidFill>
        </p:spPr>
        <p:txBody>
          <a:bodyPr/>
          <a:lstStyle>
            <a:lvl1pPr>
              <a:defRPr b="0" i="0"/>
            </a:lvl1pPr>
          </a:lstStyle>
          <a:p>
            <a:endParaRPr lang="en-US" dirty="0"/>
          </a:p>
        </p:txBody>
      </p:sp>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3/5/2024</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7" name="Picture Placeholder 7">
            <a:extLst>
              <a:ext uri="{FF2B5EF4-FFF2-40B4-BE49-F238E27FC236}">
                <a16:creationId xmlns:a16="http://schemas.microsoft.com/office/drawing/2014/main" id="{4F869854-3722-4B4B-9DA3-B5247AF213F2}"/>
              </a:ext>
            </a:extLst>
          </p:cNvPr>
          <p:cNvSpPr>
            <a:spLocks noGrp="1"/>
          </p:cNvSpPr>
          <p:nvPr>
            <p:ph type="pic" sz="quarter" idx="14"/>
          </p:nvPr>
        </p:nvSpPr>
        <p:spPr>
          <a:xfrm>
            <a:off x="3223540" y="697634"/>
            <a:ext cx="2553805" cy="2516620"/>
          </a:xfrm>
          <a:solidFill>
            <a:schemeClr val="bg1"/>
          </a:solidFill>
        </p:spPr>
        <p:txBody>
          <a:bodyPr/>
          <a:lstStyle>
            <a:lvl1pPr>
              <a:defRPr b="0" i="0"/>
            </a:lvl1pPr>
          </a:lstStyle>
          <a:p>
            <a:endParaRPr lang="en-US" dirty="0"/>
          </a:p>
        </p:txBody>
      </p:sp>
      <p:sp>
        <p:nvSpPr>
          <p:cNvPr id="9" name="Picture Placeholder 7">
            <a:extLst>
              <a:ext uri="{FF2B5EF4-FFF2-40B4-BE49-F238E27FC236}">
                <a16:creationId xmlns:a16="http://schemas.microsoft.com/office/drawing/2014/main" id="{FB03B086-70F9-6647-BA92-BB712C63680A}"/>
              </a:ext>
            </a:extLst>
          </p:cNvPr>
          <p:cNvSpPr>
            <a:spLocks noGrp="1"/>
          </p:cNvSpPr>
          <p:nvPr>
            <p:ph type="pic" sz="quarter" idx="15"/>
          </p:nvPr>
        </p:nvSpPr>
        <p:spPr>
          <a:xfrm>
            <a:off x="374145" y="3532908"/>
            <a:ext cx="2553805" cy="2516620"/>
          </a:xfrm>
          <a:solidFill>
            <a:schemeClr val="bg1"/>
          </a:solidFill>
        </p:spPr>
        <p:txBody>
          <a:bodyPr/>
          <a:lstStyle>
            <a:lvl1pPr>
              <a:defRPr b="0" i="0"/>
            </a:lvl1pPr>
          </a:lstStyle>
          <a:p>
            <a:endParaRPr lang="en-US" dirty="0"/>
          </a:p>
        </p:txBody>
      </p:sp>
      <p:sp>
        <p:nvSpPr>
          <p:cNvPr id="10" name="Picture Placeholder 7">
            <a:extLst>
              <a:ext uri="{FF2B5EF4-FFF2-40B4-BE49-F238E27FC236}">
                <a16:creationId xmlns:a16="http://schemas.microsoft.com/office/drawing/2014/main" id="{818034BB-DC7D-2640-9E8B-61B598FF7615}"/>
              </a:ext>
            </a:extLst>
          </p:cNvPr>
          <p:cNvSpPr>
            <a:spLocks noGrp="1"/>
          </p:cNvSpPr>
          <p:nvPr>
            <p:ph type="pic" sz="quarter" idx="16"/>
          </p:nvPr>
        </p:nvSpPr>
        <p:spPr>
          <a:xfrm>
            <a:off x="3223540" y="3532908"/>
            <a:ext cx="2553805" cy="2516620"/>
          </a:xfrm>
          <a:solidFill>
            <a:schemeClr val="bg1"/>
          </a:solidFill>
        </p:spPr>
        <p:txBody>
          <a:bodyPr/>
          <a:lstStyle>
            <a:lvl1pPr>
              <a:defRPr b="0" i="0"/>
            </a:lvl1pPr>
          </a:lstStyle>
          <a:p>
            <a:endParaRPr lang="en-US" dirty="0"/>
          </a:p>
        </p:txBody>
      </p:sp>
      <p:sp>
        <p:nvSpPr>
          <p:cNvPr id="3" name="Title 2">
            <a:extLst>
              <a:ext uri="{FF2B5EF4-FFF2-40B4-BE49-F238E27FC236}">
                <a16:creationId xmlns:a16="http://schemas.microsoft.com/office/drawing/2014/main" id="{A98DFC60-50BC-894B-8B80-24E61B8F5646}"/>
              </a:ext>
            </a:extLst>
          </p:cNvPr>
          <p:cNvSpPr>
            <a:spLocks noGrp="1"/>
          </p:cNvSpPr>
          <p:nvPr>
            <p:ph type="title"/>
          </p:nvPr>
        </p:nvSpPr>
        <p:spPr>
          <a:xfrm>
            <a:off x="6072934" y="1888691"/>
            <a:ext cx="5280866" cy="1325563"/>
          </a:xfrm>
        </p:spPr>
        <p:txBody>
          <a:bodyPr/>
          <a:lstStyle/>
          <a:p>
            <a:r>
              <a:rPr lang="en-US"/>
              <a:t>Click to edit Master title style</a:t>
            </a:r>
          </a:p>
        </p:txBody>
      </p:sp>
      <p:sp>
        <p:nvSpPr>
          <p:cNvPr id="11" name="Text Placeholder 6">
            <a:extLst>
              <a:ext uri="{FF2B5EF4-FFF2-40B4-BE49-F238E27FC236}">
                <a16:creationId xmlns:a16="http://schemas.microsoft.com/office/drawing/2014/main" id="{6A80F8A3-B225-6547-B2D1-86354B64A79A}"/>
              </a:ext>
            </a:extLst>
          </p:cNvPr>
          <p:cNvSpPr>
            <a:spLocks noGrp="1"/>
          </p:cNvSpPr>
          <p:nvPr>
            <p:ph type="body" sz="quarter" idx="17"/>
          </p:nvPr>
        </p:nvSpPr>
        <p:spPr>
          <a:xfrm>
            <a:off x="6096000" y="3435925"/>
            <a:ext cx="5257800" cy="1938771"/>
          </a:xfrm>
        </p:spPr>
        <p:txBody>
          <a:bodyPr>
            <a:noAutofit/>
          </a:bodyPr>
          <a:lstStyle>
            <a:lvl1pPr marL="0" indent="0">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1039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1_Custom Layout">
    <p:bg>
      <p:bgPr>
        <a:solidFill>
          <a:srgbClr val="F88E38"/>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ACBB8533-D7B6-644D-BD33-D13D8516B8D5}"/>
              </a:ext>
            </a:extLst>
          </p:cNvPr>
          <p:cNvSpPr>
            <a:spLocks noGrp="1"/>
          </p:cNvSpPr>
          <p:nvPr>
            <p:ph type="body" sz="quarter" idx="14" hasCustomPrompt="1"/>
          </p:nvPr>
        </p:nvSpPr>
        <p:spPr>
          <a:xfrm>
            <a:off x="838200" y="762000"/>
            <a:ext cx="10515600" cy="5208588"/>
          </a:xfrm>
          <a:solidFill>
            <a:schemeClr val="bg1">
              <a:alpha val="34000"/>
            </a:schemeClr>
          </a:solidFill>
        </p:spPr>
        <p:txBody>
          <a:bodyPr anchor="ctr"/>
          <a:lstStyle>
            <a:lvl1pPr marL="0" indent="0" algn="ctr">
              <a:buNone/>
              <a:defRPr b="0" i="0"/>
            </a:lvl1pPr>
          </a:lstStyle>
          <a:p>
            <a:pPr lvl="0"/>
            <a:r>
              <a:rPr lang="en-US" dirty="0"/>
              <a:t>  </a:t>
            </a:r>
          </a:p>
        </p:txBody>
      </p:sp>
      <p:sp>
        <p:nvSpPr>
          <p:cNvPr id="13" name="Picture Placeholder 12">
            <a:extLst>
              <a:ext uri="{FF2B5EF4-FFF2-40B4-BE49-F238E27FC236}">
                <a16:creationId xmlns:a16="http://schemas.microsoft.com/office/drawing/2014/main" id="{D9F6D277-3820-1440-9688-2E75961570FB}"/>
              </a:ext>
            </a:extLst>
          </p:cNvPr>
          <p:cNvSpPr>
            <a:spLocks noGrp="1"/>
          </p:cNvSpPr>
          <p:nvPr>
            <p:ph type="pic" sz="quarter" idx="13"/>
          </p:nvPr>
        </p:nvSpPr>
        <p:spPr>
          <a:xfrm>
            <a:off x="0" y="0"/>
            <a:ext cx="12192000" cy="6858000"/>
          </a:xfrm>
          <a:prstGeom prst="rect">
            <a:avLst/>
          </a:prstGeom>
          <a:solidFill>
            <a:schemeClr val="bg1"/>
          </a:solidFill>
        </p:spPr>
        <p:txBody>
          <a:bodyPr wrap="square">
            <a:noAutofit/>
          </a:bodyPr>
          <a:lstStyle>
            <a:lvl1pPr>
              <a:defRPr b="0" i="0">
                <a:solidFill>
                  <a:schemeClr val="tx1"/>
                </a:solidFill>
              </a:defRPr>
            </a:lvl1pPr>
          </a:lstStyle>
          <a:p>
            <a:endParaRPr lang="en-US" dirty="0"/>
          </a:p>
        </p:txBody>
      </p:sp>
      <p:sp>
        <p:nvSpPr>
          <p:cNvPr id="2" name="Title 1">
            <a:extLst>
              <a:ext uri="{FF2B5EF4-FFF2-40B4-BE49-F238E27FC236}">
                <a16:creationId xmlns:a16="http://schemas.microsoft.com/office/drawing/2014/main" id="{99389E3C-9EB4-AB45-B7C4-A3593B30B202}"/>
              </a:ext>
            </a:extLst>
          </p:cNvPr>
          <p:cNvSpPr>
            <a:spLocks noGrp="1"/>
          </p:cNvSpPr>
          <p:nvPr>
            <p:ph type="title" hasCustomPrompt="1"/>
          </p:nvPr>
        </p:nvSpPr>
        <p:spPr>
          <a:xfrm>
            <a:off x="1617921" y="2276475"/>
            <a:ext cx="4478079" cy="1325563"/>
          </a:xfrm>
        </p:spPr>
        <p:txBody>
          <a:bodyPr anchor="b">
            <a:normAutofit/>
          </a:bodyPr>
          <a:lstStyle>
            <a:lvl1pPr algn="ctr">
              <a:defRPr sz="5400"/>
            </a:lvl1pPr>
          </a:lstStyle>
          <a:p>
            <a:r>
              <a:rPr lang="en-US" dirty="0"/>
              <a:t>Lorem Ipsum</a:t>
            </a:r>
          </a:p>
        </p:txBody>
      </p:sp>
      <p:sp>
        <p:nvSpPr>
          <p:cNvPr id="3" name="Date Placeholder 2">
            <a:extLst>
              <a:ext uri="{FF2B5EF4-FFF2-40B4-BE49-F238E27FC236}">
                <a16:creationId xmlns:a16="http://schemas.microsoft.com/office/drawing/2014/main" id="{B32B11B6-42A4-6142-A7C8-2743D7B08456}"/>
              </a:ext>
            </a:extLst>
          </p:cNvPr>
          <p:cNvSpPr>
            <a:spLocks noGrp="1"/>
          </p:cNvSpPr>
          <p:nvPr>
            <p:ph type="dt" sz="half" idx="10"/>
          </p:nvPr>
        </p:nvSpPr>
        <p:spPr/>
        <p:txBody>
          <a:bodyPr/>
          <a:lstStyle/>
          <a:p>
            <a:fld id="{CC488FE3-79BF-DB4F-B648-6A8349C22FAF}" type="datetimeFigureOut">
              <a:rPr lang="en-US" smtClean="0"/>
              <a:pPr/>
              <a:t>3/5/2024</a:t>
            </a:fld>
            <a:endParaRPr lang="en-US"/>
          </a:p>
        </p:txBody>
      </p:sp>
      <p:sp>
        <p:nvSpPr>
          <p:cNvPr id="4" name="Footer Placeholder 3">
            <a:extLst>
              <a:ext uri="{FF2B5EF4-FFF2-40B4-BE49-F238E27FC236}">
                <a16:creationId xmlns:a16="http://schemas.microsoft.com/office/drawing/2014/main" id="{FEA50A37-380D-F94E-B5F2-9B3040D1220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F8DE528-A2B4-3D4C-90CE-4430B4F7E4F6}"/>
              </a:ext>
            </a:extLst>
          </p:cNvPr>
          <p:cNvSpPr>
            <a:spLocks noGrp="1"/>
          </p:cNvSpPr>
          <p:nvPr>
            <p:ph type="sldNum" sz="quarter" idx="12"/>
          </p:nvPr>
        </p:nvSpPr>
        <p:spPr/>
        <p:txBody>
          <a:bodyPr/>
          <a:lstStyle/>
          <a:p>
            <a:fld id="{7E324480-4799-EE47-8D39-A19AEB828813}" type="slidenum">
              <a:rPr lang="en-US" smtClean="0"/>
              <a:pPr/>
              <a:t>‹#›</a:t>
            </a:fld>
            <a:endParaRPr lang="en-US"/>
          </a:p>
        </p:txBody>
      </p:sp>
      <p:sp>
        <p:nvSpPr>
          <p:cNvPr id="9" name="Text Placeholder 9">
            <a:extLst>
              <a:ext uri="{FF2B5EF4-FFF2-40B4-BE49-F238E27FC236}">
                <a16:creationId xmlns:a16="http://schemas.microsoft.com/office/drawing/2014/main" id="{A60B1C4F-631A-2841-BCDB-E21EE524FABB}"/>
              </a:ext>
            </a:extLst>
          </p:cNvPr>
          <p:cNvSpPr>
            <a:spLocks noGrp="1"/>
          </p:cNvSpPr>
          <p:nvPr>
            <p:ph type="body" sz="quarter" idx="15"/>
          </p:nvPr>
        </p:nvSpPr>
        <p:spPr>
          <a:xfrm>
            <a:off x="1617921" y="3602038"/>
            <a:ext cx="4478079" cy="1655762"/>
          </a:xfrm>
        </p:spPr>
        <p:txBody>
          <a:bodyPr/>
          <a:lstStyle>
            <a:lvl1pPr marL="0" indent="0" algn="ctr">
              <a:buNone/>
              <a:defRPr>
                <a:solidFill>
                  <a:schemeClr val="tx2"/>
                </a:solidFill>
              </a:defRPr>
            </a:lvl1pPr>
            <a:lvl2pPr marL="457200" indent="0" algn="ctr">
              <a:buNone/>
              <a:defRPr>
                <a:solidFill>
                  <a:schemeClr val="bg2"/>
                </a:solidFill>
              </a:defRPr>
            </a:lvl2pPr>
            <a:lvl3pPr marL="914400" indent="0" algn="ctr">
              <a:buNone/>
              <a:defRPr>
                <a:solidFill>
                  <a:schemeClr val="bg2"/>
                </a:solidFill>
              </a:defRPr>
            </a:lvl3pPr>
            <a:lvl4pPr marL="1371600" indent="0" algn="ctr">
              <a:buNone/>
              <a:defRPr>
                <a:solidFill>
                  <a:schemeClr val="bg2"/>
                </a:solidFill>
              </a:defRPr>
            </a:lvl4pPr>
            <a:lvl5pPr marL="1828800" indent="0" algn="ctr">
              <a:buNone/>
              <a:defRPr>
                <a:solidFill>
                  <a:schemeClr val="bg2"/>
                </a:solidFill>
              </a:defRPr>
            </a:lvl5pPr>
          </a:lstStyle>
          <a:p>
            <a:pPr lvl="0"/>
            <a:r>
              <a:rPr lang="en-US" dirty="0"/>
              <a:t>Click to edit Master text styles</a:t>
            </a:r>
          </a:p>
        </p:txBody>
      </p:sp>
    </p:spTree>
    <p:extLst>
      <p:ext uri="{BB962C8B-B14F-4D97-AF65-F5344CB8AC3E}">
        <p14:creationId xmlns:p14="http://schemas.microsoft.com/office/powerpoint/2010/main" val="2738247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9C9FDFD-46CB-994A-91E3-5605B71DBF4A}"/>
              </a:ext>
            </a:extLst>
          </p:cNvPr>
          <p:cNvSpPr>
            <a:spLocks noGrp="1"/>
          </p:cNvSpPr>
          <p:nvPr>
            <p:ph type="pic" sz="quarter" idx="13"/>
          </p:nvPr>
        </p:nvSpPr>
        <p:spPr>
          <a:xfrm>
            <a:off x="3893344" y="0"/>
            <a:ext cx="4405312" cy="6858000"/>
          </a:xfrm>
          <a:solidFill>
            <a:schemeClr val="bg1"/>
          </a:solidFill>
        </p:spPr>
        <p:txBody>
          <a:bodyPr/>
          <a:lstStyle>
            <a:lvl1pPr>
              <a:defRPr b="0" i="0"/>
            </a:lvl1pPr>
          </a:lstStyle>
          <a:p>
            <a:endParaRPr lang="en-US" dirty="0"/>
          </a:p>
        </p:txBody>
      </p:sp>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3/5/2024</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9" name="Text Placeholder 6">
            <a:extLst>
              <a:ext uri="{FF2B5EF4-FFF2-40B4-BE49-F238E27FC236}">
                <a16:creationId xmlns:a16="http://schemas.microsoft.com/office/drawing/2014/main" id="{75660800-BC7C-3D4D-BB4D-D14309B627E2}"/>
              </a:ext>
            </a:extLst>
          </p:cNvPr>
          <p:cNvSpPr>
            <a:spLocks noGrp="1"/>
          </p:cNvSpPr>
          <p:nvPr>
            <p:ph type="body" sz="quarter" idx="14"/>
          </p:nvPr>
        </p:nvSpPr>
        <p:spPr>
          <a:xfrm>
            <a:off x="284772" y="1446028"/>
            <a:ext cx="3326754" cy="1982972"/>
          </a:xfrm>
        </p:spPr>
        <p:txBody>
          <a:bodyPr>
            <a:normAutofit/>
          </a:bodyPr>
          <a:lstStyle>
            <a:lvl1pPr marL="0" indent="0" algn="ctr">
              <a:buNone/>
              <a:defRPr sz="2000" b="0" i="0"/>
            </a:lvl1pPr>
            <a:lvl2pPr marL="457200" indent="0" algn="ctr">
              <a:buNone/>
              <a:defRPr sz="1800" b="0" i="0"/>
            </a:lvl2pPr>
            <a:lvl3pPr marL="914400" indent="0" algn="ctr">
              <a:buNone/>
              <a:defRPr sz="1600" b="0" i="0"/>
            </a:lvl3pPr>
            <a:lvl4pPr marL="1371600" indent="0" algn="ctr">
              <a:buNone/>
              <a:defRPr sz="1400" b="0" i="0"/>
            </a:lvl4pPr>
            <a:lvl5pPr marL="1828800" indent="0" algn="ctr">
              <a:buNone/>
              <a:defRPr sz="14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6">
            <a:extLst>
              <a:ext uri="{FF2B5EF4-FFF2-40B4-BE49-F238E27FC236}">
                <a16:creationId xmlns:a16="http://schemas.microsoft.com/office/drawing/2014/main" id="{8BB0B1F9-E45E-7246-93FB-0390711AB993}"/>
              </a:ext>
            </a:extLst>
          </p:cNvPr>
          <p:cNvSpPr>
            <a:spLocks noGrp="1"/>
          </p:cNvSpPr>
          <p:nvPr>
            <p:ph type="body" sz="quarter" idx="15"/>
          </p:nvPr>
        </p:nvSpPr>
        <p:spPr>
          <a:xfrm>
            <a:off x="284772" y="4580749"/>
            <a:ext cx="3326754" cy="1982972"/>
          </a:xfrm>
        </p:spPr>
        <p:txBody>
          <a:bodyPr>
            <a:normAutofit/>
          </a:bodyPr>
          <a:lstStyle>
            <a:lvl1pPr marL="0" indent="0" algn="ctr">
              <a:buNone/>
              <a:defRPr sz="2000" b="0" i="0"/>
            </a:lvl1pPr>
            <a:lvl2pPr marL="457200" indent="0" algn="ctr">
              <a:buNone/>
              <a:defRPr sz="1800" b="0" i="0"/>
            </a:lvl2pPr>
            <a:lvl3pPr marL="914400" indent="0" algn="ctr">
              <a:buNone/>
              <a:defRPr sz="1600" b="0" i="0"/>
            </a:lvl3pPr>
            <a:lvl4pPr marL="1371600" indent="0" algn="ctr">
              <a:buNone/>
              <a:defRPr sz="1400" b="0" i="0"/>
            </a:lvl4pPr>
            <a:lvl5pPr marL="1828800" indent="0" algn="ctr">
              <a:buNone/>
              <a:defRPr sz="14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6">
            <a:extLst>
              <a:ext uri="{FF2B5EF4-FFF2-40B4-BE49-F238E27FC236}">
                <a16:creationId xmlns:a16="http://schemas.microsoft.com/office/drawing/2014/main" id="{0C7732C0-67A9-5747-8D6C-C098C12ACAEA}"/>
              </a:ext>
            </a:extLst>
          </p:cNvPr>
          <p:cNvSpPr>
            <a:spLocks noGrp="1"/>
          </p:cNvSpPr>
          <p:nvPr>
            <p:ph type="body" sz="quarter" idx="16"/>
          </p:nvPr>
        </p:nvSpPr>
        <p:spPr>
          <a:xfrm>
            <a:off x="8580474" y="1446028"/>
            <a:ext cx="3326754" cy="1982972"/>
          </a:xfrm>
        </p:spPr>
        <p:txBody>
          <a:bodyPr>
            <a:normAutofit/>
          </a:bodyPr>
          <a:lstStyle>
            <a:lvl1pPr marL="0" indent="0" algn="ctr">
              <a:buNone/>
              <a:defRPr sz="2000" b="0" i="0"/>
            </a:lvl1pPr>
            <a:lvl2pPr marL="457200" indent="0" algn="ctr">
              <a:buNone/>
              <a:defRPr sz="1800" b="0" i="0"/>
            </a:lvl2pPr>
            <a:lvl3pPr marL="914400" indent="0" algn="ctr">
              <a:buNone/>
              <a:defRPr sz="1600" b="0" i="0"/>
            </a:lvl3pPr>
            <a:lvl4pPr marL="1371600" indent="0" algn="ctr">
              <a:buNone/>
              <a:defRPr sz="1400" b="0" i="0"/>
            </a:lvl4pPr>
            <a:lvl5pPr marL="1828800" indent="0" algn="ctr">
              <a:buNone/>
              <a:defRPr sz="14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6">
            <a:extLst>
              <a:ext uri="{FF2B5EF4-FFF2-40B4-BE49-F238E27FC236}">
                <a16:creationId xmlns:a16="http://schemas.microsoft.com/office/drawing/2014/main" id="{F5FCAB5F-601E-724F-A4FC-9B65024475D0}"/>
              </a:ext>
            </a:extLst>
          </p:cNvPr>
          <p:cNvSpPr>
            <a:spLocks noGrp="1"/>
          </p:cNvSpPr>
          <p:nvPr>
            <p:ph type="body" sz="quarter" idx="17"/>
          </p:nvPr>
        </p:nvSpPr>
        <p:spPr>
          <a:xfrm>
            <a:off x="8580474" y="4580749"/>
            <a:ext cx="3326754" cy="1982972"/>
          </a:xfrm>
        </p:spPr>
        <p:txBody>
          <a:bodyPr>
            <a:normAutofit/>
          </a:bodyPr>
          <a:lstStyle>
            <a:lvl1pPr marL="0" indent="0" algn="ctr">
              <a:buNone/>
              <a:defRPr sz="2000" b="0" i="0"/>
            </a:lvl1pPr>
            <a:lvl2pPr marL="457200" indent="0" algn="ctr">
              <a:buNone/>
              <a:defRPr sz="1800" b="0" i="0"/>
            </a:lvl2pPr>
            <a:lvl3pPr marL="914400" indent="0" algn="ctr">
              <a:buNone/>
              <a:defRPr sz="1600" b="0" i="0"/>
            </a:lvl3pPr>
            <a:lvl4pPr marL="1371600" indent="0" algn="ctr">
              <a:buNone/>
              <a:defRPr sz="1400" b="0" i="0"/>
            </a:lvl4pPr>
            <a:lvl5pPr marL="1828800" indent="0" algn="ctr">
              <a:buNone/>
              <a:defRPr sz="14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14181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7EB31-316B-8D40-A46C-834C46ECE0CE}"/>
              </a:ext>
            </a:extLst>
          </p:cNvPr>
          <p:cNvSpPr>
            <a:spLocks noGrp="1"/>
          </p:cNvSpPr>
          <p:nvPr>
            <p:ph type="title"/>
          </p:nvPr>
        </p:nvSpPr>
        <p:spPr>
          <a:xfrm>
            <a:off x="6525491" y="365126"/>
            <a:ext cx="5181600" cy="2669454"/>
          </a:xfrm>
        </p:spPr>
        <p:txBody>
          <a:bodyPr anchor="b">
            <a:normAutofit/>
          </a:bodyPr>
          <a:lstStyle>
            <a:lvl1pPr>
              <a:defRPr sz="5400"/>
            </a:lvl1pPr>
          </a:lstStyle>
          <a:p>
            <a:r>
              <a:rPr lang="en-US"/>
              <a:t>Click to edit Master title style</a:t>
            </a:r>
          </a:p>
        </p:txBody>
      </p:sp>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3/5/2024</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8" name="Picture Placeholder 7">
            <a:extLst>
              <a:ext uri="{FF2B5EF4-FFF2-40B4-BE49-F238E27FC236}">
                <a16:creationId xmlns:a16="http://schemas.microsoft.com/office/drawing/2014/main" id="{C9C9FDFD-46CB-994A-91E3-5605B71DBF4A}"/>
              </a:ext>
            </a:extLst>
          </p:cNvPr>
          <p:cNvSpPr>
            <a:spLocks noGrp="1"/>
          </p:cNvSpPr>
          <p:nvPr>
            <p:ph type="pic" sz="quarter" idx="13"/>
          </p:nvPr>
        </p:nvSpPr>
        <p:spPr>
          <a:xfrm>
            <a:off x="0" y="0"/>
            <a:ext cx="6095999" cy="6858000"/>
          </a:xfrm>
          <a:solidFill>
            <a:schemeClr val="bg1"/>
          </a:solidFill>
        </p:spPr>
        <p:txBody>
          <a:bodyPr/>
          <a:lstStyle>
            <a:lvl1pPr>
              <a:defRPr b="0" i="0"/>
            </a:lvl1pPr>
          </a:lstStyle>
          <a:p>
            <a:endParaRPr lang="en-US" dirty="0"/>
          </a:p>
        </p:txBody>
      </p:sp>
      <p:sp>
        <p:nvSpPr>
          <p:cNvPr id="7" name="Text Placeholder 6">
            <a:extLst>
              <a:ext uri="{FF2B5EF4-FFF2-40B4-BE49-F238E27FC236}">
                <a16:creationId xmlns:a16="http://schemas.microsoft.com/office/drawing/2014/main" id="{076C4427-8EB4-564E-BF01-EADFAFB3E7CD}"/>
              </a:ext>
            </a:extLst>
          </p:cNvPr>
          <p:cNvSpPr>
            <a:spLocks noGrp="1"/>
          </p:cNvSpPr>
          <p:nvPr>
            <p:ph type="body" sz="quarter" idx="14"/>
          </p:nvPr>
        </p:nvSpPr>
        <p:spPr>
          <a:xfrm>
            <a:off x="6526213" y="3214688"/>
            <a:ext cx="5181600" cy="3141661"/>
          </a:xfrm>
        </p:spPr>
        <p:txBody>
          <a:bodyPr/>
          <a:lstStyle>
            <a:lvl1pPr>
              <a:defRPr b="0" i="0"/>
            </a:lvl1pPr>
            <a:lvl2pPr>
              <a:defRPr b="0" i="0"/>
            </a:lvl2pPr>
            <a:lvl3pPr>
              <a:defRPr b="0" i="0"/>
            </a:lvl3pPr>
            <a:lvl4pPr>
              <a:defRPr b="0" i="0"/>
            </a:lvl4pPr>
            <a:lvl5pPr>
              <a:defRPr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69590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B4A015D-571F-1F4B-974B-CBD2C44674A0}"/>
              </a:ext>
            </a:extLst>
          </p:cNvPr>
          <p:cNvSpPr/>
          <p:nvPr userDrawn="1"/>
        </p:nvSpPr>
        <p:spPr>
          <a:xfrm>
            <a:off x="3687412" y="0"/>
            <a:ext cx="4677631" cy="6858000"/>
          </a:xfrm>
          <a:prstGeom prst="rect">
            <a:avLst/>
          </a:prstGeom>
          <a:solidFill>
            <a:schemeClr val="accent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Roboto Light" panose="02000000000000000000" pitchFamily="2" charset="0"/>
              <a:ea typeface="Roboto Light" panose="02000000000000000000" pitchFamily="2" charset="0"/>
            </a:endParaRPr>
          </a:p>
        </p:txBody>
      </p:sp>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3/5/2024</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a:xfrm>
            <a:off x="3968827" y="6356350"/>
            <a:ext cx="4114800" cy="365125"/>
          </a:xfrm>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8" name="Picture Placeholder 7">
            <a:extLst>
              <a:ext uri="{FF2B5EF4-FFF2-40B4-BE49-F238E27FC236}">
                <a16:creationId xmlns:a16="http://schemas.microsoft.com/office/drawing/2014/main" id="{C9C9FDFD-46CB-994A-91E3-5605B71DBF4A}"/>
              </a:ext>
            </a:extLst>
          </p:cNvPr>
          <p:cNvSpPr>
            <a:spLocks noGrp="1"/>
          </p:cNvSpPr>
          <p:nvPr>
            <p:ph type="pic" sz="quarter" idx="13"/>
          </p:nvPr>
        </p:nvSpPr>
        <p:spPr>
          <a:xfrm>
            <a:off x="9175" y="0"/>
            <a:ext cx="3678237" cy="6858000"/>
          </a:xfrm>
          <a:solidFill>
            <a:schemeClr val="bg1"/>
          </a:solidFill>
        </p:spPr>
        <p:txBody>
          <a:bodyPr/>
          <a:lstStyle>
            <a:lvl1pPr>
              <a:defRPr b="0" i="0"/>
            </a:lvl1pPr>
          </a:lstStyle>
          <a:p>
            <a:endParaRPr lang="en-US" dirty="0"/>
          </a:p>
        </p:txBody>
      </p:sp>
      <p:sp>
        <p:nvSpPr>
          <p:cNvPr id="7" name="Text Placeholder 6">
            <a:extLst>
              <a:ext uri="{FF2B5EF4-FFF2-40B4-BE49-F238E27FC236}">
                <a16:creationId xmlns:a16="http://schemas.microsoft.com/office/drawing/2014/main" id="{076C4427-8EB4-564E-BF01-EADFAFB3E7CD}"/>
              </a:ext>
            </a:extLst>
          </p:cNvPr>
          <p:cNvSpPr>
            <a:spLocks noGrp="1"/>
          </p:cNvSpPr>
          <p:nvPr>
            <p:ph type="body" sz="quarter" idx="14"/>
          </p:nvPr>
        </p:nvSpPr>
        <p:spPr>
          <a:xfrm>
            <a:off x="4069634" y="1496290"/>
            <a:ext cx="3913187" cy="4723536"/>
          </a:xfrm>
        </p:spPr>
        <p:txBody>
          <a:bodyPr/>
          <a:lstStyle>
            <a:lvl1pPr marL="0" indent="0">
              <a:buNone/>
              <a:defRPr b="0" i="0"/>
            </a:lvl1pPr>
            <a:lvl2pPr marL="457200" indent="0">
              <a:buNone/>
              <a:defRPr b="0" i="0"/>
            </a:lvl2pPr>
            <a:lvl3pPr marL="914400" indent="0">
              <a:buNone/>
              <a:defRPr b="0" i="0"/>
            </a:lvl3pPr>
            <a:lvl4pPr marL="1371600" indent="0">
              <a:buNone/>
              <a:defRPr b="0" i="0"/>
            </a:lvl4pPr>
            <a:lvl5pPr marL="1828800" indent="0">
              <a:buNone/>
              <a:defRPr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FF57EB31-316B-8D40-A46C-834C46ECE0CE}"/>
              </a:ext>
            </a:extLst>
          </p:cNvPr>
          <p:cNvSpPr>
            <a:spLocks noGrp="1"/>
          </p:cNvSpPr>
          <p:nvPr>
            <p:ph type="title"/>
          </p:nvPr>
        </p:nvSpPr>
        <p:spPr>
          <a:xfrm>
            <a:off x="4077968" y="401781"/>
            <a:ext cx="3896519" cy="1094509"/>
          </a:xfrm>
        </p:spPr>
        <p:txBody>
          <a:bodyPr anchor="b">
            <a:normAutofit/>
          </a:bodyPr>
          <a:lstStyle>
            <a:lvl1pPr>
              <a:defRPr sz="3200"/>
            </a:lvl1pPr>
          </a:lstStyle>
          <a:p>
            <a:r>
              <a:rPr lang="en-US"/>
              <a:t>Click to edit Master title style</a:t>
            </a:r>
          </a:p>
        </p:txBody>
      </p:sp>
      <p:sp>
        <p:nvSpPr>
          <p:cNvPr id="9" name="Text Placeholder 6">
            <a:extLst>
              <a:ext uri="{FF2B5EF4-FFF2-40B4-BE49-F238E27FC236}">
                <a16:creationId xmlns:a16="http://schemas.microsoft.com/office/drawing/2014/main" id="{4CDEBD39-CAFB-764B-A906-1F6F43175C3A}"/>
              </a:ext>
            </a:extLst>
          </p:cNvPr>
          <p:cNvSpPr>
            <a:spLocks noGrp="1"/>
          </p:cNvSpPr>
          <p:nvPr>
            <p:ph type="body" sz="quarter" idx="15"/>
          </p:nvPr>
        </p:nvSpPr>
        <p:spPr>
          <a:xfrm>
            <a:off x="8471055" y="4281054"/>
            <a:ext cx="3328194" cy="1938771"/>
          </a:xfrm>
        </p:spPr>
        <p:txBody>
          <a:bodyPr>
            <a:noAutofit/>
          </a:bodyPr>
          <a:lstStyle>
            <a:lvl1pPr marL="0" indent="0">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6">
            <a:extLst>
              <a:ext uri="{FF2B5EF4-FFF2-40B4-BE49-F238E27FC236}">
                <a16:creationId xmlns:a16="http://schemas.microsoft.com/office/drawing/2014/main" id="{C18EBCA8-64DD-DE4F-8610-06030AD6F5B2}"/>
              </a:ext>
            </a:extLst>
          </p:cNvPr>
          <p:cNvSpPr>
            <a:spLocks noGrp="1"/>
          </p:cNvSpPr>
          <p:nvPr>
            <p:ph type="body" sz="quarter" idx="16"/>
          </p:nvPr>
        </p:nvSpPr>
        <p:spPr>
          <a:xfrm>
            <a:off x="8465849" y="1732683"/>
            <a:ext cx="3333400" cy="2548371"/>
          </a:xfrm>
        </p:spPr>
        <p:txBody>
          <a:bodyPr anchor="b"/>
          <a:lstStyle>
            <a:lvl1pPr marL="0" indent="0">
              <a:buNone/>
              <a:defRPr b="1" i="0" cap="all" baseline="0">
                <a:latin typeface="Oswald SemiBold" pitchFamily="2" charset="77"/>
              </a:defRPr>
            </a:lvl1pPr>
            <a:lvl2pPr marL="457200" indent="0">
              <a:buNone/>
              <a:defRPr b="1" i="0" cap="all" baseline="0">
                <a:latin typeface="Oswald SemiBold" pitchFamily="2" charset="77"/>
              </a:defRPr>
            </a:lvl2pPr>
            <a:lvl3pPr marL="914400" indent="0">
              <a:buNone/>
              <a:defRPr b="1" i="0" cap="all" baseline="0">
                <a:latin typeface="Oswald SemiBold" pitchFamily="2" charset="77"/>
              </a:defRPr>
            </a:lvl3pPr>
            <a:lvl4pPr marL="1371600" indent="0">
              <a:buNone/>
              <a:defRPr b="1" i="0" cap="all" baseline="0">
                <a:latin typeface="Oswald SemiBold" pitchFamily="2" charset="77"/>
              </a:defRPr>
            </a:lvl4pPr>
            <a:lvl5pPr marL="1828800" indent="0">
              <a:buNone/>
              <a:defRPr b="1" i="0" cap="all" baseline="0">
                <a:latin typeface="Oswald SemiBold" pitchFamily="2" charset="77"/>
              </a:defRPr>
            </a:lvl5pPr>
          </a:lstStyle>
          <a:p>
            <a:pPr lvl="0"/>
            <a:r>
              <a:rPr lang="en-US" dirty="0"/>
              <a:t>Click to edit Master text styles</a:t>
            </a:r>
          </a:p>
        </p:txBody>
      </p:sp>
    </p:spTree>
    <p:extLst>
      <p:ext uri="{BB962C8B-B14F-4D97-AF65-F5344CB8AC3E}">
        <p14:creationId xmlns:p14="http://schemas.microsoft.com/office/powerpoint/2010/main" val="1262226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7EB31-316B-8D40-A46C-834C46ECE0CE}"/>
              </a:ext>
            </a:extLst>
          </p:cNvPr>
          <p:cNvSpPr>
            <a:spLocks noGrp="1"/>
          </p:cNvSpPr>
          <p:nvPr>
            <p:ph type="title"/>
          </p:nvPr>
        </p:nvSpPr>
        <p:spPr>
          <a:xfrm>
            <a:off x="374145" y="497475"/>
            <a:ext cx="11443710" cy="1200872"/>
          </a:xfrm>
        </p:spPr>
        <p:txBody>
          <a:bodyPr>
            <a:normAutofit/>
          </a:bodyPr>
          <a:lstStyle>
            <a:lvl1pPr algn="ctr">
              <a:defRPr sz="5400"/>
            </a:lvl1pPr>
          </a:lstStyle>
          <a:p>
            <a:r>
              <a:rPr lang="en-US" dirty="0"/>
              <a:t>Click to edit Master title style</a:t>
            </a:r>
          </a:p>
        </p:txBody>
      </p:sp>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3/5/2024</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7" name="Text Placeholder 6">
            <a:extLst>
              <a:ext uri="{FF2B5EF4-FFF2-40B4-BE49-F238E27FC236}">
                <a16:creationId xmlns:a16="http://schemas.microsoft.com/office/drawing/2014/main" id="{9BC722EB-B0D0-6649-BCC8-01F41F6B3FED}"/>
              </a:ext>
            </a:extLst>
          </p:cNvPr>
          <p:cNvSpPr>
            <a:spLocks noGrp="1"/>
          </p:cNvSpPr>
          <p:nvPr>
            <p:ph type="body" sz="quarter" idx="15"/>
          </p:nvPr>
        </p:nvSpPr>
        <p:spPr>
          <a:xfrm>
            <a:off x="374146" y="2228131"/>
            <a:ext cx="3466088" cy="1200872"/>
          </a:xfrm>
        </p:spPr>
        <p:txBody>
          <a:bodyPr anchor="b">
            <a:noAutofit/>
          </a:bodyPr>
          <a:lstStyle>
            <a:lvl1pPr marL="0" indent="0" algn="l">
              <a:buNone/>
              <a:defRPr sz="2400" b="1" i="0" cap="all" baseline="0">
                <a:latin typeface="Oswald SemiBold" pitchFamily="2" charset="77"/>
              </a:defRPr>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9" name="Text Placeholder 6">
            <a:extLst>
              <a:ext uri="{FF2B5EF4-FFF2-40B4-BE49-F238E27FC236}">
                <a16:creationId xmlns:a16="http://schemas.microsoft.com/office/drawing/2014/main" id="{AA6247AD-6A28-DA4E-9856-B0457ACF3CE2}"/>
              </a:ext>
            </a:extLst>
          </p:cNvPr>
          <p:cNvSpPr>
            <a:spLocks noGrp="1"/>
          </p:cNvSpPr>
          <p:nvPr>
            <p:ph type="body" sz="quarter" idx="16"/>
          </p:nvPr>
        </p:nvSpPr>
        <p:spPr>
          <a:xfrm>
            <a:off x="4362956" y="2228130"/>
            <a:ext cx="3466088" cy="1200872"/>
          </a:xfrm>
        </p:spPr>
        <p:txBody>
          <a:bodyPr anchor="b">
            <a:noAutofit/>
          </a:bodyPr>
          <a:lstStyle>
            <a:lvl1pPr marL="0" indent="0" algn="l">
              <a:buNone/>
              <a:defRPr sz="2400" b="1" i="0" cap="all" baseline="0">
                <a:latin typeface="Oswald SemiBold" pitchFamily="2" charset="77"/>
              </a:defRPr>
            </a:lvl1pPr>
            <a:lvl2pPr marL="457200" indent="0">
              <a:buNone/>
              <a:defRPr sz="1600" b="1" i="0" cap="all" baseline="0">
                <a:latin typeface="Oswald SemiBold" pitchFamily="2" charset="77"/>
              </a:defRPr>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0" name="Text Placeholder 6">
            <a:extLst>
              <a:ext uri="{FF2B5EF4-FFF2-40B4-BE49-F238E27FC236}">
                <a16:creationId xmlns:a16="http://schemas.microsoft.com/office/drawing/2014/main" id="{51408170-0DC4-794B-8D0C-6D8FDA83BFFE}"/>
              </a:ext>
            </a:extLst>
          </p:cNvPr>
          <p:cNvSpPr>
            <a:spLocks noGrp="1"/>
          </p:cNvSpPr>
          <p:nvPr>
            <p:ph type="body" sz="quarter" idx="17"/>
          </p:nvPr>
        </p:nvSpPr>
        <p:spPr>
          <a:xfrm>
            <a:off x="8351766" y="2228129"/>
            <a:ext cx="3466088" cy="1200872"/>
          </a:xfrm>
        </p:spPr>
        <p:txBody>
          <a:bodyPr anchor="b">
            <a:noAutofit/>
          </a:bodyPr>
          <a:lstStyle>
            <a:lvl1pPr marL="0" indent="0" algn="l">
              <a:buNone/>
              <a:defRPr sz="2400" b="1" i="0" cap="all" baseline="0">
                <a:latin typeface="Oswald SemiBold" pitchFamily="2" charset="77"/>
              </a:defRPr>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1" name="Text Placeholder 6">
            <a:extLst>
              <a:ext uri="{FF2B5EF4-FFF2-40B4-BE49-F238E27FC236}">
                <a16:creationId xmlns:a16="http://schemas.microsoft.com/office/drawing/2014/main" id="{6D6EB1DA-ED53-6F49-9F06-388137EB17DF}"/>
              </a:ext>
            </a:extLst>
          </p:cNvPr>
          <p:cNvSpPr>
            <a:spLocks noGrp="1"/>
          </p:cNvSpPr>
          <p:nvPr>
            <p:ph type="body" sz="quarter" idx="18"/>
          </p:nvPr>
        </p:nvSpPr>
        <p:spPr>
          <a:xfrm>
            <a:off x="374144" y="3429002"/>
            <a:ext cx="3466088" cy="1938771"/>
          </a:xfrm>
        </p:spPr>
        <p:txBody>
          <a:bodyPr>
            <a:noAutofit/>
          </a:bodyPr>
          <a:lstStyle>
            <a:lvl1pPr marL="0" indent="0" algn="l">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2" name="Text Placeholder 6">
            <a:extLst>
              <a:ext uri="{FF2B5EF4-FFF2-40B4-BE49-F238E27FC236}">
                <a16:creationId xmlns:a16="http://schemas.microsoft.com/office/drawing/2014/main" id="{96056064-94F0-8141-8549-E2C1A2D1761C}"/>
              </a:ext>
            </a:extLst>
          </p:cNvPr>
          <p:cNvSpPr>
            <a:spLocks noGrp="1"/>
          </p:cNvSpPr>
          <p:nvPr>
            <p:ph type="body" sz="quarter" idx="19"/>
          </p:nvPr>
        </p:nvSpPr>
        <p:spPr>
          <a:xfrm>
            <a:off x="4362956" y="3429001"/>
            <a:ext cx="3466088" cy="1938771"/>
          </a:xfrm>
        </p:spPr>
        <p:txBody>
          <a:bodyPr>
            <a:noAutofit/>
          </a:bodyPr>
          <a:lstStyle>
            <a:lvl1pPr marL="0" indent="0" algn="l">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3" name="Text Placeholder 6">
            <a:extLst>
              <a:ext uri="{FF2B5EF4-FFF2-40B4-BE49-F238E27FC236}">
                <a16:creationId xmlns:a16="http://schemas.microsoft.com/office/drawing/2014/main" id="{07D5D29D-8CE0-5C49-BAFD-C85F34BEDD82}"/>
              </a:ext>
            </a:extLst>
          </p:cNvPr>
          <p:cNvSpPr>
            <a:spLocks noGrp="1"/>
          </p:cNvSpPr>
          <p:nvPr>
            <p:ph type="body" sz="quarter" idx="20"/>
          </p:nvPr>
        </p:nvSpPr>
        <p:spPr>
          <a:xfrm>
            <a:off x="8351764" y="3429000"/>
            <a:ext cx="3466088" cy="1938771"/>
          </a:xfrm>
        </p:spPr>
        <p:txBody>
          <a:bodyPr>
            <a:noAutofit/>
          </a:bodyPr>
          <a:lstStyle>
            <a:lvl1pPr marL="0" indent="0" algn="l">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Tree>
    <p:extLst>
      <p:ext uri="{BB962C8B-B14F-4D97-AF65-F5344CB8AC3E}">
        <p14:creationId xmlns:p14="http://schemas.microsoft.com/office/powerpoint/2010/main" val="3962022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7EB31-316B-8D40-A46C-834C46ECE0CE}"/>
              </a:ext>
            </a:extLst>
          </p:cNvPr>
          <p:cNvSpPr>
            <a:spLocks noGrp="1"/>
          </p:cNvSpPr>
          <p:nvPr>
            <p:ph type="title"/>
          </p:nvPr>
        </p:nvSpPr>
        <p:spPr>
          <a:xfrm>
            <a:off x="374145" y="497475"/>
            <a:ext cx="11443710" cy="1200872"/>
          </a:xfrm>
        </p:spPr>
        <p:txBody>
          <a:bodyPr>
            <a:normAutofit/>
          </a:bodyPr>
          <a:lstStyle>
            <a:lvl1pPr algn="ctr">
              <a:defRPr sz="5400"/>
            </a:lvl1pPr>
          </a:lstStyle>
          <a:p>
            <a:r>
              <a:rPr lang="en-US" dirty="0"/>
              <a:t>Click to edit Master title style</a:t>
            </a:r>
          </a:p>
        </p:txBody>
      </p:sp>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3/5/2024</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7" name="Text Placeholder 6">
            <a:extLst>
              <a:ext uri="{FF2B5EF4-FFF2-40B4-BE49-F238E27FC236}">
                <a16:creationId xmlns:a16="http://schemas.microsoft.com/office/drawing/2014/main" id="{9BC722EB-B0D0-6649-BCC8-01F41F6B3FED}"/>
              </a:ext>
            </a:extLst>
          </p:cNvPr>
          <p:cNvSpPr>
            <a:spLocks noGrp="1"/>
          </p:cNvSpPr>
          <p:nvPr>
            <p:ph type="body" sz="quarter" idx="15"/>
          </p:nvPr>
        </p:nvSpPr>
        <p:spPr>
          <a:xfrm>
            <a:off x="374145" y="2972410"/>
            <a:ext cx="3650745" cy="1200872"/>
          </a:xfrm>
        </p:spPr>
        <p:txBody>
          <a:bodyPr anchor="b">
            <a:noAutofit/>
          </a:bodyPr>
          <a:lstStyle>
            <a:lvl1pPr marL="0" indent="0" algn="ctr">
              <a:buNone/>
              <a:defRPr sz="2400" b="1" i="0" cap="all" baseline="0">
                <a:latin typeface="Oswald SemiBold" pitchFamily="2" charset="77"/>
              </a:defRPr>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9" name="Text Placeholder 6">
            <a:extLst>
              <a:ext uri="{FF2B5EF4-FFF2-40B4-BE49-F238E27FC236}">
                <a16:creationId xmlns:a16="http://schemas.microsoft.com/office/drawing/2014/main" id="{AA6247AD-6A28-DA4E-9856-B0457ACF3CE2}"/>
              </a:ext>
            </a:extLst>
          </p:cNvPr>
          <p:cNvSpPr>
            <a:spLocks noGrp="1"/>
          </p:cNvSpPr>
          <p:nvPr>
            <p:ph type="body" sz="quarter" idx="16"/>
          </p:nvPr>
        </p:nvSpPr>
        <p:spPr>
          <a:xfrm>
            <a:off x="4270629" y="2972409"/>
            <a:ext cx="3650745" cy="1200872"/>
          </a:xfrm>
        </p:spPr>
        <p:txBody>
          <a:bodyPr anchor="b">
            <a:noAutofit/>
          </a:bodyPr>
          <a:lstStyle>
            <a:lvl1pPr marL="0" indent="0" algn="ctr">
              <a:buNone/>
              <a:defRPr sz="2400" b="1" i="0" cap="all" baseline="0">
                <a:latin typeface="Oswald SemiBold" pitchFamily="2" charset="77"/>
              </a:defRPr>
            </a:lvl1pPr>
            <a:lvl2pPr marL="457200" indent="0">
              <a:buNone/>
              <a:defRPr sz="1600" b="1" i="0" cap="all" baseline="0">
                <a:latin typeface="Oswald SemiBold" pitchFamily="2" charset="77"/>
              </a:defRPr>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0" name="Text Placeholder 6">
            <a:extLst>
              <a:ext uri="{FF2B5EF4-FFF2-40B4-BE49-F238E27FC236}">
                <a16:creationId xmlns:a16="http://schemas.microsoft.com/office/drawing/2014/main" id="{51408170-0DC4-794B-8D0C-6D8FDA83BFFE}"/>
              </a:ext>
            </a:extLst>
          </p:cNvPr>
          <p:cNvSpPr>
            <a:spLocks noGrp="1"/>
          </p:cNvSpPr>
          <p:nvPr>
            <p:ph type="body" sz="quarter" idx="17"/>
          </p:nvPr>
        </p:nvSpPr>
        <p:spPr>
          <a:xfrm>
            <a:off x="8167112" y="2972408"/>
            <a:ext cx="3650745" cy="1200872"/>
          </a:xfrm>
        </p:spPr>
        <p:txBody>
          <a:bodyPr anchor="b">
            <a:noAutofit/>
          </a:bodyPr>
          <a:lstStyle>
            <a:lvl1pPr marL="0" indent="0" algn="ctr">
              <a:buNone/>
              <a:defRPr sz="2400" b="1" i="0" cap="all" baseline="0">
                <a:latin typeface="Oswald SemiBold" pitchFamily="2" charset="77"/>
              </a:defRPr>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1" name="Text Placeholder 6">
            <a:extLst>
              <a:ext uri="{FF2B5EF4-FFF2-40B4-BE49-F238E27FC236}">
                <a16:creationId xmlns:a16="http://schemas.microsoft.com/office/drawing/2014/main" id="{6D6EB1DA-ED53-6F49-9F06-388137EB17DF}"/>
              </a:ext>
            </a:extLst>
          </p:cNvPr>
          <p:cNvSpPr>
            <a:spLocks noGrp="1"/>
          </p:cNvSpPr>
          <p:nvPr>
            <p:ph type="body" sz="quarter" idx="18"/>
          </p:nvPr>
        </p:nvSpPr>
        <p:spPr>
          <a:xfrm>
            <a:off x="374143" y="4173281"/>
            <a:ext cx="3650745" cy="1938771"/>
          </a:xfrm>
        </p:spPr>
        <p:txBody>
          <a:bodyPr>
            <a:noAutofit/>
          </a:bodyPr>
          <a:lstStyle>
            <a:lvl1pPr marL="0" indent="0">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2" name="Text Placeholder 6">
            <a:extLst>
              <a:ext uri="{FF2B5EF4-FFF2-40B4-BE49-F238E27FC236}">
                <a16:creationId xmlns:a16="http://schemas.microsoft.com/office/drawing/2014/main" id="{96056064-94F0-8141-8549-E2C1A2D1761C}"/>
              </a:ext>
            </a:extLst>
          </p:cNvPr>
          <p:cNvSpPr>
            <a:spLocks noGrp="1"/>
          </p:cNvSpPr>
          <p:nvPr>
            <p:ph type="body" sz="quarter" idx="19"/>
          </p:nvPr>
        </p:nvSpPr>
        <p:spPr>
          <a:xfrm>
            <a:off x="4270627" y="4173280"/>
            <a:ext cx="3650745" cy="1938771"/>
          </a:xfrm>
        </p:spPr>
        <p:txBody>
          <a:bodyPr>
            <a:noAutofit/>
          </a:bodyPr>
          <a:lstStyle>
            <a:lvl1pPr marL="0" indent="0">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3" name="Text Placeholder 6">
            <a:extLst>
              <a:ext uri="{FF2B5EF4-FFF2-40B4-BE49-F238E27FC236}">
                <a16:creationId xmlns:a16="http://schemas.microsoft.com/office/drawing/2014/main" id="{07D5D29D-8CE0-5C49-BAFD-C85F34BEDD82}"/>
              </a:ext>
            </a:extLst>
          </p:cNvPr>
          <p:cNvSpPr>
            <a:spLocks noGrp="1"/>
          </p:cNvSpPr>
          <p:nvPr>
            <p:ph type="body" sz="quarter" idx="20"/>
          </p:nvPr>
        </p:nvSpPr>
        <p:spPr>
          <a:xfrm>
            <a:off x="8167110" y="4173279"/>
            <a:ext cx="3650745" cy="1938771"/>
          </a:xfrm>
        </p:spPr>
        <p:txBody>
          <a:bodyPr>
            <a:noAutofit/>
          </a:bodyPr>
          <a:lstStyle>
            <a:lvl1pPr marL="0" indent="0">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Tree>
    <p:extLst>
      <p:ext uri="{BB962C8B-B14F-4D97-AF65-F5344CB8AC3E}">
        <p14:creationId xmlns:p14="http://schemas.microsoft.com/office/powerpoint/2010/main" val="139052531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2B6463-B070-BB45-90E2-9C1C867AAD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4AD6BF2F-F7D7-2B45-880A-9B98D91FE9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A661682-1BF7-EE41-9243-D95AF59C9E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b="0" i="0">
                <a:solidFill>
                  <a:schemeClr val="bg2">
                    <a:lumMod val="25000"/>
                  </a:schemeClr>
                </a:solidFill>
                <a:latin typeface="Oswald Medium" pitchFamily="2" charset="77"/>
              </a:defRPr>
            </a:lvl1pPr>
          </a:lstStyle>
          <a:p>
            <a:fld id="{CC488FE3-79BF-DB4F-B648-6A8349C22FAF}" type="datetimeFigureOut">
              <a:rPr lang="en-US" smtClean="0"/>
              <a:pPr/>
              <a:t>3/5/2024</a:t>
            </a:fld>
            <a:endParaRPr lang="en-US" dirty="0"/>
          </a:p>
        </p:txBody>
      </p:sp>
      <p:sp>
        <p:nvSpPr>
          <p:cNvPr id="5" name="Footer Placeholder 4">
            <a:extLst>
              <a:ext uri="{FF2B5EF4-FFF2-40B4-BE49-F238E27FC236}">
                <a16:creationId xmlns:a16="http://schemas.microsoft.com/office/drawing/2014/main" id="{251642CB-2366-3F4E-9D73-1789D4B061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b="0" i="0">
                <a:solidFill>
                  <a:schemeClr val="bg2">
                    <a:lumMod val="25000"/>
                  </a:schemeClr>
                </a:solidFill>
                <a:latin typeface="Oswald Medium" pitchFamily="2" charset="77"/>
              </a:defRPr>
            </a:lvl1pPr>
          </a:lstStyle>
          <a:p>
            <a:endParaRPr lang="en-US" dirty="0"/>
          </a:p>
        </p:txBody>
      </p:sp>
      <p:sp>
        <p:nvSpPr>
          <p:cNvPr id="6" name="Slide Number Placeholder 5">
            <a:extLst>
              <a:ext uri="{FF2B5EF4-FFF2-40B4-BE49-F238E27FC236}">
                <a16:creationId xmlns:a16="http://schemas.microsoft.com/office/drawing/2014/main" id="{866B88C8-E345-D145-89E4-13B882F99E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b="0" i="0">
                <a:solidFill>
                  <a:schemeClr val="bg2">
                    <a:lumMod val="25000"/>
                  </a:schemeClr>
                </a:solidFill>
                <a:latin typeface="Oswald Medium" pitchFamily="2" charset="77"/>
              </a:defRPr>
            </a:lvl1pPr>
          </a:lstStyle>
          <a:p>
            <a:fld id="{7E324480-4799-EE47-8D39-A19AEB828813}" type="slidenum">
              <a:rPr lang="en-US" smtClean="0"/>
              <a:pPr/>
              <a:t>‹#›</a:t>
            </a:fld>
            <a:endParaRPr lang="en-US" dirty="0"/>
          </a:p>
        </p:txBody>
      </p:sp>
    </p:spTree>
    <p:extLst>
      <p:ext uri="{BB962C8B-B14F-4D97-AF65-F5344CB8AC3E}">
        <p14:creationId xmlns:p14="http://schemas.microsoft.com/office/powerpoint/2010/main" val="1806011476"/>
      </p:ext>
    </p:extLst>
  </p:cSld>
  <p:clrMap bg1="lt1" tx1="dk1" bg2="lt2" tx2="dk2" accent1="accent1" accent2="accent2" accent3="accent3" accent4="accent4" accent5="accent5" accent6="accent6" hlink="hlink" folHlink="folHlink"/>
  <p:sldLayoutIdLst>
    <p:sldLayoutId id="2147483660" r:id="rId1"/>
    <p:sldLayoutId id="2147483674" r:id="rId2"/>
    <p:sldLayoutId id="2147483756" r:id="rId3"/>
    <p:sldLayoutId id="2147483675" r:id="rId4"/>
    <p:sldLayoutId id="2147483650" r:id="rId5"/>
    <p:sldLayoutId id="2147483676" r:id="rId6"/>
    <p:sldLayoutId id="2147483677" r:id="rId7"/>
    <p:sldLayoutId id="2147483670" r:id="rId8"/>
    <p:sldLayoutId id="2147483759" r:id="rId9"/>
    <p:sldLayoutId id="2147483760" r:id="rId10"/>
    <p:sldLayoutId id="2147483758" r:id="rId11"/>
    <p:sldLayoutId id="2147483687" r:id="rId12"/>
    <p:sldLayoutId id="2147483680" r:id="rId13"/>
    <p:sldLayoutId id="2147483686" r:id="rId14"/>
    <p:sldLayoutId id="2147483761" r:id="rId15"/>
    <p:sldLayoutId id="2147483762" r:id="rId16"/>
    <p:sldLayoutId id="2147483678" r:id="rId17"/>
    <p:sldLayoutId id="2147483763" r:id="rId18"/>
    <p:sldLayoutId id="2147483688" r:id="rId19"/>
    <p:sldLayoutId id="2147483689" r:id="rId20"/>
    <p:sldLayoutId id="2147483764" r:id="rId21"/>
    <p:sldLayoutId id="2147483765" r:id="rId22"/>
    <p:sldLayoutId id="2147483766" r:id="rId23"/>
    <p:sldLayoutId id="2147483767" r:id="rId24"/>
    <p:sldLayoutId id="2147483679" r:id="rId25"/>
    <p:sldLayoutId id="2147483681" r:id="rId26"/>
    <p:sldLayoutId id="2147483682" r:id="rId27"/>
    <p:sldLayoutId id="2147483684" r:id="rId28"/>
    <p:sldLayoutId id="2147483683" r:id="rId29"/>
    <p:sldLayoutId id="2147483685" r:id="rId30"/>
    <p:sldLayoutId id="2147483671" r:id="rId31"/>
    <p:sldLayoutId id="2147483673" r:id="rId32"/>
    <p:sldLayoutId id="2147483672" r:id="rId33"/>
  </p:sldLayoutIdLst>
  <p:txStyles>
    <p:titleStyle>
      <a:lvl1pPr algn="l" defTabSz="914400" rtl="0" eaLnBrk="1" latinLnBrk="0" hangingPunct="1">
        <a:lnSpc>
          <a:spcPct val="90000"/>
        </a:lnSpc>
        <a:spcBef>
          <a:spcPct val="0"/>
        </a:spcBef>
        <a:buNone/>
        <a:defRPr sz="4400" b="0" i="0" kern="1200" cap="all" baseline="0">
          <a:solidFill>
            <a:schemeClr val="accent1"/>
          </a:solidFill>
          <a:latin typeface="Oswald Medium" pitchFamily="2"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Chivo Light" pitchFamily="2" charset="77"/>
          <a:ea typeface="Roboto Light"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Chivo Light" pitchFamily="2" charset="77"/>
          <a:ea typeface="Roboto Light"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Chivo Light" pitchFamily="2" charset="77"/>
          <a:ea typeface="Roboto Light"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Chivo Light" pitchFamily="2" charset="77"/>
          <a:ea typeface="Roboto Light"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Chivo Light" pitchFamily="2" charset="77"/>
          <a:ea typeface="Roboto Light"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5" name="Picture Placeholder 5">
            <a:extLst>
              <a:ext uri="{FF2B5EF4-FFF2-40B4-BE49-F238E27FC236}">
                <a16:creationId xmlns:a16="http://schemas.microsoft.com/office/drawing/2014/main" id="{876F5EA0-F9DF-F149-ADAA-AC92EFA7F5A3}"/>
              </a:ext>
            </a:extLst>
          </p:cNvPr>
          <p:cNvPicPr>
            <a:picLocks noGrp="1" noChangeAspect="1"/>
          </p:cNvPicPr>
          <p:nvPr>
            <p:ph type="pic" sz="quarter" idx="13"/>
          </p:nvPr>
        </p:nvPicPr>
        <p:blipFill>
          <a:blip r:embed="rId2">
            <a:alphaModFix amt="19000"/>
            <a:extLst>
              <a:ext uri="{BEBA8EAE-BF5A-486C-A8C5-ECC9F3942E4B}">
                <a14:imgProps xmlns:a14="http://schemas.microsoft.com/office/drawing/2010/main">
                  <a14:imgLayer r:embed="rId3">
                    <a14:imgEffect>
                      <a14:brightnessContrast contrast="-3000"/>
                    </a14:imgEffect>
                  </a14:imgLayer>
                </a14:imgProps>
              </a:ext>
            </a:extLst>
          </a:blip>
          <a:srcRect t="7845" b="7845"/>
          <a:stretch>
            <a:fillRect/>
          </a:stretch>
        </p:blipFill>
        <p:spPr>
          <a:xfrm>
            <a:off x="0" y="19664"/>
            <a:ext cx="12192000" cy="6858000"/>
          </a:xfrm>
        </p:spPr>
      </p:pic>
      <p:sp>
        <p:nvSpPr>
          <p:cNvPr id="4" name="Title 3">
            <a:extLst>
              <a:ext uri="{FF2B5EF4-FFF2-40B4-BE49-F238E27FC236}">
                <a16:creationId xmlns:a16="http://schemas.microsoft.com/office/drawing/2014/main" id="{1311FF0B-6092-3342-9242-FCBA172EF8B8}"/>
              </a:ext>
            </a:extLst>
          </p:cNvPr>
          <p:cNvSpPr>
            <a:spLocks noGrp="1"/>
          </p:cNvSpPr>
          <p:nvPr>
            <p:ph type="title"/>
          </p:nvPr>
        </p:nvSpPr>
        <p:spPr/>
        <p:txBody>
          <a:bodyPr/>
          <a:lstStyle/>
          <a:p>
            <a:r>
              <a:rPr lang="en-US" dirty="0">
                <a:solidFill>
                  <a:schemeClr val="accent1"/>
                </a:solidFill>
              </a:rPr>
              <a:t> heart disease prediction </a:t>
            </a:r>
          </a:p>
        </p:txBody>
      </p:sp>
      <p:sp>
        <p:nvSpPr>
          <p:cNvPr id="5" name="Subtitle 4">
            <a:extLst>
              <a:ext uri="{FF2B5EF4-FFF2-40B4-BE49-F238E27FC236}">
                <a16:creationId xmlns:a16="http://schemas.microsoft.com/office/drawing/2014/main" id="{5E0CCD02-1A6B-DC40-8AB3-D3DD875F7ECF}"/>
              </a:ext>
            </a:extLst>
          </p:cNvPr>
          <p:cNvSpPr>
            <a:spLocks noGrp="1"/>
          </p:cNvSpPr>
          <p:nvPr>
            <p:ph type="subTitle" idx="15"/>
          </p:nvPr>
        </p:nvSpPr>
        <p:spPr>
          <a:xfrm>
            <a:off x="1268362" y="3602038"/>
            <a:ext cx="9877158" cy="2276474"/>
          </a:xfrm>
        </p:spPr>
        <p:txBody>
          <a:bodyPr>
            <a:normAutofit/>
          </a:bodyPr>
          <a:lstStyle/>
          <a:p>
            <a:pPr algn="l"/>
            <a:r>
              <a:rPr lang="en-US" sz="2000" dirty="0"/>
              <a:t> NAME : </a:t>
            </a:r>
            <a:r>
              <a:rPr lang="en-US" sz="2000" dirty="0" err="1"/>
              <a:t>Pravesh</a:t>
            </a:r>
            <a:r>
              <a:rPr lang="en-US" sz="2000" dirty="0"/>
              <a:t> Kumar , Sahil Raj , Gautam Kumar , </a:t>
            </a:r>
            <a:r>
              <a:rPr lang="en-US" sz="2000" dirty="0" err="1"/>
              <a:t>Satyanand</a:t>
            </a:r>
            <a:r>
              <a:rPr lang="en-US" sz="2000" dirty="0"/>
              <a:t> Kumar </a:t>
            </a:r>
          </a:p>
          <a:p>
            <a:pPr algn="l"/>
            <a:r>
              <a:rPr lang="en-US" sz="2000" dirty="0"/>
              <a:t> REG NO : 12018926 , 12018697 , 12019286, 12019290</a:t>
            </a:r>
          </a:p>
          <a:p>
            <a:pPr algn="l"/>
            <a:r>
              <a:rPr lang="en-US" sz="2000" dirty="0"/>
              <a:t> SECTION : K20UR</a:t>
            </a:r>
          </a:p>
          <a:p>
            <a:pPr algn="l"/>
            <a:r>
              <a:rPr lang="en-US" sz="2000" dirty="0"/>
              <a:t> COURSE NAME : CSE 441 (INDUSTRY INTERNSHIP PROJECT)</a:t>
            </a:r>
          </a:p>
          <a:p>
            <a:pPr algn="l"/>
            <a:r>
              <a:rPr lang="en-US" sz="2000" dirty="0"/>
              <a:t> MENTOR NAME : Aditya Prashant </a:t>
            </a:r>
            <a:r>
              <a:rPr lang="en-US" sz="2000" dirty="0" err="1"/>
              <a:t>Ardak</a:t>
            </a:r>
            <a:r>
              <a:rPr lang="en-US" sz="2000" dirty="0"/>
              <a:t> </a:t>
            </a:r>
          </a:p>
        </p:txBody>
      </p:sp>
      <p:pic>
        <p:nvPicPr>
          <p:cNvPr id="3" name="Picture 2">
            <a:extLst>
              <a:ext uri="{FF2B5EF4-FFF2-40B4-BE49-F238E27FC236}">
                <a16:creationId xmlns:a16="http://schemas.microsoft.com/office/drawing/2014/main" id="{0B622F75-E70F-48DE-A95A-5A789849BA12}"/>
              </a:ext>
            </a:extLst>
          </p:cNvPr>
          <p:cNvPicPr>
            <a:picLocks noChangeAspect="1"/>
          </p:cNvPicPr>
          <p:nvPr/>
        </p:nvPicPr>
        <p:blipFill>
          <a:blip r:embed="rId4"/>
          <a:stretch>
            <a:fillRect/>
          </a:stretch>
        </p:blipFill>
        <p:spPr>
          <a:xfrm>
            <a:off x="4924425" y="1241424"/>
            <a:ext cx="2343150" cy="1438275"/>
          </a:xfrm>
          <a:prstGeom prst="rect">
            <a:avLst/>
          </a:prstGeom>
        </p:spPr>
      </p:pic>
      <p:sp>
        <p:nvSpPr>
          <p:cNvPr id="6" name="TextBox 5">
            <a:extLst>
              <a:ext uri="{FF2B5EF4-FFF2-40B4-BE49-F238E27FC236}">
                <a16:creationId xmlns:a16="http://schemas.microsoft.com/office/drawing/2014/main" id="{1E3C8A19-9DA9-4E1F-BE36-0147CC154035}"/>
              </a:ext>
            </a:extLst>
          </p:cNvPr>
          <p:cNvSpPr txBox="1"/>
          <p:nvPr/>
        </p:nvSpPr>
        <p:spPr>
          <a:xfrm>
            <a:off x="10761330" y="268941"/>
            <a:ext cx="1202124" cy="400110"/>
          </a:xfrm>
          <a:prstGeom prst="rect">
            <a:avLst/>
          </a:prstGeom>
          <a:noFill/>
        </p:spPr>
        <p:txBody>
          <a:bodyPr wrap="none" rtlCol="0">
            <a:spAutoFit/>
          </a:bodyPr>
          <a:lstStyle/>
          <a:p>
            <a:r>
              <a:rPr lang="en-US" sz="2000" dirty="0" err="1">
                <a:solidFill>
                  <a:srgbClr val="FF0000"/>
                </a:solidFill>
                <a:latin typeface="Arial Black" panose="020B0A04020102020204" pitchFamily="34" charset="0"/>
              </a:rPr>
              <a:t>upGrad</a:t>
            </a:r>
            <a:endParaRPr lang="en-US" sz="2000" dirty="0">
              <a:solidFill>
                <a:srgbClr val="FF0000"/>
              </a:solidFill>
              <a:latin typeface="Arial Black" panose="020B0A04020102020204" pitchFamily="34" charset="0"/>
            </a:endParaRPr>
          </a:p>
        </p:txBody>
      </p:sp>
    </p:spTree>
    <p:extLst>
      <p:ext uri="{BB962C8B-B14F-4D97-AF65-F5344CB8AC3E}">
        <p14:creationId xmlns:p14="http://schemas.microsoft.com/office/powerpoint/2010/main" val="1261045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2552BCC9-9FE5-CCA2-A241-1FD9AF7F8804}"/>
            </a:ext>
          </a:extLst>
        </p:cNvPr>
        <p:cNvGrpSpPr/>
        <p:nvPr/>
      </p:nvGrpSpPr>
      <p:grpSpPr>
        <a:xfrm>
          <a:off x="0" y="0"/>
          <a:ext cx="0" cy="0"/>
          <a:chOff x="0" y="0"/>
          <a:chExt cx="0" cy="0"/>
        </a:xfrm>
      </p:grpSpPr>
      <p:pic>
        <p:nvPicPr>
          <p:cNvPr id="15" name="Picture Placeholder 5">
            <a:extLst>
              <a:ext uri="{FF2B5EF4-FFF2-40B4-BE49-F238E27FC236}">
                <a16:creationId xmlns:a16="http://schemas.microsoft.com/office/drawing/2014/main" id="{13CD574D-4FAC-A16D-3E66-4D175A2C05FF}"/>
              </a:ext>
            </a:extLst>
          </p:cNvPr>
          <p:cNvPicPr>
            <a:picLocks noGrp="1" noChangeAspect="1"/>
          </p:cNvPicPr>
          <p:nvPr>
            <p:ph type="pic" sz="quarter" idx="13"/>
          </p:nvPr>
        </p:nvPicPr>
        <p:blipFill>
          <a:blip r:embed="rId2">
            <a:alphaModFix amt="19000"/>
            <a:extLst>
              <a:ext uri="{BEBA8EAE-BF5A-486C-A8C5-ECC9F3942E4B}">
                <a14:imgProps xmlns:a14="http://schemas.microsoft.com/office/drawing/2010/main">
                  <a14:imgLayer r:embed="rId3">
                    <a14:imgEffect>
                      <a14:brightnessContrast contrast="-3000"/>
                    </a14:imgEffect>
                  </a14:imgLayer>
                </a14:imgProps>
              </a:ext>
            </a:extLst>
          </a:blip>
          <a:srcRect t="7845" b="7845"/>
          <a:stretch>
            <a:fillRect/>
          </a:stretch>
        </p:blipFill>
        <p:spPr>
          <a:xfrm>
            <a:off x="-22169" y="0"/>
            <a:ext cx="12192000" cy="6858000"/>
          </a:xfrm>
        </p:spPr>
      </p:pic>
      <p:sp>
        <p:nvSpPr>
          <p:cNvPr id="4" name="Title 3">
            <a:extLst>
              <a:ext uri="{FF2B5EF4-FFF2-40B4-BE49-F238E27FC236}">
                <a16:creationId xmlns:a16="http://schemas.microsoft.com/office/drawing/2014/main" id="{8233122B-8059-F5BA-04CD-7B56CCBF0BDE}"/>
              </a:ext>
            </a:extLst>
          </p:cNvPr>
          <p:cNvSpPr>
            <a:spLocks noGrp="1"/>
          </p:cNvSpPr>
          <p:nvPr>
            <p:ph type="title"/>
          </p:nvPr>
        </p:nvSpPr>
        <p:spPr>
          <a:xfrm>
            <a:off x="816031" y="692457"/>
            <a:ext cx="10515600" cy="778183"/>
          </a:xfrm>
        </p:spPr>
        <p:txBody>
          <a:bodyPr>
            <a:normAutofit/>
          </a:bodyPr>
          <a:lstStyle/>
          <a:p>
            <a:r>
              <a:rPr lang="en-US" sz="2400" dirty="0" err="1">
                <a:solidFill>
                  <a:schemeClr val="accent1"/>
                </a:solidFill>
              </a:rPr>
              <a:t>dAta</a:t>
            </a:r>
            <a:r>
              <a:rPr lang="en-US" sz="2400" dirty="0">
                <a:solidFill>
                  <a:schemeClr val="accent1"/>
                </a:solidFill>
              </a:rPr>
              <a:t> VISUALIZATION</a:t>
            </a:r>
          </a:p>
        </p:txBody>
      </p:sp>
      <p:pic>
        <p:nvPicPr>
          <p:cNvPr id="3" name="Picture 2">
            <a:extLst>
              <a:ext uri="{FF2B5EF4-FFF2-40B4-BE49-F238E27FC236}">
                <a16:creationId xmlns:a16="http://schemas.microsoft.com/office/drawing/2014/main" id="{216DC15F-9655-C6A0-2147-96108B1D7E8D}"/>
              </a:ext>
            </a:extLst>
          </p:cNvPr>
          <p:cNvPicPr>
            <a:picLocks noChangeAspect="1"/>
          </p:cNvPicPr>
          <p:nvPr/>
        </p:nvPicPr>
        <p:blipFill>
          <a:blip r:embed="rId4"/>
          <a:stretch>
            <a:fillRect/>
          </a:stretch>
        </p:blipFill>
        <p:spPr>
          <a:xfrm>
            <a:off x="10629901" y="-33375"/>
            <a:ext cx="1381124" cy="847763"/>
          </a:xfrm>
          <a:prstGeom prst="rect">
            <a:avLst/>
          </a:prstGeom>
        </p:spPr>
      </p:pic>
      <p:sp>
        <p:nvSpPr>
          <p:cNvPr id="2" name="Rectangle 1">
            <a:extLst>
              <a:ext uri="{FF2B5EF4-FFF2-40B4-BE49-F238E27FC236}">
                <a16:creationId xmlns:a16="http://schemas.microsoft.com/office/drawing/2014/main" id="{61D33C89-330A-7D30-FA52-F645E949F7AB}"/>
              </a:ext>
            </a:extLst>
          </p:cNvPr>
          <p:cNvSpPr/>
          <p:nvPr/>
        </p:nvSpPr>
        <p:spPr>
          <a:xfrm>
            <a:off x="418614" y="263525"/>
            <a:ext cx="1099147" cy="369332"/>
          </a:xfrm>
          <a:prstGeom prst="rect">
            <a:avLst/>
          </a:prstGeom>
        </p:spPr>
        <p:txBody>
          <a:bodyPr wrap="none">
            <a:spAutoFit/>
          </a:bodyPr>
          <a:lstStyle/>
          <a:p>
            <a:r>
              <a:rPr lang="en-US" dirty="0" err="1">
                <a:solidFill>
                  <a:srgbClr val="FF0000"/>
                </a:solidFill>
                <a:latin typeface="Arial Black" panose="020B0A04020102020204" pitchFamily="34" charset="0"/>
              </a:rPr>
              <a:t>upGrad</a:t>
            </a:r>
            <a:endParaRPr lang="en-US" dirty="0">
              <a:solidFill>
                <a:srgbClr val="FF0000"/>
              </a:solidFill>
              <a:latin typeface="Arial Black" panose="020B0A04020102020204" pitchFamily="34" charset="0"/>
            </a:endParaRPr>
          </a:p>
        </p:txBody>
      </p:sp>
      <p:pic>
        <p:nvPicPr>
          <p:cNvPr id="7" name="Picture 6">
            <a:extLst>
              <a:ext uri="{FF2B5EF4-FFF2-40B4-BE49-F238E27FC236}">
                <a16:creationId xmlns:a16="http://schemas.microsoft.com/office/drawing/2014/main" id="{A6824E2D-8E9D-ABCA-8095-8820E7E78E30}"/>
              </a:ext>
            </a:extLst>
          </p:cNvPr>
          <p:cNvPicPr>
            <a:picLocks noChangeAspect="1"/>
          </p:cNvPicPr>
          <p:nvPr/>
        </p:nvPicPr>
        <p:blipFill>
          <a:blip r:embed="rId5"/>
          <a:stretch>
            <a:fillRect/>
          </a:stretch>
        </p:blipFill>
        <p:spPr>
          <a:xfrm>
            <a:off x="5432374" y="1724198"/>
            <a:ext cx="5888089" cy="2944045"/>
          </a:xfrm>
          <a:prstGeom prst="rect">
            <a:avLst/>
          </a:prstGeom>
        </p:spPr>
      </p:pic>
      <p:sp>
        <p:nvSpPr>
          <p:cNvPr id="19" name="TextBox 18">
            <a:extLst>
              <a:ext uri="{FF2B5EF4-FFF2-40B4-BE49-F238E27FC236}">
                <a16:creationId xmlns:a16="http://schemas.microsoft.com/office/drawing/2014/main" id="{36B98BDC-B491-8C8D-9D76-2E2E13F1B347}"/>
              </a:ext>
            </a:extLst>
          </p:cNvPr>
          <p:cNvSpPr txBox="1"/>
          <p:nvPr/>
        </p:nvSpPr>
        <p:spPr>
          <a:xfrm>
            <a:off x="1305257" y="2042058"/>
            <a:ext cx="4050891" cy="2308324"/>
          </a:xfrm>
          <a:prstGeom prst="rect">
            <a:avLst/>
          </a:prstGeom>
          <a:noFill/>
        </p:spPr>
        <p:txBody>
          <a:bodyPr wrap="square" rtlCol="0">
            <a:spAutoFit/>
          </a:bodyPr>
          <a:lstStyle/>
          <a:p>
            <a:r>
              <a:rPr lang="en-US" sz="2400" dirty="0"/>
              <a:t>Mid-age groups ranging from the age of 38 - 46 have more number of </a:t>
            </a:r>
            <a:r>
              <a:rPr lang="en-US" sz="2400" dirty="0" err="1"/>
              <a:t>currentSmokers</a:t>
            </a:r>
            <a:r>
              <a:rPr lang="en-US" sz="2400" dirty="0"/>
              <a:t> No </a:t>
            </a:r>
            <a:r>
              <a:rPr lang="en-US" sz="2400" dirty="0" err="1"/>
              <a:t>currentSmokers</a:t>
            </a:r>
            <a:r>
              <a:rPr lang="en-US" sz="2400" dirty="0"/>
              <a:t> observed below the age of 32 maximum age for a </a:t>
            </a:r>
            <a:r>
              <a:rPr lang="en-US" sz="2400" dirty="0" err="1"/>
              <a:t>currentSmokers</a:t>
            </a:r>
            <a:r>
              <a:rPr lang="en-US" sz="2400" dirty="0"/>
              <a:t> is 70</a:t>
            </a:r>
            <a:endParaRPr lang="en-IN" sz="2400" dirty="0"/>
          </a:p>
        </p:txBody>
      </p:sp>
    </p:spTree>
    <p:extLst>
      <p:ext uri="{BB962C8B-B14F-4D97-AF65-F5344CB8AC3E}">
        <p14:creationId xmlns:p14="http://schemas.microsoft.com/office/powerpoint/2010/main" val="2850470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666CC4C5-303B-FB9D-287C-8386F3609B4B}"/>
            </a:ext>
          </a:extLst>
        </p:cNvPr>
        <p:cNvGrpSpPr/>
        <p:nvPr/>
      </p:nvGrpSpPr>
      <p:grpSpPr>
        <a:xfrm>
          <a:off x="0" y="0"/>
          <a:ext cx="0" cy="0"/>
          <a:chOff x="0" y="0"/>
          <a:chExt cx="0" cy="0"/>
        </a:xfrm>
      </p:grpSpPr>
      <p:pic>
        <p:nvPicPr>
          <p:cNvPr id="15" name="Picture Placeholder 5">
            <a:extLst>
              <a:ext uri="{FF2B5EF4-FFF2-40B4-BE49-F238E27FC236}">
                <a16:creationId xmlns:a16="http://schemas.microsoft.com/office/drawing/2014/main" id="{E2BB3EC3-315D-DA7A-B15A-8F5C45E93F64}"/>
              </a:ext>
            </a:extLst>
          </p:cNvPr>
          <p:cNvPicPr>
            <a:picLocks noGrp="1" noChangeAspect="1"/>
          </p:cNvPicPr>
          <p:nvPr>
            <p:ph type="pic" sz="quarter" idx="13"/>
          </p:nvPr>
        </p:nvPicPr>
        <p:blipFill>
          <a:blip r:embed="rId2">
            <a:alphaModFix amt="19000"/>
            <a:extLst>
              <a:ext uri="{BEBA8EAE-BF5A-486C-A8C5-ECC9F3942E4B}">
                <a14:imgProps xmlns:a14="http://schemas.microsoft.com/office/drawing/2010/main">
                  <a14:imgLayer r:embed="rId3">
                    <a14:imgEffect>
                      <a14:brightnessContrast contrast="-3000"/>
                    </a14:imgEffect>
                  </a14:imgLayer>
                </a14:imgProps>
              </a:ext>
            </a:extLst>
          </a:blip>
          <a:srcRect t="7845" b="7845"/>
          <a:stretch>
            <a:fillRect/>
          </a:stretch>
        </p:blipFill>
        <p:spPr>
          <a:xfrm>
            <a:off x="-84897" y="0"/>
            <a:ext cx="12192000" cy="6858000"/>
          </a:xfrm>
        </p:spPr>
      </p:pic>
      <p:sp>
        <p:nvSpPr>
          <p:cNvPr id="4" name="Title 3">
            <a:extLst>
              <a:ext uri="{FF2B5EF4-FFF2-40B4-BE49-F238E27FC236}">
                <a16:creationId xmlns:a16="http://schemas.microsoft.com/office/drawing/2014/main" id="{C03A764B-1390-7671-3101-628E196F858B}"/>
              </a:ext>
            </a:extLst>
          </p:cNvPr>
          <p:cNvSpPr>
            <a:spLocks noGrp="1"/>
          </p:cNvSpPr>
          <p:nvPr>
            <p:ph type="title"/>
          </p:nvPr>
        </p:nvSpPr>
        <p:spPr>
          <a:xfrm>
            <a:off x="816031" y="692457"/>
            <a:ext cx="10515600" cy="778183"/>
          </a:xfrm>
        </p:spPr>
        <p:txBody>
          <a:bodyPr>
            <a:normAutofit/>
          </a:bodyPr>
          <a:lstStyle/>
          <a:p>
            <a:r>
              <a:rPr lang="en-US" sz="2400" dirty="0" err="1">
                <a:solidFill>
                  <a:schemeClr val="accent1"/>
                </a:solidFill>
              </a:rPr>
              <a:t>dAta</a:t>
            </a:r>
            <a:r>
              <a:rPr lang="en-US" sz="2400" dirty="0">
                <a:solidFill>
                  <a:schemeClr val="accent1"/>
                </a:solidFill>
              </a:rPr>
              <a:t> VISUALIZATION</a:t>
            </a:r>
          </a:p>
        </p:txBody>
      </p:sp>
      <p:pic>
        <p:nvPicPr>
          <p:cNvPr id="3" name="Picture 2">
            <a:extLst>
              <a:ext uri="{FF2B5EF4-FFF2-40B4-BE49-F238E27FC236}">
                <a16:creationId xmlns:a16="http://schemas.microsoft.com/office/drawing/2014/main" id="{F51F6071-77B8-040D-4AD7-0CCCD4DFB63C}"/>
              </a:ext>
            </a:extLst>
          </p:cNvPr>
          <p:cNvPicPr>
            <a:picLocks noChangeAspect="1"/>
          </p:cNvPicPr>
          <p:nvPr/>
        </p:nvPicPr>
        <p:blipFill>
          <a:blip r:embed="rId4"/>
          <a:stretch>
            <a:fillRect/>
          </a:stretch>
        </p:blipFill>
        <p:spPr>
          <a:xfrm>
            <a:off x="10629901" y="-33375"/>
            <a:ext cx="1381124" cy="847763"/>
          </a:xfrm>
          <a:prstGeom prst="rect">
            <a:avLst/>
          </a:prstGeom>
        </p:spPr>
      </p:pic>
      <p:sp>
        <p:nvSpPr>
          <p:cNvPr id="2" name="Rectangle 1">
            <a:extLst>
              <a:ext uri="{FF2B5EF4-FFF2-40B4-BE49-F238E27FC236}">
                <a16:creationId xmlns:a16="http://schemas.microsoft.com/office/drawing/2014/main" id="{8F3C5986-8BD8-84BD-145F-67DC1AD44478}"/>
              </a:ext>
            </a:extLst>
          </p:cNvPr>
          <p:cNvSpPr/>
          <p:nvPr/>
        </p:nvSpPr>
        <p:spPr>
          <a:xfrm>
            <a:off x="418614" y="263525"/>
            <a:ext cx="1099147" cy="369332"/>
          </a:xfrm>
          <a:prstGeom prst="rect">
            <a:avLst/>
          </a:prstGeom>
        </p:spPr>
        <p:txBody>
          <a:bodyPr wrap="none">
            <a:spAutoFit/>
          </a:bodyPr>
          <a:lstStyle/>
          <a:p>
            <a:r>
              <a:rPr lang="en-US" dirty="0" err="1">
                <a:solidFill>
                  <a:srgbClr val="FF0000"/>
                </a:solidFill>
                <a:latin typeface="Arial Black" panose="020B0A04020102020204" pitchFamily="34" charset="0"/>
              </a:rPr>
              <a:t>upGrad</a:t>
            </a:r>
            <a:endParaRPr lang="en-US" dirty="0">
              <a:solidFill>
                <a:srgbClr val="FF0000"/>
              </a:solidFill>
              <a:latin typeface="Arial Black" panose="020B0A04020102020204" pitchFamily="34" charset="0"/>
            </a:endParaRPr>
          </a:p>
        </p:txBody>
      </p:sp>
      <p:sp>
        <p:nvSpPr>
          <p:cNvPr id="10" name="TextBox 9">
            <a:extLst>
              <a:ext uri="{FF2B5EF4-FFF2-40B4-BE49-F238E27FC236}">
                <a16:creationId xmlns:a16="http://schemas.microsoft.com/office/drawing/2014/main" id="{0C3C70F4-C99D-9A17-ACFD-F39BC03FAE7A}"/>
              </a:ext>
            </a:extLst>
          </p:cNvPr>
          <p:cNvSpPr txBox="1"/>
          <p:nvPr/>
        </p:nvSpPr>
        <p:spPr>
          <a:xfrm>
            <a:off x="1517761" y="1975713"/>
            <a:ext cx="4493342" cy="3539430"/>
          </a:xfrm>
          <a:prstGeom prst="rect">
            <a:avLst/>
          </a:prstGeom>
          <a:noFill/>
        </p:spPr>
        <p:txBody>
          <a:bodyPr wrap="square">
            <a:spAutoFit/>
          </a:bodyPr>
          <a:lstStyle/>
          <a:p>
            <a:pPr algn="l"/>
            <a:r>
              <a:rPr lang="en-US" sz="2800" b="1" i="0" dirty="0">
                <a:solidFill>
                  <a:srgbClr val="000000"/>
                </a:solidFill>
                <a:effectLst/>
                <a:latin typeface="Helvetica Neue"/>
              </a:rPr>
              <a:t>Therefore from the graph </a:t>
            </a:r>
            <a:r>
              <a:rPr lang="en-US" sz="2800" b="1" i="0" dirty="0" err="1">
                <a:solidFill>
                  <a:srgbClr val="000000"/>
                </a:solidFill>
                <a:effectLst/>
                <a:latin typeface="Helvetica Neue"/>
              </a:rPr>
              <a:t>i</a:t>
            </a:r>
            <a:r>
              <a:rPr lang="en-US" sz="2800" b="1" i="0" dirty="0">
                <a:solidFill>
                  <a:srgbClr val="000000"/>
                </a:solidFill>
                <a:effectLst/>
                <a:latin typeface="Helvetica Neue"/>
              </a:rPr>
              <a:t> conclude that </a:t>
            </a:r>
            <a:r>
              <a:rPr lang="en-US" sz="2800" b="1" i="0" dirty="0" err="1">
                <a:solidFill>
                  <a:srgbClr val="000000"/>
                </a:solidFill>
                <a:effectLst/>
                <a:latin typeface="Helvetica Neue"/>
              </a:rPr>
              <a:t>somking</a:t>
            </a:r>
            <a:r>
              <a:rPr lang="en-US" sz="2800" b="1" i="0" dirty="0">
                <a:solidFill>
                  <a:srgbClr val="000000"/>
                </a:solidFill>
                <a:effectLst/>
                <a:latin typeface="Helvetica Neue"/>
              </a:rPr>
              <a:t> is not correlated with stroke or </a:t>
            </a:r>
            <a:r>
              <a:rPr lang="en-US" sz="2800" b="1" i="0" dirty="0" err="1">
                <a:solidFill>
                  <a:srgbClr val="000000"/>
                </a:solidFill>
                <a:effectLst/>
                <a:latin typeface="Helvetica Neue"/>
              </a:rPr>
              <a:t>pevelent</a:t>
            </a:r>
            <a:r>
              <a:rPr lang="en-US" sz="2800" b="1" i="0" dirty="0">
                <a:solidFill>
                  <a:srgbClr val="000000"/>
                </a:solidFill>
                <a:effectLst/>
                <a:latin typeface="Helvetica Neue"/>
              </a:rPr>
              <a:t> -stroke which means that if </a:t>
            </a:r>
            <a:r>
              <a:rPr lang="en-US" sz="2800" b="1" i="0" dirty="0" err="1">
                <a:solidFill>
                  <a:srgbClr val="000000"/>
                </a:solidFill>
                <a:effectLst/>
                <a:latin typeface="Helvetica Neue"/>
              </a:rPr>
              <a:t>i</a:t>
            </a:r>
            <a:r>
              <a:rPr lang="en-US" sz="2800" b="1" i="0" dirty="0">
                <a:solidFill>
                  <a:srgbClr val="000000"/>
                </a:solidFill>
                <a:effectLst/>
                <a:latin typeface="Helvetica Neue"/>
              </a:rPr>
              <a:t> they dose not smoke there is a chance to get stroke </a:t>
            </a:r>
          </a:p>
        </p:txBody>
      </p:sp>
      <p:pic>
        <p:nvPicPr>
          <p:cNvPr id="7" name="Picture 6">
            <a:extLst>
              <a:ext uri="{FF2B5EF4-FFF2-40B4-BE49-F238E27FC236}">
                <a16:creationId xmlns:a16="http://schemas.microsoft.com/office/drawing/2014/main" id="{5A16122E-8387-17D6-8232-313AE0834A9F}"/>
              </a:ext>
            </a:extLst>
          </p:cNvPr>
          <p:cNvPicPr>
            <a:picLocks noChangeAspect="1"/>
          </p:cNvPicPr>
          <p:nvPr/>
        </p:nvPicPr>
        <p:blipFill>
          <a:blip r:embed="rId5"/>
          <a:stretch>
            <a:fillRect/>
          </a:stretch>
        </p:blipFill>
        <p:spPr>
          <a:xfrm>
            <a:off x="6263149" y="1825148"/>
            <a:ext cx="4782068" cy="3365840"/>
          </a:xfrm>
          <a:prstGeom prst="rect">
            <a:avLst/>
          </a:prstGeom>
        </p:spPr>
      </p:pic>
    </p:spTree>
    <p:extLst>
      <p:ext uri="{BB962C8B-B14F-4D97-AF65-F5344CB8AC3E}">
        <p14:creationId xmlns:p14="http://schemas.microsoft.com/office/powerpoint/2010/main" val="1136336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112FB22E-3EB6-9F32-E8CD-4EC44A9030C2}"/>
            </a:ext>
          </a:extLst>
        </p:cNvPr>
        <p:cNvGrpSpPr/>
        <p:nvPr/>
      </p:nvGrpSpPr>
      <p:grpSpPr>
        <a:xfrm>
          <a:off x="0" y="0"/>
          <a:ext cx="0" cy="0"/>
          <a:chOff x="0" y="0"/>
          <a:chExt cx="0" cy="0"/>
        </a:xfrm>
      </p:grpSpPr>
      <p:pic>
        <p:nvPicPr>
          <p:cNvPr id="15" name="Picture Placeholder 5">
            <a:extLst>
              <a:ext uri="{FF2B5EF4-FFF2-40B4-BE49-F238E27FC236}">
                <a16:creationId xmlns:a16="http://schemas.microsoft.com/office/drawing/2014/main" id="{3772AF2E-CCD0-FC48-8354-49EF7B63CB7B}"/>
              </a:ext>
            </a:extLst>
          </p:cNvPr>
          <p:cNvPicPr>
            <a:picLocks noGrp="1" noChangeAspect="1"/>
          </p:cNvPicPr>
          <p:nvPr>
            <p:ph type="pic" sz="quarter" idx="13"/>
          </p:nvPr>
        </p:nvPicPr>
        <p:blipFill>
          <a:blip r:embed="rId2">
            <a:alphaModFix amt="19000"/>
            <a:extLst>
              <a:ext uri="{BEBA8EAE-BF5A-486C-A8C5-ECC9F3942E4B}">
                <a14:imgProps xmlns:a14="http://schemas.microsoft.com/office/drawing/2010/main">
                  <a14:imgLayer r:embed="rId3">
                    <a14:imgEffect>
                      <a14:brightnessContrast contrast="-3000"/>
                    </a14:imgEffect>
                  </a14:imgLayer>
                </a14:imgProps>
              </a:ext>
            </a:extLst>
          </a:blip>
          <a:srcRect t="7845" b="7845"/>
          <a:stretch>
            <a:fillRect/>
          </a:stretch>
        </p:blipFill>
        <p:spPr>
          <a:xfrm>
            <a:off x="-22169" y="0"/>
            <a:ext cx="12192000" cy="6858000"/>
          </a:xfrm>
        </p:spPr>
      </p:pic>
      <p:sp>
        <p:nvSpPr>
          <p:cNvPr id="4" name="Title 3">
            <a:extLst>
              <a:ext uri="{FF2B5EF4-FFF2-40B4-BE49-F238E27FC236}">
                <a16:creationId xmlns:a16="http://schemas.microsoft.com/office/drawing/2014/main" id="{5B7716C3-2046-C73B-5A2C-2E144DE7857B}"/>
              </a:ext>
            </a:extLst>
          </p:cNvPr>
          <p:cNvSpPr>
            <a:spLocks noGrp="1"/>
          </p:cNvSpPr>
          <p:nvPr>
            <p:ph type="title"/>
          </p:nvPr>
        </p:nvSpPr>
        <p:spPr>
          <a:xfrm>
            <a:off x="816031" y="692457"/>
            <a:ext cx="10515600" cy="778183"/>
          </a:xfrm>
        </p:spPr>
        <p:txBody>
          <a:bodyPr>
            <a:normAutofit/>
          </a:bodyPr>
          <a:lstStyle/>
          <a:p>
            <a:r>
              <a:rPr lang="en-US" sz="2400" dirty="0" err="1">
                <a:solidFill>
                  <a:schemeClr val="accent1"/>
                </a:solidFill>
              </a:rPr>
              <a:t>dAta</a:t>
            </a:r>
            <a:r>
              <a:rPr lang="en-US" sz="2400" dirty="0">
                <a:solidFill>
                  <a:schemeClr val="accent1"/>
                </a:solidFill>
              </a:rPr>
              <a:t> VISUALIZATION</a:t>
            </a:r>
          </a:p>
        </p:txBody>
      </p:sp>
      <p:pic>
        <p:nvPicPr>
          <p:cNvPr id="3" name="Picture 2">
            <a:extLst>
              <a:ext uri="{FF2B5EF4-FFF2-40B4-BE49-F238E27FC236}">
                <a16:creationId xmlns:a16="http://schemas.microsoft.com/office/drawing/2014/main" id="{364F328D-87D0-D260-40A2-F5CC280DFB9F}"/>
              </a:ext>
            </a:extLst>
          </p:cNvPr>
          <p:cNvPicPr>
            <a:picLocks noChangeAspect="1"/>
          </p:cNvPicPr>
          <p:nvPr/>
        </p:nvPicPr>
        <p:blipFill>
          <a:blip r:embed="rId4"/>
          <a:stretch>
            <a:fillRect/>
          </a:stretch>
        </p:blipFill>
        <p:spPr>
          <a:xfrm>
            <a:off x="10629901" y="-33375"/>
            <a:ext cx="1381124" cy="847763"/>
          </a:xfrm>
          <a:prstGeom prst="rect">
            <a:avLst/>
          </a:prstGeom>
        </p:spPr>
      </p:pic>
      <p:sp>
        <p:nvSpPr>
          <p:cNvPr id="2" name="Rectangle 1">
            <a:extLst>
              <a:ext uri="{FF2B5EF4-FFF2-40B4-BE49-F238E27FC236}">
                <a16:creationId xmlns:a16="http://schemas.microsoft.com/office/drawing/2014/main" id="{B4CAA1AD-A3DB-0BD4-A5C4-548D0FEADB77}"/>
              </a:ext>
            </a:extLst>
          </p:cNvPr>
          <p:cNvSpPr/>
          <p:nvPr/>
        </p:nvSpPr>
        <p:spPr>
          <a:xfrm>
            <a:off x="418614" y="263525"/>
            <a:ext cx="1099147" cy="369332"/>
          </a:xfrm>
          <a:prstGeom prst="rect">
            <a:avLst/>
          </a:prstGeom>
        </p:spPr>
        <p:txBody>
          <a:bodyPr wrap="none">
            <a:spAutoFit/>
          </a:bodyPr>
          <a:lstStyle/>
          <a:p>
            <a:r>
              <a:rPr lang="en-US" dirty="0" err="1">
                <a:solidFill>
                  <a:srgbClr val="FF0000"/>
                </a:solidFill>
                <a:latin typeface="Arial Black" panose="020B0A04020102020204" pitchFamily="34" charset="0"/>
              </a:rPr>
              <a:t>upGrad</a:t>
            </a:r>
            <a:endParaRPr lang="en-US" dirty="0">
              <a:solidFill>
                <a:srgbClr val="FF0000"/>
              </a:solidFill>
              <a:latin typeface="Arial Black" panose="020B0A04020102020204" pitchFamily="34" charset="0"/>
            </a:endParaRPr>
          </a:p>
        </p:txBody>
      </p:sp>
      <p:sp>
        <p:nvSpPr>
          <p:cNvPr id="10" name="TextBox 9">
            <a:extLst>
              <a:ext uri="{FF2B5EF4-FFF2-40B4-BE49-F238E27FC236}">
                <a16:creationId xmlns:a16="http://schemas.microsoft.com/office/drawing/2014/main" id="{E605C3E8-B7CC-552D-9007-F221CEEFB001}"/>
              </a:ext>
            </a:extLst>
          </p:cNvPr>
          <p:cNvSpPr txBox="1"/>
          <p:nvPr/>
        </p:nvSpPr>
        <p:spPr>
          <a:xfrm>
            <a:off x="1124470" y="3123424"/>
            <a:ext cx="4493342" cy="2308324"/>
          </a:xfrm>
          <a:prstGeom prst="rect">
            <a:avLst/>
          </a:prstGeom>
          <a:noFill/>
        </p:spPr>
        <p:txBody>
          <a:bodyPr wrap="square">
            <a:spAutoFit/>
          </a:bodyPr>
          <a:lstStyle/>
          <a:p>
            <a:pPr algn="l"/>
            <a:r>
              <a:rPr lang="en-US" sz="2400" b="1" dirty="0">
                <a:solidFill>
                  <a:srgbClr val="000000"/>
                </a:solidFill>
                <a:latin typeface="Helvetica Neue"/>
              </a:rPr>
              <a:t>F</a:t>
            </a:r>
            <a:r>
              <a:rPr lang="en-US" sz="2400" b="1" i="0" dirty="0">
                <a:solidFill>
                  <a:srgbClr val="000000"/>
                </a:solidFill>
                <a:effectLst/>
                <a:latin typeface="Helvetica Neue"/>
              </a:rPr>
              <a:t>rom </a:t>
            </a:r>
            <a:r>
              <a:rPr lang="en-US" sz="2400" b="1" dirty="0">
                <a:solidFill>
                  <a:srgbClr val="000000"/>
                </a:solidFill>
                <a:latin typeface="Helvetica Neue"/>
              </a:rPr>
              <a:t>this </a:t>
            </a:r>
            <a:r>
              <a:rPr lang="en-US" sz="2400" b="1" dirty="0" err="1">
                <a:solidFill>
                  <a:srgbClr val="000000"/>
                </a:solidFill>
                <a:latin typeface="Helvetica Neue"/>
              </a:rPr>
              <a:t>linegraph</a:t>
            </a:r>
            <a:r>
              <a:rPr lang="en-US" sz="2400" b="1" dirty="0">
                <a:solidFill>
                  <a:srgbClr val="000000"/>
                </a:solidFill>
                <a:latin typeface="Helvetica Neue"/>
              </a:rPr>
              <a:t> we </a:t>
            </a:r>
            <a:r>
              <a:rPr lang="en-US" sz="2400" b="1" i="0" dirty="0">
                <a:solidFill>
                  <a:srgbClr val="000000"/>
                </a:solidFill>
                <a:effectLst/>
                <a:latin typeface="Helvetica Neue"/>
              </a:rPr>
              <a:t>conclude that there is more risk to male to get CHD (10 year risk of coronary heart disease CHD)as compared to female </a:t>
            </a:r>
          </a:p>
        </p:txBody>
      </p:sp>
      <p:pic>
        <p:nvPicPr>
          <p:cNvPr id="7" name="Picture 6">
            <a:extLst>
              <a:ext uri="{FF2B5EF4-FFF2-40B4-BE49-F238E27FC236}">
                <a16:creationId xmlns:a16="http://schemas.microsoft.com/office/drawing/2014/main" id="{55241356-F46D-A1D0-CB7E-06903E294FDE}"/>
              </a:ext>
            </a:extLst>
          </p:cNvPr>
          <p:cNvPicPr>
            <a:picLocks noChangeAspect="1"/>
          </p:cNvPicPr>
          <p:nvPr/>
        </p:nvPicPr>
        <p:blipFill>
          <a:blip r:embed="rId5"/>
          <a:stretch>
            <a:fillRect/>
          </a:stretch>
        </p:blipFill>
        <p:spPr>
          <a:xfrm>
            <a:off x="5796313" y="1541755"/>
            <a:ext cx="5414676" cy="3774489"/>
          </a:xfrm>
          <a:prstGeom prst="rect">
            <a:avLst/>
          </a:prstGeom>
        </p:spPr>
      </p:pic>
      <p:sp>
        <p:nvSpPr>
          <p:cNvPr id="8" name="TextBox 7">
            <a:extLst>
              <a:ext uri="{FF2B5EF4-FFF2-40B4-BE49-F238E27FC236}">
                <a16:creationId xmlns:a16="http://schemas.microsoft.com/office/drawing/2014/main" id="{101BCB55-6F2D-7EE2-117B-6C48C74FEEAD}"/>
              </a:ext>
            </a:extLst>
          </p:cNvPr>
          <p:cNvSpPr txBox="1"/>
          <p:nvPr/>
        </p:nvSpPr>
        <p:spPr>
          <a:xfrm>
            <a:off x="1124470" y="1470640"/>
            <a:ext cx="4446395" cy="1477328"/>
          </a:xfrm>
          <a:prstGeom prst="rect">
            <a:avLst/>
          </a:prstGeom>
          <a:noFill/>
        </p:spPr>
        <p:txBody>
          <a:bodyPr wrap="square" rtlCol="0">
            <a:spAutoFit/>
          </a:bodyPr>
          <a:lstStyle/>
          <a:p>
            <a:r>
              <a:rPr lang="en-US" sz="2400" b="1" i="1" dirty="0">
                <a:solidFill>
                  <a:schemeClr val="tx2">
                    <a:lumMod val="75000"/>
                  </a:schemeClr>
                </a:solidFill>
                <a:effectLst/>
                <a:latin typeface="Helvetica Neue"/>
              </a:rPr>
              <a:t>who are having more chances to get infected with CHD male or female</a:t>
            </a:r>
          </a:p>
          <a:p>
            <a:endParaRPr lang="en-IN" b="1" i="1" dirty="0"/>
          </a:p>
        </p:txBody>
      </p:sp>
    </p:spTree>
    <p:extLst>
      <p:ext uri="{BB962C8B-B14F-4D97-AF65-F5344CB8AC3E}">
        <p14:creationId xmlns:p14="http://schemas.microsoft.com/office/powerpoint/2010/main" val="4051676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2E365564-AC8F-436D-0657-D4187E1A92BF}"/>
            </a:ext>
          </a:extLst>
        </p:cNvPr>
        <p:cNvGrpSpPr/>
        <p:nvPr/>
      </p:nvGrpSpPr>
      <p:grpSpPr>
        <a:xfrm>
          <a:off x="0" y="0"/>
          <a:ext cx="0" cy="0"/>
          <a:chOff x="0" y="0"/>
          <a:chExt cx="0" cy="0"/>
        </a:xfrm>
      </p:grpSpPr>
      <p:pic>
        <p:nvPicPr>
          <p:cNvPr id="15" name="Picture Placeholder 5">
            <a:extLst>
              <a:ext uri="{FF2B5EF4-FFF2-40B4-BE49-F238E27FC236}">
                <a16:creationId xmlns:a16="http://schemas.microsoft.com/office/drawing/2014/main" id="{44A1BB4E-FF4C-C89F-2CEB-5A0305CCD51A}"/>
              </a:ext>
            </a:extLst>
          </p:cNvPr>
          <p:cNvPicPr>
            <a:picLocks noGrp="1" noChangeAspect="1"/>
          </p:cNvPicPr>
          <p:nvPr>
            <p:ph type="pic" sz="quarter" idx="13"/>
          </p:nvPr>
        </p:nvPicPr>
        <p:blipFill>
          <a:blip r:embed="rId2">
            <a:alphaModFix amt="19000"/>
            <a:extLst>
              <a:ext uri="{BEBA8EAE-BF5A-486C-A8C5-ECC9F3942E4B}">
                <a14:imgProps xmlns:a14="http://schemas.microsoft.com/office/drawing/2010/main">
                  <a14:imgLayer r:embed="rId3">
                    <a14:imgEffect>
                      <a14:brightnessContrast contrast="-3000"/>
                    </a14:imgEffect>
                  </a14:imgLayer>
                </a14:imgProps>
              </a:ext>
            </a:extLst>
          </a:blip>
          <a:srcRect t="7845" b="7845"/>
          <a:stretch>
            <a:fillRect/>
          </a:stretch>
        </p:blipFill>
        <p:spPr>
          <a:xfrm>
            <a:off x="-22169" y="0"/>
            <a:ext cx="12192000" cy="6858000"/>
          </a:xfrm>
        </p:spPr>
      </p:pic>
      <p:sp>
        <p:nvSpPr>
          <p:cNvPr id="4" name="Title 3">
            <a:extLst>
              <a:ext uri="{FF2B5EF4-FFF2-40B4-BE49-F238E27FC236}">
                <a16:creationId xmlns:a16="http://schemas.microsoft.com/office/drawing/2014/main" id="{F9BA0CC0-1990-3FC2-F6D1-52B14E6D1FE0}"/>
              </a:ext>
            </a:extLst>
          </p:cNvPr>
          <p:cNvSpPr>
            <a:spLocks noGrp="1"/>
          </p:cNvSpPr>
          <p:nvPr>
            <p:ph type="title"/>
          </p:nvPr>
        </p:nvSpPr>
        <p:spPr>
          <a:xfrm>
            <a:off x="816031" y="692457"/>
            <a:ext cx="10515600" cy="778183"/>
          </a:xfrm>
        </p:spPr>
        <p:txBody>
          <a:bodyPr>
            <a:normAutofit/>
          </a:bodyPr>
          <a:lstStyle/>
          <a:p>
            <a:r>
              <a:rPr lang="en-US" sz="2400" dirty="0" err="1">
                <a:solidFill>
                  <a:schemeClr val="accent1"/>
                </a:solidFill>
              </a:rPr>
              <a:t>dAta</a:t>
            </a:r>
            <a:r>
              <a:rPr lang="en-US" sz="2400" dirty="0">
                <a:solidFill>
                  <a:schemeClr val="accent1"/>
                </a:solidFill>
              </a:rPr>
              <a:t> VISUALIZATION</a:t>
            </a:r>
          </a:p>
        </p:txBody>
      </p:sp>
      <p:pic>
        <p:nvPicPr>
          <p:cNvPr id="3" name="Picture 2">
            <a:extLst>
              <a:ext uri="{FF2B5EF4-FFF2-40B4-BE49-F238E27FC236}">
                <a16:creationId xmlns:a16="http://schemas.microsoft.com/office/drawing/2014/main" id="{93496C03-5355-0CBE-E0C7-9C1FD5759647}"/>
              </a:ext>
            </a:extLst>
          </p:cNvPr>
          <p:cNvPicPr>
            <a:picLocks noChangeAspect="1"/>
          </p:cNvPicPr>
          <p:nvPr/>
        </p:nvPicPr>
        <p:blipFill>
          <a:blip r:embed="rId4"/>
          <a:stretch>
            <a:fillRect/>
          </a:stretch>
        </p:blipFill>
        <p:spPr>
          <a:xfrm>
            <a:off x="10629901" y="-33375"/>
            <a:ext cx="1381124" cy="847763"/>
          </a:xfrm>
          <a:prstGeom prst="rect">
            <a:avLst/>
          </a:prstGeom>
        </p:spPr>
      </p:pic>
      <p:sp>
        <p:nvSpPr>
          <p:cNvPr id="2" name="Rectangle 1">
            <a:extLst>
              <a:ext uri="{FF2B5EF4-FFF2-40B4-BE49-F238E27FC236}">
                <a16:creationId xmlns:a16="http://schemas.microsoft.com/office/drawing/2014/main" id="{5AF2A3D0-9886-987A-C19B-80BA6B34794F}"/>
              </a:ext>
            </a:extLst>
          </p:cNvPr>
          <p:cNvSpPr/>
          <p:nvPr/>
        </p:nvSpPr>
        <p:spPr>
          <a:xfrm>
            <a:off x="418614" y="263525"/>
            <a:ext cx="1099147" cy="369332"/>
          </a:xfrm>
          <a:prstGeom prst="rect">
            <a:avLst/>
          </a:prstGeom>
        </p:spPr>
        <p:txBody>
          <a:bodyPr wrap="none">
            <a:spAutoFit/>
          </a:bodyPr>
          <a:lstStyle/>
          <a:p>
            <a:r>
              <a:rPr lang="en-US" dirty="0" err="1">
                <a:solidFill>
                  <a:srgbClr val="FF0000"/>
                </a:solidFill>
                <a:latin typeface="Arial Black" panose="020B0A04020102020204" pitchFamily="34" charset="0"/>
              </a:rPr>
              <a:t>upGrad</a:t>
            </a:r>
            <a:endParaRPr lang="en-US" dirty="0">
              <a:solidFill>
                <a:srgbClr val="FF0000"/>
              </a:solidFill>
              <a:latin typeface="Arial Black" panose="020B0A04020102020204" pitchFamily="34" charset="0"/>
            </a:endParaRPr>
          </a:p>
        </p:txBody>
      </p:sp>
      <p:sp>
        <p:nvSpPr>
          <p:cNvPr id="10" name="TextBox 9">
            <a:extLst>
              <a:ext uri="{FF2B5EF4-FFF2-40B4-BE49-F238E27FC236}">
                <a16:creationId xmlns:a16="http://schemas.microsoft.com/office/drawing/2014/main" id="{8D0906FD-9D8C-6489-9406-42677A9F9DE0}"/>
              </a:ext>
            </a:extLst>
          </p:cNvPr>
          <p:cNvSpPr txBox="1"/>
          <p:nvPr/>
        </p:nvSpPr>
        <p:spPr>
          <a:xfrm>
            <a:off x="1327385" y="1325314"/>
            <a:ext cx="4493342" cy="4524315"/>
          </a:xfrm>
          <a:prstGeom prst="rect">
            <a:avLst/>
          </a:prstGeom>
          <a:noFill/>
        </p:spPr>
        <p:txBody>
          <a:bodyPr wrap="square">
            <a:spAutoFit/>
          </a:bodyPr>
          <a:lstStyle/>
          <a:p>
            <a:pPr algn="l"/>
            <a:br>
              <a:rPr lang="en-US" sz="3200" dirty="0"/>
            </a:br>
            <a:r>
              <a:rPr lang="en-US" sz="3200" b="1" i="0" dirty="0">
                <a:solidFill>
                  <a:srgbClr val="000000"/>
                </a:solidFill>
                <a:effectLst/>
                <a:latin typeface="Helvetica Neue"/>
              </a:rPr>
              <a:t>With the increase in age (means 40+)the percentage of smoker decreases and from 28 to 40 it increases rapidly(means people smoke more at this stage ).</a:t>
            </a:r>
          </a:p>
        </p:txBody>
      </p:sp>
      <p:pic>
        <p:nvPicPr>
          <p:cNvPr id="7" name="Picture 6">
            <a:extLst>
              <a:ext uri="{FF2B5EF4-FFF2-40B4-BE49-F238E27FC236}">
                <a16:creationId xmlns:a16="http://schemas.microsoft.com/office/drawing/2014/main" id="{C7CFAA69-4D1D-8AD3-AB02-3623E5C36463}"/>
              </a:ext>
            </a:extLst>
          </p:cNvPr>
          <p:cNvPicPr>
            <a:picLocks noChangeAspect="1"/>
          </p:cNvPicPr>
          <p:nvPr/>
        </p:nvPicPr>
        <p:blipFill>
          <a:blip r:embed="rId5"/>
          <a:stretch>
            <a:fillRect/>
          </a:stretch>
        </p:blipFill>
        <p:spPr>
          <a:xfrm>
            <a:off x="5820727" y="1504015"/>
            <a:ext cx="5199339" cy="3954686"/>
          </a:xfrm>
          <a:prstGeom prst="rect">
            <a:avLst/>
          </a:prstGeom>
        </p:spPr>
      </p:pic>
    </p:spTree>
    <p:extLst>
      <p:ext uri="{BB962C8B-B14F-4D97-AF65-F5344CB8AC3E}">
        <p14:creationId xmlns:p14="http://schemas.microsoft.com/office/powerpoint/2010/main" val="3654167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5" name="Picture Placeholder 5">
            <a:extLst>
              <a:ext uri="{FF2B5EF4-FFF2-40B4-BE49-F238E27FC236}">
                <a16:creationId xmlns:a16="http://schemas.microsoft.com/office/drawing/2014/main" id="{876F5EA0-F9DF-F149-ADAA-AC92EFA7F5A3}"/>
              </a:ext>
            </a:extLst>
          </p:cNvPr>
          <p:cNvPicPr>
            <a:picLocks noGrp="1" noChangeAspect="1"/>
          </p:cNvPicPr>
          <p:nvPr>
            <p:ph type="pic" sz="quarter" idx="13"/>
          </p:nvPr>
        </p:nvPicPr>
        <p:blipFill>
          <a:blip r:embed="rId2">
            <a:alphaModFix amt="19000"/>
            <a:extLst>
              <a:ext uri="{BEBA8EAE-BF5A-486C-A8C5-ECC9F3942E4B}">
                <a14:imgProps xmlns:a14="http://schemas.microsoft.com/office/drawing/2010/main">
                  <a14:imgLayer r:embed="rId3">
                    <a14:imgEffect>
                      <a14:brightnessContrast contrast="-3000"/>
                    </a14:imgEffect>
                  </a14:imgLayer>
                </a14:imgProps>
              </a:ext>
            </a:extLst>
          </a:blip>
          <a:srcRect t="7845" b="7845"/>
          <a:stretch>
            <a:fillRect/>
          </a:stretch>
        </p:blipFill>
        <p:spPr>
          <a:xfrm>
            <a:off x="0" y="13097"/>
            <a:ext cx="12192000" cy="6858000"/>
          </a:xfrm>
        </p:spPr>
      </p:pic>
      <p:sp>
        <p:nvSpPr>
          <p:cNvPr id="4" name="Title 3">
            <a:extLst>
              <a:ext uri="{FF2B5EF4-FFF2-40B4-BE49-F238E27FC236}">
                <a16:creationId xmlns:a16="http://schemas.microsoft.com/office/drawing/2014/main" id="{1311FF0B-6092-3342-9242-FCBA172EF8B8}"/>
              </a:ext>
            </a:extLst>
          </p:cNvPr>
          <p:cNvSpPr>
            <a:spLocks noGrp="1"/>
          </p:cNvSpPr>
          <p:nvPr>
            <p:ph type="title"/>
          </p:nvPr>
        </p:nvSpPr>
        <p:spPr>
          <a:xfrm>
            <a:off x="-2029777" y="761723"/>
            <a:ext cx="10515600" cy="681038"/>
          </a:xfrm>
        </p:spPr>
        <p:txBody>
          <a:bodyPr>
            <a:normAutofit/>
          </a:bodyPr>
          <a:lstStyle/>
          <a:p>
            <a:r>
              <a:rPr lang="en-US" sz="2400" dirty="0">
                <a:solidFill>
                  <a:schemeClr val="accent1"/>
                </a:solidFill>
              </a:rPr>
              <a:t>STEPS OF EDA </a:t>
            </a:r>
          </a:p>
        </p:txBody>
      </p:sp>
      <p:sp>
        <p:nvSpPr>
          <p:cNvPr id="5" name="Subtitle 4">
            <a:extLst>
              <a:ext uri="{FF2B5EF4-FFF2-40B4-BE49-F238E27FC236}">
                <a16:creationId xmlns:a16="http://schemas.microsoft.com/office/drawing/2014/main" id="{5E0CCD02-1A6B-DC40-8AB3-D3DD875F7ECF}"/>
              </a:ext>
            </a:extLst>
          </p:cNvPr>
          <p:cNvSpPr>
            <a:spLocks noGrp="1"/>
          </p:cNvSpPr>
          <p:nvPr>
            <p:ph type="subTitle" idx="15"/>
          </p:nvPr>
        </p:nvSpPr>
        <p:spPr>
          <a:xfrm>
            <a:off x="748983" y="1617228"/>
            <a:ext cx="4239578" cy="4250924"/>
          </a:xfrm>
        </p:spPr>
        <p:txBody>
          <a:bodyPr>
            <a:normAutofit/>
          </a:bodyPr>
          <a:lstStyle/>
          <a:p>
            <a:pPr marL="342900" indent="-342900" algn="l">
              <a:buFont typeface="Arial" panose="020B0604020202020204" pitchFamily="34" charset="0"/>
              <a:buChar char="•"/>
            </a:pPr>
            <a:r>
              <a:rPr lang="en-US" sz="2000" dirty="0">
                <a:solidFill>
                  <a:schemeClr val="tx1"/>
                </a:solidFill>
              </a:rPr>
              <a:t>Data Collection using </a:t>
            </a:r>
            <a:r>
              <a:rPr lang="en-US" sz="2000" dirty="0" err="1">
                <a:solidFill>
                  <a:schemeClr val="tx1"/>
                </a:solidFill>
              </a:rPr>
              <a:t>beautifulsoup</a:t>
            </a:r>
            <a:r>
              <a:rPr lang="en-US" sz="2000" dirty="0">
                <a:solidFill>
                  <a:schemeClr val="tx1"/>
                </a:solidFill>
              </a:rPr>
              <a:t> and request library from </a:t>
            </a:r>
            <a:r>
              <a:rPr lang="en-US" sz="2000" dirty="0" err="1">
                <a:solidFill>
                  <a:schemeClr val="tx1"/>
                </a:solidFill>
              </a:rPr>
              <a:t>healthplix</a:t>
            </a:r>
            <a:r>
              <a:rPr lang="en-US" sz="2000" dirty="0">
                <a:solidFill>
                  <a:schemeClr val="tx1"/>
                </a:solidFill>
              </a:rPr>
              <a:t> and medical information system website.</a:t>
            </a:r>
          </a:p>
          <a:p>
            <a:pPr marL="342900" indent="-342900" algn="l">
              <a:buFont typeface="Arial" panose="020B0604020202020204" pitchFamily="34" charset="0"/>
              <a:buChar char="•"/>
            </a:pPr>
            <a:r>
              <a:rPr lang="en-US" sz="2000" dirty="0">
                <a:solidFill>
                  <a:schemeClr val="tx1"/>
                </a:solidFill>
              </a:rPr>
              <a:t>Data Preprocessing, removed duplicate data and null values. </a:t>
            </a:r>
          </a:p>
          <a:p>
            <a:pPr marL="342900" indent="-342900" algn="l">
              <a:buFont typeface="Arial" panose="020B0604020202020204" pitchFamily="34" charset="0"/>
              <a:buChar char="•"/>
            </a:pPr>
            <a:r>
              <a:rPr lang="en-US" sz="2000" dirty="0" err="1">
                <a:solidFill>
                  <a:schemeClr val="tx1"/>
                </a:solidFill>
              </a:rPr>
              <a:t>Univariate,Bivariate</a:t>
            </a:r>
            <a:r>
              <a:rPr lang="en-US" sz="2000" dirty="0">
                <a:solidFill>
                  <a:schemeClr val="tx1"/>
                </a:solidFill>
              </a:rPr>
              <a:t> and multivariate Analysis  . </a:t>
            </a:r>
          </a:p>
          <a:p>
            <a:pPr marL="342900" indent="-342900" algn="l">
              <a:buFont typeface="Arial" panose="020B0604020202020204" pitchFamily="34" charset="0"/>
              <a:buChar char="•"/>
            </a:pPr>
            <a:r>
              <a:rPr lang="en-US" sz="2000" dirty="0">
                <a:solidFill>
                  <a:schemeClr val="tx1"/>
                </a:solidFill>
              </a:rPr>
              <a:t>Horizontal Bar Graph ,Boxplot , Heatmap , line plot  etc.</a:t>
            </a:r>
          </a:p>
          <a:p>
            <a:pPr marL="342900" indent="-342900" algn="l">
              <a:buFont typeface="Arial" panose="020B0604020202020204" pitchFamily="34" charset="0"/>
              <a:buChar char="•"/>
            </a:pPr>
            <a:endParaRPr lang="en-US" sz="2000" dirty="0">
              <a:solidFill>
                <a:schemeClr val="tx1"/>
              </a:solidFill>
            </a:endParaRPr>
          </a:p>
          <a:p>
            <a:r>
              <a:rPr lang="en-US" sz="2000" dirty="0"/>
              <a:t>. </a:t>
            </a:r>
          </a:p>
        </p:txBody>
      </p:sp>
      <p:pic>
        <p:nvPicPr>
          <p:cNvPr id="3" name="Picture 2">
            <a:extLst>
              <a:ext uri="{FF2B5EF4-FFF2-40B4-BE49-F238E27FC236}">
                <a16:creationId xmlns:a16="http://schemas.microsoft.com/office/drawing/2014/main" id="{D79B161B-05C1-4FFF-90B8-7436B45F4D4B}"/>
              </a:ext>
            </a:extLst>
          </p:cNvPr>
          <p:cNvPicPr>
            <a:picLocks noChangeAspect="1"/>
          </p:cNvPicPr>
          <p:nvPr/>
        </p:nvPicPr>
        <p:blipFill>
          <a:blip r:embed="rId4"/>
          <a:stretch>
            <a:fillRect/>
          </a:stretch>
        </p:blipFill>
        <p:spPr>
          <a:xfrm>
            <a:off x="10629901" y="-33375"/>
            <a:ext cx="1381124" cy="847763"/>
          </a:xfrm>
          <a:prstGeom prst="rect">
            <a:avLst/>
          </a:prstGeom>
        </p:spPr>
      </p:pic>
      <p:sp>
        <p:nvSpPr>
          <p:cNvPr id="2" name="Rectangle 1">
            <a:extLst>
              <a:ext uri="{FF2B5EF4-FFF2-40B4-BE49-F238E27FC236}">
                <a16:creationId xmlns:a16="http://schemas.microsoft.com/office/drawing/2014/main" id="{BAD1BE02-C474-42CE-912C-EF800C2F573A}"/>
              </a:ext>
            </a:extLst>
          </p:cNvPr>
          <p:cNvSpPr/>
          <p:nvPr/>
        </p:nvSpPr>
        <p:spPr>
          <a:xfrm>
            <a:off x="436544" y="263525"/>
            <a:ext cx="1099147" cy="369332"/>
          </a:xfrm>
          <a:prstGeom prst="rect">
            <a:avLst/>
          </a:prstGeom>
        </p:spPr>
        <p:txBody>
          <a:bodyPr wrap="none">
            <a:spAutoFit/>
          </a:bodyPr>
          <a:lstStyle/>
          <a:p>
            <a:r>
              <a:rPr lang="en-US" dirty="0" err="1">
                <a:solidFill>
                  <a:srgbClr val="FF0000"/>
                </a:solidFill>
                <a:latin typeface="Arial Black" panose="020B0A04020102020204" pitchFamily="34" charset="0"/>
              </a:rPr>
              <a:t>upGrad</a:t>
            </a:r>
            <a:endParaRPr lang="en-US" dirty="0">
              <a:solidFill>
                <a:srgbClr val="FF0000"/>
              </a:solidFill>
              <a:latin typeface="Arial Black" panose="020B0A04020102020204" pitchFamily="34" charset="0"/>
            </a:endParaRPr>
          </a:p>
        </p:txBody>
      </p:sp>
      <p:pic>
        <p:nvPicPr>
          <p:cNvPr id="6" name="Picture 5" descr="A diagram of a process&#10;&#10;Description automatically generated">
            <a:extLst>
              <a:ext uri="{FF2B5EF4-FFF2-40B4-BE49-F238E27FC236}">
                <a16:creationId xmlns:a16="http://schemas.microsoft.com/office/drawing/2014/main" id="{51031231-65B5-78D2-CE8D-62D2F3D20254}"/>
              </a:ext>
            </a:extLst>
          </p:cNvPr>
          <p:cNvPicPr>
            <a:picLocks noChangeAspect="1"/>
          </p:cNvPicPr>
          <p:nvPr/>
        </p:nvPicPr>
        <p:blipFill>
          <a:blip r:embed="rId5"/>
          <a:stretch>
            <a:fillRect/>
          </a:stretch>
        </p:blipFill>
        <p:spPr>
          <a:xfrm>
            <a:off x="4988561" y="936190"/>
            <a:ext cx="6141720" cy="4885490"/>
          </a:xfrm>
          <a:prstGeom prst="rect">
            <a:avLst/>
          </a:prstGeom>
          <a:noFill/>
          <a:ln w="25400">
            <a:solidFill>
              <a:schemeClr val="tx1"/>
            </a:solidFill>
          </a:ln>
        </p:spPr>
      </p:pic>
    </p:spTree>
    <p:extLst>
      <p:ext uri="{BB962C8B-B14F-4D97-AF65-F5344CB8AC3E}">
        <p14:creationId xmlns:p14="http://schemas.microsoft.com/office/powerpoint/2010/main" val="2995425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5" name="Picture Placeholder 5">
            <a:extLst>
              <a:ext uri="{FF2B5EF4-FFF2-40B4-BE49-F238E27FC236}">
                <a16:creationId xmlns:a16="http://schemas.microsoft.com/office/drawing/2014/main" id="{876F5EA0-F9DF-F149-ADAA-AC92EFA7F5A3}"/>
              </a:ext>
            </a:extLst>
          </p:cNvPr>
          <p:cNvPicPr>
            <a:picLocks noGrp="1" noChangeAspect="1"/>
          </p:cNvPicPr>
          <p:nvPr>
            <p:ph type="pic" sz="quarter" idx="13"/>
          </p:nvPr>
        </p:nvPicPr>
        <p:blipFill>
          <a:blip r:embed="rId2">
            <a:alphaModFix amt="19000"/>
            <a:extLst>
              <a:ext uri="{BEBA8EAE-BF5A-486C-A8C5-ECC9F3942E4B}">
                <a14:imgProps xmlns:a14="http://schemas.microsoft.com/office/drawing/2010/main">
                  <a14:imgLayer r:embed="rId3">
                    <a14:imgEffect>
                      <a14:brightnessContrast contrast="-3000"/>
                    </a14:imgEffect>
                  </a14:imgLayer>
                </a14:imgProps>
              </a:ext>
            </a:extLst>
          </a:blip>
          <a:srcRect t="7845" b="7845"/>
          <a:stretch>
            <a:fillRect/>
          </a:stretch>
        </p:blipFill>
        <p:spPr/>
      </p:pic>
      <p:sp>
        <p:nvSpPr>
          <p:cNvPr id="4" name="Title 3">
            <a:extLst>
              <a:ext uri="{FF2B5EF4-FFF2-40B4-BE49-F238E27FC236}">
                <a16:creationId xmlns:a16="http://schemas.microsoft.com/office/drawing/2014/main" id="{1311FF0B-6092-3342-9242-FCBA172EF8B8}"/>
              </a:ext>
            </a:extLst>
          </p:cNvPr>
          <p:cNvSpPr>
            <a:spLocks noGrp="1"/>
          </p:cNvSpPr>
          <p:nvPr>
            <p:ph type="title"/>
          </p:nvPr>
        </p:nvSpPr>
        <p:spPr>
          <a:xfrm>
            <a:off x="838200" y="676275"/>
            <a:ext cx="10515600" cy="1325563"/>
          </a:xfrm>
        </p:spPr>
        <p:txBody>
          <a:bodyPr>
            <a:normAutofit/>
          </a:bodyPr>
          <a:lstStyle/>
          <a:p>
            <a:r>
              <a:rPr lang="en-US" sz="2400" dirty="0">
                <a:solidFill>
                  <a:schemeClr val="accent1"/>
                </a:solidFill>
              </a:rPr>
              <a:t>conclusion</a:t>
            </a:r>
          </a:p>
        </p:txBody>
      </p:sp>
      <p:sp>
        <p:nvSpPr>
          <p:cNvPr id="5" name="Subtitle 4">
            <a:extLst>
              <a:ext uri="{FF2B5EF4-FFF2-40B4-BE49-F238E27FC236}">
                <a16:creationId xmlns:a16="http://schemas.microsoft.com/office/drawing/2014/main" id="{5E0CCD02-1A6B-DC40-8AB3-D3DD875F7ECF}"/>
              </a:ext>
            </a:extLst>
          </p:cNvPr>
          <p:cNvSpPr>
            <a:spLocks noGrp="1"/>
          </p:cNvSpPr>
          <p:nvPr>
            <p:ph type="subTitle" idx="15"/>
          </p:nvPr>
        </p:nvSpPr>
        <p:spPr>
          <a:xfrm>
            <a:off x="838200" y="2414588"/>
            <a:ext cx="10515600" cy="2843212"/>
          </a:xfrm>
        </p:spPr>
        <p:txBody>
          <a:bodyPr>
            <a:normAutofit/>
          </a:bodyPr>
          <a:lstStyle/>
          <a:p>
            <a:r>
              <a:rPr lang="en-US" dirty="0"/>
              <a:t> A lot of people die from heart disease, so it's crucial to predict who's at risk. Using machine learning algorithms, we can make effective predictions. Is great for building and training these prediction models. By using these tools, we can find out who might get heart disease early on and help them before it's too late. This is important for improving heart health around the world.</a:t>
            </a:r>
          </a:p>
        </p:txBody>
      </p:sp>
      <p:pic>
        <p:nvPicPr>
          <p:cNvPr id="3" name="Picture 2">
            <a:extLst>
              <a:ext uri="{FF2B5EF4-FFF2-40B4-BE49-F238E27FC236}">
                <a16:creationId xmlns:a16="http://schemas.microsoft.com/office/drawing/2014/main" id="{D79B161B-05C1-4FFF-90B8-7436B45F4D4B}"/>
              </a:ext>
            </a:extLst>
          </p:cNvPr>
          <p:cNvPicPr>
            <a:picLocks noChangeAspect="1"/>
          </p:cNvPicPr>
          <p:nvPr/>
        </p:nvPicPr>
        <p:blipFill>
          <a:blip r:embed="rId4"/>
          <a:stretch>
            <a:fillRect/>
          </a:stretch>
        </p:blipFill>
        <p:spPr>
          <a:xfrm>
            <a:off x="10629901" y="-33375"/>
            <a:ext cx="1381124" cy="847763"/>
          </a:xfrm>
          <a:prstGeom prst="rect">
            <a:avLst/>
          </a:prstGeom>
        </p:spPr>
      </p:pic>
      <p:sp>
        <p:nvSpPr>
          <p:cNvPr id="2" name="Rectangle 1">
            <a:extLst>
              <a:ext uri="{FF2B5EF4-FFF2-40B4-BE49-F238E27FC236}">
                <a16:creationId xmlns:a16="http://schemas.microsoft.com/office/drawing/2014/main" id="{C8BAE1BA-3C16-452D-ABD4-CE99E06ADD07}"/>
              </a:ext>
            </a:extLst>
          </p:cNvPr>
          <p:cNvSpPr/>
          <p:nvPr/>
        </p:nvSpPr>
        <p:spPr>
          <a:xfrm>
            <a:off x="472402" y="205840"/>
            <a:ext cx="1099147" cy="369332"/>
          </a:xfrm>
          <a:prstGeom prst="rect">
            <a:avLst/>
          </a:prstGeom>
        </p:spPr>
        <p:txBody>
          <a:bodyPr wrap="none">
            <a:spAutoFit/>
          </a:bodyPr>
          <a:lstStyle/>
          <a:p>
            <a:r>
              <a:rPr lang="en-US" dirty="0" err="1">
                <a:solidFill>
                  <a:srgbClr val="FF0000"/>
                </a:solidFill>
                <a:latin typeface="Arial Black" panose="020B0A04020102020204" pitchFamily="34" charset="0"/>
              </a:rPr>
              <a:t>upGrad</a:t>
            </a:r>
            <a:endParaRPr lang="en-US" dirty="0">
              <a:solidFill>
                <a:srgbClr val="FF0000"/>
              </a:solidFill>
              <a:latin typeface="Arial Black" panose="020B0A04020102020204" pitchFamily="34" charset="0"/>
            </a:endParaRPr>
          </a:p>
        </p:txBody>
      </p:sp>
    </p:spTree>
    <p:extLst>
      <p:ext uri="{BB962C8B-B14F-4D97-AF65-F5344CB8AC3E}">
        <p14:creationId xmlns:p14="http://schemas.microsoft.com/office/powerpoint/2010/main" val="2215294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5FD278CA-6DB2-1F83-4AFE-A4FA7E831A6E}"/>
              </a:ext>
            </a:extLst>
          </p:cNvPr>
          <p:cNvSpPr>
            <a:spLocks noGrp="1"/>
          </p:cNvSpPr>
          <p:nvPr>
            <p:ph type="pic" sz="quarter" idx="13"/>
          </p:nvPr>
        </p:nvSpPr>
        <p:spPr/>
        <p:txBody>
          <a:bodyPr/>
          <a:lstStyle/>
          <a:p>
            <a:endParaRPr lang="en-IN" dirty="0"/>
          </a:p>
        </p:txBody>
      </p:sp>
      <p:sp>
        <p:nvSpPr>
          <p:cNvPr id="8" name="TextBox 7">
            <a:extLst>
              <a:ext uri="{FF2B5EF4-FFF2-40B4-BE49-F238E27FC236}">
                <a16:creationId xmlns:a16="http://schemas.microsoft.com/office/drawing/2014/main" id="{4615A379-601C-F98A-B8A3-789864409259}"/>
              </a:ext>
            </a:extLst>
          </p:cNvPr>
          <p:cNvSpPr txBox="1"/>
          <p:nvPr/>
        </p:nvSpPr>
        <p:spPr>
          <a:xfrm>
            <a:off x="924232" y="835742"/>
            <a:ext cx="10392697" cy="4983095"/>
          </a:xfrm>
          <a:prstGeom prst="rect">
            <a:avLst/>
          </a:prstGeom>
          <a:noFill/>
        </p:spPr>
        <p:txBody>
          <a:bodyPr wrap="square">
            <a:spAutoFit/>
          </a:bodyPr>
          <a:lstStyle/>
          <a:p>
            <a:pPr>
              <a:lnSpc>
                <a:spcPct val="107000"/>
              </a:lnSpc>
              <a:spcAft>
                <a:spcPts val="800"/>
              </a:spcAft>
            </a:pPr>
            <a:r>
              <a:rPr lang="en-US" sz="2400" b="1" kern="100" dirty="0">
                <a:effectLst/>
                <a:latin typeface="Segoe UI" panose="020B0502040204020203" pitchFamily="34" charset="0"/>
                <a:ea typeface="Aptos" panose="020B0004020202020204" pitchFamily="34" charset="0"/>
                <a:cs typeface="Times New Roman" panose="02020603050405020304" pitchFamily="18" charset="0"/>
              </a:rPr>
              <a:t>References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US" sz="1600" kern="100" dirty="0">
                <a:effectLst/>
                <a:latin typeface="Segoe UI" panose="020B0502040204020203" pitchFamily="34" charset="0"/>
                <a:ea typeface="Aptos" panose="020B0004020202020204" pitchFamily="34" charset="0"/>
                <a:cs typeface="Times New Roman" panose="02020603050405020304" pitchFamily="18" charset="0"/>
              </a:rPr>
              <a:t>Sahoo, P. &amp; </a:t>
            </a:r>
            <a:r>
              <a:rPr lang="en-US" sz="1600" kern="100" dirty="0" err="1">
                <a:effectLst/>
                <a:latin typeface="Segoe UI" panose="020B0502040204020203" pitchFamily="34" charset="0"/>
                <a:ea typeface="Aptos" panose="020B0004020202020204" pitchFamily="34" charset="0"/>
                <a:cs typeface="Times New Roman" panose="02020603050405020304" pitchFamily="18" charset="0"/>
              </a:rPr>
              <a:t>Jeripothula</a:t>
            </a:r>
            <a:r>
              <a:rPr lang="en-US" sz="1600" kern="100" dirty="0">
                <a:effectLst/>
                <a:latin typeface="Segoe UI" panose="020B0502040204020203" pitchFamily="34" charset="0"/>
                <a:ea typeface="Aptos" panose="020B0004020202020204" pitchFamily="34" charset="0"/>
                <a:cs typeface="Times New Roman" panose="02020603050405020304" pitchFamily="18" charset="0"/>
              </a:rPr>
              <a:t>, P. (2020) Heart Failure Prediction Using Machine Learning Techniques. SSRN Electronic Journal.</a:t>
            </a:r>
            <a:endParaRPr lang="en-IN" sz="16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US" sz="1600" kern="100" dirty="0">
                <a:effectLst/>
                <a:latin typeface="Segoe UI" panose="020B0502040204020203" pitchFamily="34" charset="0"/>
                <a:ea typeface="Aptos" panose="020B0004020202020204" pitchFamily="34" charset="0"/>
                <a:cs typeface="Times New Roman" panose="02020603050405020304" pitchFamily="18" charset="0"/>
              </a:rPr>
              <a:t>Chicco, D. &amp; </a:t>
            </a:r>
            <a:r>
              <a:rPr lang="en-US" sz="1600" kern="100" dirty="0" err="1">
                <a:effectLst/>
                <a:latin typeface="Segoe UI" panose="020B0502040204020203" pitchFamily="34" charset="0"/>
                <a:ea typeface="Aptos" panose="020B0004020202020204" pitchFamily="34" charset="0"/>
                <a:cs typeface="Times New Roman" panose="02020603050405020304" pitchFamily="18" charset="0"/>
              </a:rPr>
              <a:t>Jurman</a:t>
            </a:r>
            <a:r>
              <a:rPr lang="en-US" sz="1600" kern="100" dirty="0">
                <a:effectLst/>
                <a:latin typeface="Segoe UI" panose="020B0502040204020203" pitchFamily="34" charset="0"/>
                <a:ea typeface="Aptos" panose="020B0004020202020204" pitchFamily="34" charset="0"/>
                <a:cs typeface="Times New Roman" panose="02020603050405020304" pitchFamily="18" charset="0"/>
              </a:rPr>
              <a:t>, G. (2020) Machine learning can predict survival of patients with heart failure from serum creatinine and ejection fraction alone. BMC Medical Informatics and Decision</a:t>
            </a:r>
            <a:endParaRPr lang="en-IN" sz="16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US" sz="2000" kern="100" dirty="0" err="1">
                <a:solidFill>
                  <a:srgbClr val="212121"/>
                </a:solidFill>
                <a:effectLst/>
                <a:latin typeface="Segoe UI" panose="020B0502040204020203" pitchFamily="34" charset="0"/>
                <a:ea typeface="Aptos" panose="020B0004020202020204" pitchFamily="34" charset="0"/>
                <a:cs typeface="Times New Roman" panose="02020603050405020304" pitchFamily="18" charset="0"/>
              </a:rPr>
              <a:t>Fitriyani</a:t>
            </a:r>
            <a:r>
              <a:rPr lang="en-US" sz="2000" kern="100" dirty="0">
                <a:solidFill>
                  <a:srgbClr val="212121"/>
                </a:solidFill>
                <a:effectLst/>
                <a:latin typeface="Segoe UI" panose="020B0502040204020203" pitchFamily="34" charset="0"/>
                <a:ea typeface="Aptos" panose="020B0004020202020204" pitchFamily="34" charset="0"/>
                <a:cs typeface="Times New Roman" panose="02020603050405020304" pitchFamily="18" charset="0"/>
              </a:rPr>
              <a:t> N. L., </a:t>
            </a:r>
            <a:r>
              <a:rPr lang="en-US" sz="2000" kern="100" dirty="0" err="1">
                <a:solidFill>
                  <a:srgbClr val="212121"/>
                </a:solidFill>
                <a:effectLst/>
                <a:latin typeface="Segoe UI" panose="020B0502040204020203" pitchFamily="34" charset="0"/>
                <a:ea typeface="Aptos" panose="020B0004020202020204" pitchFamily="34" charset="0"/>
                <a:cs typeface="Times New Roman" panose="02020603050405020304" pitchFamily="18" charset="0"/>
              </a:rPr>
              <a:t>Syafrudin</a:t>
            </a:r>
            <a:r>
              <a:rPr lang="en-US" sz="2000" kern="100" dirty="0">
                <a:solidFill>
                  <a:srgbClr val="212121"/>
                </a:solidFill>
                <a:effectLst/>
                <a:latin typeface="Segoe UI" panose="020B0502040204020203" pitchFamily="34" charset="0"/>
                <a:ea typeface="Aptos" panose="020B0004020202020204" pitchFamily="34" charset="0"/>
                <a:cs typeface="Times New Roman" panose="02020603050405020304" pitchFamily="18" charset="0"/>
              </a:rPr>
              <a:t> M., </a:t>
            </a:r>
            <a:r>
              <a:rPr lang="en-US" sz="2000" kern="100" dirty="0" err="1">
                <a:solidFill>
                  <a:srgbClr val="212121"/>
                </a:solidFill>
                <a:effectLst/>
                <a:latin typeface="Segoe UI" panose="020B0502040204020203" pitchFamily="34" charset="0"/>
                <a:ea typeface="Aptos" panose="020B0004020202020204" pitchFamily="34" charset="0"/>
                <a:cs typeface="Times New Roman" panose="02020603050405020304" pitchFamily="18" charset="0"/>
              </a:rPr>
              <a:t>Alfian</a:t>
            </a:r>
            <a:r>
              <a:rPr lang="en-US" sz="2000" kern="100" dirty="0">
                <a:solidFill>
                  <a:srgbClr val="212121"/>
                </a:solidFill>
                <a:effectLst/>
                <a:latin typeface="Segoe UI" panose="020B0502040204020203" pitchFamily="34" charset="0"/>
                <a:ea typeface="Aptos" panose="020B0004020202020204" pitchFamily="34" charset="0"/>
                <a:cs typeface="Times New Roman" panose="02020603050405020304" pitchFamily="18" charset="0"/>
              </a:rPr>
              <a:t> G., Rhee J. HDPM: an effective heart disease prediction model for a clinical decision support system.</a:t>
            </a:r>
            <a:endParaRPr lang="en-IN" sz="16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US" sz="2000" kern="100" dirty="0" err="1">
                <a:solidFill>
                  <a:srgbClr val="212121"/>
                </a:solidFill>
                <a:effectLst/>
                <a:latin typeface="Segoe UI" panose="020B0502040204020203" pitchFamily="34" charset="0"/>
                <a:ea typeface="Aptos" panose="020B0004020202020204" pitchFamily="34" charset="0"/>
                <a:cs typeface="Times New Roman" panose="02020603050405020304" pitchFamily="18" charset="0"/>
              </a:rPr>
              <a:t>Zhenya</a:t>
            </a:r>
            <a:r>
              <a:rPr lang="en-US" sz="2000" kern="100" dirty="0">
                <a:solidFill>
                  <a:srgbClr val="212121"/>
                </a:solidFill>
                <a:effectLst/>
                <a:latin typeface="Segoe UI" panose="020B0502040204020203" pitchFamily="34" charset="0"/>
                <a:ea typeface="Aptos" panose="020B0004020202020204" pitchFamily="34" charset="0"/>
                <a:cs typeface="Times New Roman" panose="02020603050405020304" pitchFamily="18" charset="0"/>
              </a:rPr>
              <a:t> Q., Zhang Z. A hybrid cost-sensitive ensemble for heart disease prediction. </a:t>
            </a:r>
            <a:r>
              <a:rPr lang="en-US" sz="2000" i="1" kern="100" dirty="0">
                <a:solidFill>
                  <a:srgbClr val="212121"/>
                </a:solidFill>
                <a:effectLst/>
                <a:latin typeface="Segoe UI" panose="020B0502040204020203" pitchFamily="34" charset="0"/>
                <a:ea typeface="Aptos" panose="020B0004020202020204" pitchFamily="34" charset="0"/>
                <a:cs typeface="Times New Roman" panose="02020603050405020304" pitchFamily="18" charset="0"/>
              </a:rPr>
              <a:t>BMC Medical Informatics and Decision Making</a:t>
            </a:r>
            <a:endParaRPr lang="en-IN" sz="16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US" sz="1600" kern="100" dirty="0">
                <a:solidFill>
                  <a:srgbClr val="000000"/>
                </a:solidFill>
                <a:effectLst/>
                <a:latin typeface="Segoe UI" panose="020B0502040204020203" pitchFamily="34" charset="0"/>
                <a:ea typeface="Aptos" panose="020B0004020202020204" pitchFamily="34" charset="0"/>
                <a:cs typeface="Times New Roman" panose="02020603050405020304" pitchFamily="18" charset="0"/>
              </a:rPr>
              <a:t>C. </a:t>
            </a:r>
            <a:r>
              <a:rPr lang="en-US" sz="1600" kern="100" dirty="0" err="1">
                <a:solidFill>
                  <a:srgbClr val="000000"/>
                </a:solidFill>
                <a:effectLst/>
                <a:latin typeface="Segoe UI" panose="020B0502040204020203" pitchFamily="34" charset="0"/>
                <a:ea typeface="Aptos" panose="020B0004020202020204" pitchFamily="34" charset="0"/>
                <a:cs typeface="Times New Roman" panose="02020603050405020304" pitchFamily="18" charset="0"/>
              </a:rPr>
              <a:t>Beyene</a:t>
            </a:r>
            <a:r>
              <a:rPr lang="en-US" sz="1600" kern="100" dirty="0">
                <a:solidFill>
                  <a:srgbClr val="000000"/>
                </a:solidFill>
                <a:effectLst/>
                <a:latin typeface="Segoe UI" panose="020B0502040204020203" pitchFamily="34" charset="0"/>
                <a:ea typeface="Aptos" panose="020B0004020202020204" pitchFamily="34" charset="0"/>
                <a:cs typeface="Times New Roman" panose="02020603050405020304" pitchFamily="18" charset="0"/>
              </a:rPr>
              <a:t> and P. </a:t>
            </a:r>
            <a:r>
              <a:rPr lang="en-US" sz="1600" kern="100" dirty="0" err="1">
                <a:solidFill>
                  <a:srgbClr val="000000"/>
                </a:solidFill>
                <a:effectLst/>
                <a:latin typeface="Segoe UI" panose="020B0502040204020203" pitchFamily="34" charset="0"/>
                <a:ea typeface="Aptos" panose="020B0004020202020204" pitchFamily="34" charset="0"/>
                <a:cs typeface="Times New Roman" panose="02020603050405020304" pitchFamily="18" charset="0"/>
              </a:rPr>
              <a:t>Kamat</a:t>
            </a:r>
            <a:r>
              <a:rPr lang="en-US" sz="1600" kern="100" dirty="0">
                <a:solidFill>
                  <a:srgbClr val="000000"/>
                </a:solidFill>
                <a:effectLst/>
                <a:latin typeface="Segoe UI" panose="020B0502040204020203" pitchFamily="34" charset="0"/>
                <a:ea typeface="Aptos" panose="020B0004020202020204" pitchFamily="34" charset="0"/>
                <a:cs typeface="Times New Roman" panose="02020603050405020304" pitchFamily="18" charset="0"/>
              </a:rPr>
              <a:t>, “Survey on prediction and analysis the occurrence of heart disease using data mining techniques,” </a:t>
            </a:r>
            <a:r>
              <a:rPr lang="en-US" sz="1600" i="1" kern="100" dirty="0">
                <a:solidFill>
                  <a:srgbClr val="000000"/>
                </a:solidFill>
                <a:effectLst/>
                <a:latin typeface="Segoe UI" panose="020B0502040204020203" pitchFamily="34" charset="0"/>
                <a:ea typeface="Aptos" panose="020B0004020202020204" pitchFamily="34" charset="0"/>
                <a:cs typeface="Times New Roman" panose="02020603050405020304" pitchFamily="18" charset="0"/>
              </a:rPr>
              <a:t>International Journal of Pure and Applied Mathematics</a:t>
            </a:r>
            <a:endParaRPr lang="en-IN" sz="16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US" sz="2000" kern="100" dirty="0">
                <a:solidFill>
                  <a:srgbClr val="212121"/>
                </a:solidFill>
                <a:effectLst/>
                <a:latin typeface="Segoe UI" panose="020B0502040204020203" pitchFamily="34" charset="0"/>
                <a:ea typeface="Aptos" panose="020B0004020202020204" pitchFamily="34" charset="0"/>
                <a:cs typeface="Times New Roman" panose="02020603050405020304" pitchFamily="18" charset="0"/>
              </a:rPr>
              <a:t> Yuan X., Chen J., Zhang K., Wu Y., Yang T. A stable ai-based binary and multiple class heart disease prediction model for IoMT</a:t>
            </a:r>
            <a:endParaRPr lang="en-IN" sz="16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US" sz="1600" kern="100" dirty="0">
                <a:solidFill>
                  <a:srgbClr val="000000"/>
                </a:solidFill>
                <a:effectLst/>
                <a:latin typeface="Segoe UI" panose="020B0502040204020203" pitchFamily="34" charset="0"/>
                <a:ea typeface="Aptos" panose="020B0004020202020204" pitchFamily="34" charset="0"/>
                <a:cs typeface="Times New Roman" panose="02020603050405020304" pitchFamily="18" charset="0"/>
              </a:rPr>
              <a:t>V. V. Ramalingam, A. </a:t>
            </a:r>
            <a:r>
              <a:rPr lang="en-US" sz="1600" kern="100" dirty="0" err="1">
                <a:solidFill>
                  <a:srgbClr val="000000"/>
                </a:solidFill>
                <a:effectLst/>
                <a:latin typeface="Segoe UI" panose="020B0502040204020203" pitchFamily="34" charset="0"/>
                <a:ea typeface="Aptos" panose="020B0004020202020204" pitchFamily="34" charset="0"/>
                <a:cs typeface="Times New Roman" panose="02020603050405020304" pitchFamily="18" charset="0"/>
              </a:rPr>
              <a:t>Dandapath</a:t>
            </a:r>
            <a:r>
              <a:rPr lang="en-US" sz="1600" kern="100" dirty="0">
                <a:solidFill>
                  <a:srgbClr val="000000"/>
                </a:solidFill>
                <a:effectLst/>
                <a:latin typeface="Segoe UI" panose="020B0502040204020203" pitchFamily="34" charset="0"/>
                <a:ea typeface="Aptos" panose="020B0004020202020204" pitchFamily="34" charset="0"/>
                <a:cs typeface="Times New Roman" panose="02020603050405020304" pitchFamily="18" charset="0"/>
              </a:rPr>
              <a:t>, and M. K. Raja, “Heart disease prediction using machine learning techniques</a:t>
            </a:r>
            <a:endParaRPr lang="en-IN" sz="16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842502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5" name="Picture Placeholder 5">
            <a:extLst>
              <a:ext uri="{FF2B5EF4-FFF2-40B4-BE49-F238E27FC236}">
                <a16:creationId xmlns:a16="http://schemas.microsoft.com/office/drawing/2014/main" id="{876F5EA0-F9DF-F149-ADAA-AC92EFA7F5A3}"/>
              </a:ext>
            </a:extLst>
          </p:cNvPr>
          <p:cNvPicPr>
            <a:picLocks noGrp="1" noChangeAspect="1"/>
          </p:cNvPicPr>
          <p:nvPr>
            <p:ph type="pic" sz="quarter" idx="13"/>
          </p:nvPr>
        </p:nvPicPr>
        <p:blipFill>
          <a:blip r:embed="rId2">
            <a:alphaModFix amt="19000"/>
            <a:extLst>
              <a:ext uri="{BEBA8EAE-BF5A-486C-A8C5-ECC9F3942E4B}">
                <a14:imgProps xmlns:a14="http://schemas.microsoft.com/office/drawing/2010/main">
                  <a14:imgLayer r:embed="rId3">
                    <a14:imgEffect>
                      <a14:brightnessContrast contrast="-3000"/>
                    </a14:imgEffect>
                  </a14:imgLayer>
                </a14:imgProps>
              </a:ext>
            </a:extLst>
          </a:blip>
          <a:srcRect t="7845" b="7845"/>
          <a:stretch>
            <a:fillRect/>
          </a:stretch>
        </p:blipFill>
        <p:spPr/>
      </p:pic>
      <p:sp>
        <p:nvSpPr>
          <p:cNvPr id="4" name="Title 3">
            <a:extLst>
              <a:ext uri="{FF2B5EF4-FFF2-40B4-BE49-F238E27FC236}">
                <a16:creationId xmlns:a16="http://schemas.microsoft.com/office/drawing/2014/main" id="{1311FF0B-6092-3342-9242-FCBA172EF8B8}"/>
              </a:ext>
            </a:extLst>
          </p:cNvPr>
          <p:cNvSpPr>
            <a:spLocks noGrp="1"/>
          </p:cNvSpPr>
          <p:nvPr>
            <p:ph type="title"/>
          </p:nvPr>
        </p:nvSpPr>
        <p:spPr>
          <a:xfrm>
            <a:off x="838200" y="2122487"/>
            <a:ext cx="10515600" cy="1325563"/>
          </a:xfrm>
        </p:spPr>
        <p:txBody>
          <a:bodyPr>
            <a:normAutofit/>
          </a:bodyPr>
          <a:lstStyle/>
          <a:p>
            <a:r>
              <a:rPr lang="en-US" sz="3600" dirty="0">
                <a:solidFill>
                  <a:schemeClr val="accent1"/>
                </a:solidFill>
              </a:rPr>
              <a:t>thank you</a:t>
            </a:r>
          </a:p>
        </p:txBody>
      </p:sp>
      <p:pic>
        <p:nvPicPr>
          <p:cNvPr id="3" name="Picture 2">
            <a:extLst>
              <a:ext uri="{FF2B5EF4-FFF2-40B4-BE49-F238E27FC236}">
                <a16:creationId xmlns:a16="http://schemas.microsoft.com/office/drawing/2014/main" id="{D79B161B-05C1-4FFF-90B8-7436B45F4D4B}"/>
              </a:ext>
            </a:extLst>
          </p:cNvPr>
          <p:cNvPicPr>
            <a:picLocks noChangeAspect="1"/>
          </p:cNvPicPr>
          <p:nvPr/>
        </p:nvPicPr>
        <p:blipFill>
          <a:blip r:embed="rId4"/>
          <a:stretch>
            <a:fillRect/>
          </a:stretch>
        </p:blipFill>
        <p:spPr>
          <a:xfrm>
            <a:off x="10629901" y="-33375"/>
            <a:ext cx="1381124" cy="847763"/>
          </a:xfrm>
          <a:prstGeom prst="rect">
            <a:avLst/>
          </a:prstGeom>
        </p:spPr>
      </p:pic>
      <p:sp>
        <p:nvSpPr>
          <p:cNvPr id="2" name="Rectangle 1">
            <a:extLst>
              <a:ext uri="{FF2B5EF4-FFF2-40B4-BE49-F238E27FC236}">
                <a16:creationId xmlns:a16="http://schemas.microsoft.com/office/drawing/2014/main" id="{CF5523CA-B1AD-4089-9A8B-3BEC275DB2EC}"/>
              </a:ext>
            </a:extLst>
          </p:cNvPr>
          <p:cNvSpPr/>
          <p:nvPr/>
        </p:nvSpPr>
        <p:spPr>
          <a:xfrm>
            <a:off x="288626" y="205840"/>
            <a:ext cx="1099147" cy="369332"/>
          </a:xfrm>
          <a:prstGeom prst="rect">
            <a:avLst/>
          </a:prstGeom>
        </p:spPr>
        <p:txBody>
          <a:bodyPr wrap="none">
            <a:spAutoFit/>
          </a:bodyPr>
          <a:lstStyle/>
          <a:p>
            <a:r>
              <a:rPr lang="en-US" dirty="0" err="1">
                <a:solidFill>
                  <a:srgbClr val="FF0000"/>
                </a:solidFill>
                <a:latin typeface="Arial Black" panose="020B0A04020102020204" pitchFamily="34" charset="0"/>
              </a:rPr>
              <a:t>upGrad</a:t>
            </a:r>
            <a:endParaRPr lang="en-US" dirty="0">
              <a:solidFill>
                <a:srgbClr val="FF0000"/>
              </a:solidFill>
              <a:latin typeface="Arial Black" panose="020B0A04020102020204" pitchFamily="34" charset="0"/>
            </a:endParaRPr>
          </a:p>
        </p:txBody>
      </p:sp>
    </p:spTree>
    <p:extLst>
      <p:ext uri="{BB962C8B-B14F-4D97-AF65-F5344CB8AC3E}">
        <p14:creationId xmlns:p14="http://schemas.microsoft.com/office/powerpoint/2010/main" val="727465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5" name="Picture Placeholder 5">
            <a:extLst>
              <a:ext uri="{FF2B5EF4-FFF2-40B4-BE49-F238E27FC236}">
                <a16:creationId xmlns:a16="http://schemas.microsoft.com/office/drawing/2014/main" id="{876F5EA0-F9DF-F149-ADAA-AC92EFA7F5A3}"/>
              </a:ext>
            </a:extLst>
          </p:cNvPr>
          <p:cNvPicPr>
            <a:picLocks noGrp="1" noChangeAspect="1"/>
          </p:cNvPicPr>
          <p:nvPr>
            <p:ph type="pic" sz="quarter" idx="13"/>
          </p:nvPr>
        </p:nvPicPr>
        <p:blipFill>
          <a:blip r:embed="rId2">
            <a:alphaModFix amt="19000"/>
            <a:extLst>
              <a:ext uri="{BEBA8EAE-BF5A-486C-A8C5-ECC9F3942E4B}">
                <a14:imgProps xmlns:a14="http://schemas.microsoft.com/office/drawing/2010/main">
                  <a14:imgLayer r:embed="rId3">
                    <a14:imgEffect>
                      <a14:brightnessContrast contrast="-3000"/>
                    </a14:imgEffect>
                  </a14:imgLayer>
                </a14:imgProps>
              </a:ext>
            </a:extLst>
          </a:blip>
          <a:srcRect t="7845" b="7845"/>
          <a:stretch>
            <a:fillRect/>
          </a:stretch>
        </p:blipFill>
        <p:spPr>
          <a:xfrm>
            <a:off x="0" y="-9832"/>
            <a:ext cx="12192000" cy="6858000"/>
          </a:xfrm>
        </p:spPr>
      </p:pic>
      <p:sp>
        <p:nvSpPr>
          <p:cNvPr id="4" name="Title 3">
            <a:extLst>
              <a:ext uri="{FF2B5EF4-FFF2-40B4-BE49-F238E27FC236}">
                <a16:creationId xmlns:a16="http://schemas.microsoft.com/office/drawing/2014/main" id="{1311FF0B-6092-3342-9242-FCBA172EF8B8}"/>
              </a:ext>
            </a:extLst>
          </p:cNvPr>
          <p:cNvSpPr>
            <a:spLocks noGrp="1"/>
          </p:cNvSpPr>
          <p:nvPr>
            <p:ph type="title"/>
          </p:nvPr>
        </p:nvSpPr>
        <p:spPr>
          <a:xfrm>
            <a:off x="838200" y="676275"/>
            <a:ext cx="10515600" cy="1325563"/>
          </a:xfrm>
        </p:spPr>
        <p:txBody>
          <a:bodyPr>
            <a:normAutofit/>
          </a:bodyPr>
          <a:lstStyle/>
          <a:p>
            <a:r>
              <a:rPr lang="en-US" sz="2400" dirty="0">
                <a:solidFill>
                  <a:schemeClr val="accent1"/>
                </a:solidFill>
              </a:rPr>
              <a:t>introduction</a:t>
            </a:r>
          </a:p>
        </p:txBody>
      </p:sp>
      <p:sp>
        <p:nvSpPr>
          <p:cNvPr id="5" name="Subtitle 4">
            <a:extLst>
              <a:ext uri="{FF2B5EF4-FFF2-40B4-BE49-F238E27FC236}">
                <a16:creationId xmlns:a16="http://schemas.microsoft.com/office/drawing/2014/main" id="{5E0CCD02-1A6B-DC40-8AB3-D3DD875F7ECF}"/>
              </a:ext>
            </a:extLst>
          </p:cNvPr>
          <p:cNvSpPr>
            <a:spLocks noGrp="1"/>
          </p:cNvSpPr>
          <p:nvPr>
            <p:ph type="subTitle" idx="15"/>
          </p:nvPr>
        </p:nvSpPr>
        <p:spPr>
          <a:xfrm>
            <a:off x="1179871" y="2279113"/>
            <a:ext cx="9822426" cy="2577050"/>
          </a:xfrm>
        </p:spPr>
        <p:txBody>
          <a:bodyPr>
            <a:normAutofit/>
          </a:bodyPr>
          <a:lstStyle/>
          <a:p>
            <a:pPr algn="l"/>
            <a:r>
              <a:rPr lang="en-US" dirty="0"/>
              <a:t>Heart disease is a leading cause of death worldwide, and there is a need for accurate prediction models to identify individuals at high risk of developing Heart disease. Machine learning algorithms have been shown to be effective in predicting heart disease risk, and Python provides a powerful platform for building and training these models.</a:t>
            </a:r>
          </a:p>
          <a:p>
            <a:endParaRPr lang="en-US" sz="2000" dirty="0"/>
          </a:p>
        </p:txBody>
      </p:sp>
      <p:pic>
        <p:nvPicPr>
          <p:cNvPr id="3" name="Picture 2">
            <a:extLst>
              <a:ext uri="{FF2B5EF4-FFF2-40B4-BE49-F238E27FC236}">
                <a16:creationId xmlns:a16="http://schemas.microsoft.com/office/drawing/2014/main" id="{D79B161B-05C1-4FFF-90B8-7436B45F4D4B}"/>
              </a:ext>
            </a:extLst>
          </p:cNvPr>
          <p:cNvPicPr>
            <a:picLocks noChangeAspect="1"/>
          </p:cNvPicPr>
          <p:nvPr/>
        </p:nvPicPr>
        <p:blipFill>
          <a:blip r:embed="rId4"/>
          <a:stretch>
            <a:fillRect/>
          </a:stretch>
        </p:blipFill>
        <p:spPr>
          <a:xfrm>
            <a:off x="10629901" y="-33375"/>
            <a:ext cx="1381124" cy="847763"/>
          </a:xfrm>
          <a:prstGeom prst="rect">
            <a:avLst/>
          </a:prstGeom>
        </p:spPr>
      </p:pic>
      <p:sp>
        <p:nvSpPr>
          <p:cNvPr id="2" name="Rectangle 1">
            <a:extLst>
              <a:ext uri="{FF2B5EF4-FFF2-40B4-BE49-F238E27FC236}">
                <a16:creationId xmlns:a16="http://schemas.microsoft.com/office/drawing/2014/main" id="{8B607B82-3D11-488C-AD74-AE621867EB07}"/>
              </a:ext>
            </a:extLst>
          </p:cNvPr>
          <p:cNvSpPr/>
          <p:nvPr/>
        </p:nvSpPr>
        <p:spPr>
          <a:xfrm>
            <a:off x="288626" y="205840"/>
            <a:ext cx="1099147" cy="369332"/>
          </a:xfrm>
          <a:prstGeom prst="rect">
            <a:avLst/>
          </a:prstGeom>
        </p:spPr>
        <p:txBody>
          <a:bodyPr wrap="none">
            <a:spAutoFit/>
          </a:bodyPr>
          <a:lstStyle/>
          <a:p>
            <a:r>
              <a:rPr lang="en-US" dirty="0" err="1">
                <a:solidFill>
                  <a:srgbClr val="FF0000"/>
                </a:solidFill>
                <a:latin typeface="Arial Black" panose="020B0A04020102020204" pitchFamily="34" charset="0"/>
              </a:rPr>
              <a:t>upGrad</a:t>
            </a:r>
            <a:endParaRPr lang="en-US" dirty="0">
              <a:solidFill>
                <a:srgbClr val="FF0000"/>
              </a:solidFill>
              <a:latin typeface="Arial Black" panose="020B0A04020102020204" pitchFamily="34" charset="0"/>
            </a:endParaRPr>
          </a:p>
        </p:txBody>
      </p:sp>
    </p:spTree>
    <p:extLst>
      <p:ext uri="{BB962C8B-B14F-4D97-AF65-F5344CB8AC3E}">
        <p14:creationId xmlns:p14="http://schemas.microsoft.com/office/powerpoint/2010/main" val="1019186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5" name="Picture Placeholder 5">
            <a:extLst>
              <a:ext uri="{FF2B5EF4-FFF2-40B4-BE49-F238E27FC236}">
                <a16:creationId xmlns:a16="http://schemas.microsoft.com/office/drawing/2014/main" id="{876F5EA0-F9DF-F149-ADAA-AC92EFA7F5A3}"/>
              </a:ext>
            </a:extLst>
          </p:cNvPr>
          <p:cNvPicPr>
            <a:picLocks noGrp="1" noChangeAspect="1"/>
          </p:cNvPicPr>
          <p:nvPr>
            <p:ph type="pic" sz="quarter" idx="13"/>
          </p:nvPr>
        </p:nvPicPr>
        <p:blipFill>
          <a:blip r:embed="rId2">
            <a:alphaModFix amt="19000"/>
            <a:extLst>
              <a:ext uri="{BEBA8EAE-BF5A-486C-A8C5-ECC9F3942E4B}">
                <a14:imgProps xmlns:a14="http://schemas.microsoft.com/office/drawing/2010/main">
                  <a14:imgLayer r:embed="rId3">
                    <a14:imgEffect>
                      <a14:brightnessContrast contrast="-3000"/>
                    </a14:imgEffect>
                  </a14:imgLayer>
                </a14:imgProps>
              </a:ext>
            </a:extLst>
          </a:blip>
          <a:srcRect t="7845" b="7845"/>
          <a:stretch>
            <a:fillRect/>
          </a:stretch>
        </p:blipFill>
        <p:spPr/>
      </p:pic>
      <p:sp>
        <p:nvSpPr>
          <p:cNvPr id="4" name="Title 3">
            <a:extLst>
              <a:ext uri="{FF2B5EF4-FFF2-40B4-BE49-F238E27FC236}">
                <a16:creationId xmlns:a16="http://schemas.microsoft.com/office/drawing/2014/main" id="{1311FF0B-6092-3342-9242-FCBA172EF8B8}"/>
              </a:ext>
            </a:extLst>
          </p:cNvPr>
          <p:cNvSpPr>
            <a:spLocks noGrp="1"/>
          </p:cNvSpPr>
          <p:nvPr>
            <p:ph type="title"/>
          </p:nvPr>
        </p:nvSpPr>
        <p:spPr>
          <a:xfrm>
            <a:off x="838200" y="676275"/>
            <a:ext cx="10515600" cy="1325563"/>
          </a:xfrm>
        </p:spPr>
        <p:txBody>
          <a:bodyPr>
            <a:normAutofit/>
          </a:bodyPr>
          <a:lstStyle/>
          <a:p>
            <a:r>
              <a:rPr lang="en-US" sz="2400" dirty="0">
                <a:solidFill>
                  <a:schemeClr val="accent1"/>
                </a:solidFill>
              </a:rPr>
              <a:t>ABOUT THE PROJECT</a:t>
            </a:r>
          </a:p>
        </p:txBody>
      </p:sp>
      <p:sp>
        <p:nvSpPr>
          <p:cNvPr id="5" name="Subtitle 4">
            <a:extLst>
              <a:ext uri="{FF2B5EF4-FFF2-40B4-BE49-F238E27FC236}">
                <a16:creationId xmlns:a16="http://schemas.microsoft.com/office/drawing/2014/main" id="{5E0CCD02-1A6B-DC40-8AB3-D3DD875F7ECF}"/>
              </a:ext>
            </a:extLst>
          </p:cNvPr>
          <p:cNvSpPr>
            <a:spLocks noGrp="1"/>
          </p:cNvSpPr>
          <p:nvPr>
            <p:ph type="subTitle" idx="15"/>
          </p:nvPr>
        </p:nvSpPr>
        <p:spPr>
          <a:xfrm>
            <a:off x="838200" y="2414588"/>
            <a:ext cx="7361903" cy="3071812"/>
          </a:xfrm>
        </p:spPr>
        <p:txBody>
          <a:bodyPr>
            <a:normAutofit/>
          </a:bodyPr>
          <a:lstStyle/>
          <a:p>
            <a:pPr marL="285750" indent="-285750">
              <a:buFont typeface="Wingdings" panose="05000000000000000000" pitchFamily="2" charset="2"/>
              <a:buChar char="q"/>
            </a:pPr>
            <a:r>
              <a:rPr lang="en-US" sz="2000" kern="1200" dirty="0">
                <a:solidFill>
                  <a:srgbClr val="000000"/>
                </a:solidFill>
                <a:effectLst/>
                <a:latin typeface="Univers Condensed Light" panose="020B0306020202040204" pitchFamily="34" charset="0"/>
                <a:ea typeface="+mn-ea"/>
                <a:cs typeface="+mn-cs"/>
              </a:rPr>
              <a:t>In today’s era , the cases of heart disease are increasing at rapid rate . Blood pressure imbalance and high cholestero</a:t>
            </a:r>
            <a:r>
              <a:rPr lang="en-US" sz="2000" dirty="0">
                <a:solidFill>
                  <a:srgbClr val="000000"/>
                </a:solidFill>
                <a:latin typeface="Univers Condensed Light" panose="020B0306020202040204" pitchFamily="34" charset="0"/>
              </a:rPr>
              <a:t>l is a leading </a:t>
            </a:r>
            <a:r>
              <a:rPr lang="en-US" sz="2000" dirty="0" err="1">
                <a:solidFill>
                  <a:srgbClr val="000000"/>
                </a:solidFill>
                <a:latin typeface="Univers Condensed Light" panose="020B0306020202040204" pitchFamily="34" charset="0"/>
              </a:rPr>
              <a:t>causse</a:t>
            </a:r>
            <a:r>
              <a:rPr lang="en-US" sz="2000" dirty="0">
                <a:solidFill>
                  <a:srgbClr val="000000"/>
                </a:solidFill>
                <a:latin typeface="Univers Condensed Light" panose="020B0306020202040204" pitchFamily="34" charset="0"/>
              </a:rPr>
              <a:t> of heart disease </a:t>
            </a:r>
          </a:p>
          <a:p>
            <a:pPr marL="285750" indent="-285750">
              <a:buFont typeface="Wingdings" panose="05000000000000000000" pitchFamily="2" charset="2"/>
              <a:buChar char="q"/>
            </a:pPr>
            <a:r>
              <a:rPr lang="en-US" sz="2000" dirty="0">
                <a:solidFill>
                  <a:srgbClr val="000000"/>
                </a:solidFill>
                <a:latin typeface="Univers Condensed Light" panose="020B0306020202040204" pitchFamily="34" charset="0"/>
              </a:rPr>
              <a:t>We prepared a heart disease prediction system to predict  whether the patient is likely to be diagnosed with a heart disease or not using the medical history of the patient electronic data.</a:t>
            </a:r>
          </a:p>
          <a:p>
            <a:pPr marL="285750" indent="-285750">
              <a:buFont typeface="Wingdings" panose="05000000000000000000" pitchFamily="2" charset="2"/>
              <a:buChar char="q"/>
            </a:pPr>
            <a:r>
              <a:rPr lang="en-US" sz="2000" dirty="0">
                <a:solidFill>
                  <a:srgbClr val="000000"/>
                </a:solidFill>
                <a:latin typeface="Univers Condensed Light" panose="020B0306020202040204" pitchFamily="34" charset="0"/>
              </a:rPr>
              <a:t>We are going to use different </a:t>
            </a:r>
            <a:r>
              <a:rPr lang="en-US" sz="2000" dirty="0" err="1">
                <a:solidFill>
                  <a:srgbClr val="000000"/>
                </a:solidFill>
                <a:latin typeface="Univers Condensed Light" panose="020B0306020202040204" pitchFamily="34" charset="0"/>
              </a:rPr>
              <a:t>maching</a:t>
            </a:r>
            <a:r>
              <a:rPr lang="en-US" sz="2000" dirty="0">
                <a:solidFill>
                  <a:srgbClr val="000000"/>
                </a:solidFill>
                <a:latin typeface="Univers Condensed Light" panose="020B0306020202040204" pitchFamily="34" charset="0"/>
              </a:rPr>
              <a:t> </a:t>
            </a:r>
            <a:r>
              <a:rPr lang="en-US" sz="2000" dirty="0" err="1">
                <a:solidFill>
                  <a:srgbClr val="000000"/>
                </a:solidFill>
                <a:latin typeface="Univers Condensed Light" panose="020B0306020202040204" pitchFamily="34" charset="0"/>
              </a:rPr>
              <a:t>learing</a:t>
            </a:r>
            <a:r>
              <a:rPr lang="en-US" sz="2000" dirty="0">
                <a:solidFill>
                  <a:srgbClr val="000000"/>
                </a:solidFill>
                <a:latin typeface="Univers Condensed Light" panose="020B0306020202040204" pitchFamily="34" charset="0"/>
              </a:rPr>
              <a:t> algorithm like  logistic regression, Random Forest (RF) and KNN to predict and classify the patient with heart disease.</a:t>
            </a:r>
          </a:p>
          <a:p>
            <a:endParaRPr lang="en-US" sz="2000" dirty="0"/>
          </a:p>
          <a:p>
            <a:endParaRPr lang="en-US" sz="2000" dirty="0"/>
          </a:p>
        </p:txBody>
      </p:sp>
      <p:pic>
        <p:nvPicPr>
          <p:cNvPr id="3" name="Picture 2">
            <a:extLst>
              <a:ext uri="{FF2B5EF4-FFF2-40B4-BE49-F238E27FC236}">
                <a16:creationId xmlns:a16="http://schemas.microsoft.com/office/drawing/2014/main" id="{D79B161B-05C1-4FFF-90B8-7436B45F4D4B}"/>
              </a:ext>
            </a:extLst>
          </p:cNvPr>
          <p:cNvPicPr>
            <a:picLocks noChangeAspect="1"/>
          </p:cNvPicPr>
          <p:nvPr/>
        </p:nvPicPr>
        <p:blipFill>
          <a:blip r:embed="rId4"/>
          <a:stretch>
            <a:fillRect/>
          </a:stretch>
        </p:blipFill>
        <p:spPr>
          <a:xfrm>
            <a:off x="10629901" y="-33375"/>
            <a:ext cx="1381124" cy="847763"/>
          </a:xfrm>
          <a:prstGeom prst="rect">
            <a:avLst/>
          </a:prstGeom>
        </p:spPr>
      </p:pic>
      <p:sp>
        <p:nvSpPr>
          <p:cNvPr id="2" name="Rectangle 1">
            <a:extLst>
              <a:ext uri="{FF2B5EF4-FFF2-40B4-BE49-F238E27FC236}">
                <a16:creationId xmlns:a16="http://schemas.microsoft.com/office/drawing/2014/main" id="{E28D4205-455E-4885-A67F-8A3D2D3DCE3A}"/>
              </a:ext>
            </a:extLst>
          </p:cNvPr>
          <p:cNvSpPr/>
          <p:nvPr/>
        </p:nvSpPr>
        <p:spPr>
          <a:xfrm>
            <a:off x="288626" y="263525"/>
            <a:ext cx="1099147" cy="369332"/>
          </a:xfrm>
          <a:prstGeom prst="rect">
            <a:avLst/>
          </a:prstGeom>
        </p:spPr>
        <p:txBody>
          <a:bodyPr wrap="none">
            <a:spAutoFit/>
          </a:bodyPr>
          <a:lstStyle/>
          <a:p>
            <a:r>
              <a:rPr lang="en-US" dirty="0" err="1">
                <a:solidFill>
                  <a:srgbClr val="FF0000"/>
                </a:solidFill>
                <a:latin typeface="Arial Black" panose="020B0A04020102020204" pitchFamily="34" charset="0"/>
              </a:rPr>
              <a:t>upGrad</a:t>
            </a:r>
            <a:endParaRPr lang="en-US" dirty="0">
              <a:solidFill>
                <a:srgbClr val="FF0000"/>
              </a:solidFill>
              <a:latin typeface="Arial Black" panose="020B0A04020102020204" pitchFamily="34" charset="0"/>
            </a:endParaRPr>
          </a:p>
        </p:txBody>
      </p:sp>
      <p:pic>
        <p:nvPicPr>
          <p:cNvPr id="6" name="Picture Placeholder 5">
            <a:extLst>
              <a:ext uri="{FF2B5EF4-FFF2-40B4-BE49-F238E27FC236}">
                <a16:creationId xmlns:a16="http://schemas.microsoft.com/office/drawing/2014/main" id="{DBB08FC7-8C96-CDF3-4B86-450EFA6339A6}"/>
              </a:ext>
            </a:extLst>
          </p:cNvPr>
          <p:cNvPicPr>
            <a:picLocks noChangeAspect="1"/>
          </p:cNvPicPr>
          <p:nvPr/>
        </p:nvPicPr>
        <p:blipFill>
          <a:blip r:embed="rId5"/>
          <a:srcRect l="22369" r="22369"/>
          <a:stretch/>
        </p:blipFill>
        <p:spPr>
          <a:xfrm>
            <a:off x="8200103" y="2001838"/>
            <a:ext cx="2795881" cy="2862262"/>
          </a:xfrm>
          <a:prstGeom prst="rect">
            <a:avLst/>
          </a:prstGeom>
        </p:spPr>
      </p:pic>
    </p:spTree>
    <p:extLst>
      <p:ext uri="{BB962C8B-B14F-4D97-AF65-F5344CB8AC3E}">
        <p14:creationId xmlns:p14="http://schemas.microsoft.com/office/powerpoint/2010/main" val="1061471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6C45837C-09F8-59AC-4E54-9AEFED916DEF}"/>
            </a:ext>
          </a:extLst>
        </p:cNvPr>
        <p:cNvGrpSpPr/>
        <p:nvPr/>
      </p:nvGrpSpPr>
      <p:grpSpPr>
        <a:xfrm>
          <a:off x="0" y="0"/>
          <a:ext cx="0" cy="0"/>
          <a:chOff x="0" y="0"/>
          <a:chExt cx="0" cy="0"/>
        </a:xfrm>
      </p:grpSpPr>
      <p:pic>
        <p:nvPicPr>
          <p:cNvPr id="15" name="Picture Placeholder 5">
            <a:extLst>
              <a:ext uri="{FF2B5EF4-FFF2-40B4-BE49-F238E27FC236}">
                <a16:creationId xmlns:a16="http://schemas.microsoft.com/office/drawing/2014/main" id="{CC368F26-4817-BA05-4A52-EAD715ED2D6B}"/>
              </a:ext>
            </a:extLst>
          </p:cNvPr>
          <p:cNvPicPr>
            <a:picLocks noGrp="1" noChangeAspect="1"/>
          </p:cNvPicPr>
          <p:nvPr>
            <p:ph type="pic" sz="quarter" idx="13"/>
          </p:nvPr>
        </p:nvPicPr>
        <p:blipFill>
          <a:blip r:embed="rId2">
            <a:alphaModFix amt="19000"/>
            <a:extLst>
              <a:ext uri="{BEBA8EAE-BF5A-486C-A8C5-ECC9F3942E4B}">
                <a14:imgProps xmlns:a14="http://schemas.microsoft.com/office/drawing/2010/main">
                  <a14:imgLayer r:embed="rId3">
                    <a14:imgEffect>
                      <a14:brightnessContrast contrast="-3000"/>
                    </a14:imgEffect>
                  </a14:imgLayer>
                </a14:imgProps>
              </a:ext>
            </a:extLst>
          </a:blip>
          <a:srcRect t="7845" b="7845"/>
          <a:stretch>
            <a:fillRect/>
          </a:stretch>
        </p:blipFill>
        <p:spPr/>
      </p:pic>
      <p:sp>
        <p:nvSpPr>
          <p:cNvPr id="4" name="Title 3">
            <a:extLst>
              <a:ext uri="{FF2B5EF4-FFF2-40B4-BE49-F238E27FC236}">
                <a16:creationId xmlns:a16="http://schemas.microsoft.com/office/drawing/2014/main" id="{058730DC-FF01-E57C-7E9B-2BC6BD67EEE1}"/>
              </a:ext>
            </a:extLst>
          </p:cNvPr>
          <p:cNvSpPr>
            <a:spLocks noGrp="1"/>
          </p:cNvSpPr>
          <p:nvPr>
            <p:ph type="title"/>
          </p:nvPr>
        </p:nvSpPr>
        <p:spPr>
          <a:xfrm>
            <a:off x="804863" y="820828"/>
            <a:ext cx="10515600" cy="626566"/>
          </a:xfrm>
        </p:spPr>
        <p:txBody>
          <a:bodyPr>
            <a:normAutofit/>
          </a:bodyPr>
          <a:lstStyle/>
          <a:p>
            <a:r>
              <a:rPr lang="en-US" sz="2400" b="1" dirty="0" err="1">
                <a:solidFill>
                  <a:schemeClr val="accent1"/>
                </a:solidFill>
              </a:rPr>
              <a:t>dAta</a:t>
            </a:r>
            <a:r>
              <a:rPr lang="en-US" sz="2400" b="1" dirty="0">
                <a:solidFill>
                  <a:schemeClr val="accent1"/>
                </a:solidFill>
              </a:rPr>
              <a:t> DEFINATION</a:t>
            </a:r>
          </a:p>
        </p:txBody>
      </p:sp>
      <p:sp>
        <p:nvSpPr>
          <p:cNvPr id="5" name="Subtitle 4">
            <a:extLst>
              <a:ext uri="{FF2B5EF4-FFF2-40B4-BE49-F238E27FC236}">
                <a16:creationId xmlns:a16="http://schemas.microsoft.com/office/drawing/2014/main" id="{D07545E3-8393-EBE2-BD63-B90C71CDDC68}"/>
              </a:ext>
            </a:extLst>
          </p:cNvPr>
          <p:cNvSpPr>
            <a:spLocks noGrp="1"/>
          </p:cNvSpPr>
          <p:nvPr>
            <p:ph type="subTitle" idx="15"/>
          </p:nvPr>
        </p:nvSpPr>
        <p:spPr>
          <a:xfrm>
            <a:off x="968187" y="1633574"/>
            <a:ext cx="9965284" cy="4250791"/>
          </a:xfrm>
        </p:spPr>
        <p:txBody>
          <a:bodyPr>
            <a:noAutofit/>
          </a:bodyPr>
          <a:lstStyle/>
          <a:p>
            <a:pPr marL="285750" indent="-285750" algn="l">
              <a:buFont typeface="Arial" panose="020B0604020202020204" pitchFamily="34" charset="0"/>
              <a:buChar char="•"/>
            </a:pPr>
            <a:r>
              <a:rPr lang="en-US" sz="1600" b="1" i="0" dirty="0">
                <a:solidFill>
                  <a:srgbClr val="000000"/>
                </a:solidFill>
                <a:effectLst/>
                <a:latin typeface="Helvetica Neue"/>
              </a:rPr>
              <a:t>Cigs Per Day: the number of cigarettes that the person smoked on average in one day.(can be considered continuous as one can have any number of cigarettes, even half a cigarette.)</a:t>
            </a:r>
          </a:p>
          <a:p>
            <a:pPr marL="285750" indent="-285750" algn="l">
              <a:buFont typeface="Arial" panose="020B0604020202020204" pitchFamily="34" charset="0"/>
              <a:buChar char="•"/>
            </a:pPr>
            <a:r>
              <a:rPr lang="en-US" sz="1600" b="1" i="0" dirty="0">
                <a:solidFill>
                  <a:srgbClr val="000000"/>
                </a:solidFill>
                <a:effectLst/>
                <a:latin typeface="Helvetica Neue"/>
              </a:rPr>
              <a:t>BP Meds: whether or not the patient was on blood pressure medication (Nominal)   Prevalent Stroke: whether or not the patient had previously had a stroke (Nominal)</a:t>
            </a:r>
          </a:p>
          <a:p>
            <a:pPr marL="285750" indent="-285750" algn="l">
              <a:buFont typeface="Arial" panose="020B0604020202020204" pitchFamily="34" charset="0"/>
              <a:buChar char="•"/>
            </a:pPr>
            <a:r>
              <a:rPr lang="en-US" sz="1600" b="1" i="0" dirty="0">
                <a:solidFill>
                  <a:srgbClr val="000000"/>
                </a:solidFill>
                <a:effectLst/>
                <a:latin typeface="Helvetica Neue"/>
              </a:rPr>
              <a:t>Prevalent </a:t>
            </a:r>
            <a:r>
              <a:rPr lang="en-US" sz="1600" b="1" i="0" dirty="0" err="1">
                <a:solidFill>
                  <a:srgbClr val="000000"/>
                </a:solidFill>
                <a:effectLst/>
                <a:latin typeface="Helvetica Neue"/>
              </a:rPr>
              <a:t>Hyp</a:t>
            </a:r>
            <a:r>
              <a:rPr lang="en-US" sz="1600" b="1" i="0" dirty="0">
                <a:solidFill>
                  <a:srgbClr val="000000"/>
                </a:solidFill>
                <a:effectLst/>
                <a:latin typeface="Helvetica Neue"/>
              </a:rPr>
              <a:t>: whether or not the patient was hypertensive (Nominal)</a:t>
            </a:r>
          </a:p>
          <a:p>
            <a:pPr marL="285750" indent="-285750" algn="l">
              <a:buFont typeface="Arial" panose="020B0604020202020204" pitchFamily="34" charset="0"/>
              <a:buChar char="•"/>
            </a:pPr>
            <a:r>
              <a:rPr lang="en-US" sz="1600" b="1" i="0" dirty="0">
                <a:solidFill>
                  <a:srgbClr val="000000"/>
                </a:solidFill>
                <a:effectLst/>
                <a:latin typeface="Helvetica Neue"/>
              </a:rPr>
              <a:t>Tot Chol: total cholesterol level (Continuous)</a:t>
            </a:r>
          </a:p>
          <a:p>
            <a:pPr marL="285750" indent="-285750" algn="l">
              <a:buFont typeface="Arial" panose="020B0604020202020204" pitchFamily="34" charset="0"/>
              <a:buChar char="•"/>
            </a:pPr>
            <a:r>
              <a:rPr lang="en-US" sz="1600" b="1" i="0" dirty="0">
                <a:solidFill>
                  <a:srgbClr val="000000"/>
                </a:solidFill>
                <a:effectLst/>
                <a:latin typeface="Helvetica Neue"/>
              </a:rPr>
              <a:t> Sys BP: systolic blood pressure (Continuous)</a:t>
            </a:r>
          </a:p>
          <a:p>
            <a:pPr marL="285750" indent="-285750" algn="l">
              <a:buFont typeface="Arial" panose="020B0604020202020204" pitchFamily="34" charset="0"/>
              <a:buChar char="•"/>
            </a:pPr>
            <a:r>
              <a:rPr lang="en-US" sz="1600" b="1" i="0" dirty="0">
                <a:solidFill>
                  <a:srgbClr val="000000"/>
                </a:solidFill>
                <a:effectLst/>
                <a:latin typeface="Helvetica Neue"/>
              </a:rPr>
              <a:t> Dia BP: diastolic blood pressure (Continuous)</a:t>
            </a:r>
          </a:p>
          <a:p>
            <a:pPr marL="285750" indent="-285750" algn="l">
              <a:buFont typeface="Arial" panose="020B0604020202020204" pitchFamily="34" charset="0"/>
              <a:buChar char="•"/>
            </a:pPr>
            <a:r>
              <a:rPr lang="en-US" sz="1600" b="1" i="0" dirty="0">
                <a:solidFill>
                  <a:srgbClr val="000000"/>
                </a:solidFill>
                <a:effectLst/>
                <a:latin typeface="Helvetica Neue"/>
              </a:rPr>
              <a:t> BMI: Body Mass Index (Continuous)</a:t>
            </a:r>
          </a:p>
          <a:p>
            <a:pPr marL="285750" indent="-285750" algn="l">
              <a:buFont typeface="Arial" panose="020B0604020202020204" pitchFamily="34" charset="0"/>
              <a:buChar char="•"/>
            </a:pPr>
            <a:r>
              <a:rPr lang="en-US" sz="1800" b="1" i="0" kern="1200" dirty="0">
                <a:solidFill>
                  <a:srgbClr val="000000"/>
                </a:solidFill>
                <a:effectLst/>
                <a:latin typeface="Helvetica Neue"/>
                <a:ea typeface="Roboto Light" panose="020F0502020204030204" pitchFamily="2" charset="0"/>
                <a:cs typeface="+mn-cs"/>
              </a:rPr>
              <a:t>Glucose: glucose level (Continuous)</a:t>
            </a:r>
            <a:endParaRPr lang="en-IN" sz="1800" dirty="0">
              <a:effectLst/>
            </a:endParaRPr>
          </a:p>
          <a:p>
            <a:pPr marL="285750" indent="-285750" algn="l">
              <a:buFont typeface="Arial" panose="020B0604020202020204" pitchFamily="34" charset="0"/>
              <a:buChar char="•"/>
            </a:pPr>
            <a:r>
              <a:rPr lang="en-US" sz="1800" b="1" i="0" kern="1200" dirty="0">
                <a:solidFill>
                  <a:srgbClr val="000000"/>
                </a:solidFill>
                <a:effectLst/>
                <a:latin typeface="Helvetica Neue"/>
                <a:ea typeface="Roboto Light" panose="02000000000000000000" pitchFamily="2" charset="0"/>
                <a:cs typeface="+mn-cs"/>
              </a:rPr>
              <a:t>10 year risk of coronary heart disease CHD(binary: “1”, means “Yes”, “0” means “No”)</a:t>
            </a:r>
            <a:endParaRPr lang="en-IN" sz="1800" dirty="0">
              <a:effectLst/>
            </a:endParaRPr>
          </a:p>
          <a:p>
            <a:pPr marL="457200" indent="-457200" algn="l">
              <a:buFont typeface="Arial" panose="020B0604020202020204" pitchFamily="34" charset="0"/>
              <a:buChar char="•"/>
            </a:pPr>
            <a:endParaRPr lang="en-US" sz="1600" b="1" i="0" dirty="0">
              <a:solidFill>
                <a:srgbClr val="000000"/>
              </a:solidFill>
              <a:effectLst/>
              <a:latin typeface="Helvetica Neue"/>
            </a:endParaRPr>
          </a:p>
          <a:p>
            <a:pPr marL="171450" indent="-171450" algn="l">
              <a:buFont typeface="Arial" panose="020B0604020202020204" pitchFamily="34" charset="0"/>
              <a:buChar char="•"/>
            </a:pPr>
            <a:endParaRPr lang="en-US" sz="1600" b="1" i="0" dirty="0">
              <a:solidFill>
                <a:srgbClr val="000000"/>
              </a:solidFill>
              <a:effectLst/>
              <a:latin typeface="Helvetica Neue"/>
            </a:endParaRPr>
          </a:p>
          <a:p>
            <a:pPr algn="l"/>
            <a:endParaRPr lang="en-US" sz="200" b="1" dirty="0"/>
          </a:p>
        </p:txBody>
      </p:sp>
      <p:pic>
        <p:nvPicPr>
          <p:cNvPr id="3" name="Picture 2">
            <a:extLst>
              <a:ext uri="{FF2B5EF4-FFF2-40B4-BE49-F238E27FC236}">
                <a16:creationId xmlns:a16="http://schemas.microsoft.com/office/drawing/2014/main" id="{6D393CF6-DC3C-D260-9BDD-02DD79973DA2}"/>
              </a:ext>
            </a:extLst>
          </p:cNvPr>
          <p:cNvPicPr>
            <a:picLocks noChangeAspect="1"/>
          </p:cNvPicPr>
          <p:nvPr/>
        </p:nvPicPr>
        <p:blipFill>
          <a:blip r:embed="rId4"/>
          <a:stretch>
            <a:fillRect/>
          </a:stretch>
        </p:blipFill>
        <p:spPr>
          <a:xfrm>
            <a:off x="10629901" y="-33375"/>
            <a:ext cx="1381124" cy="847763"/>
          </a:xfrm>
          <a:prstGeom prst="rect">
            <a:avLst/>
          </a:prstGeom>
        </p:spPr>
      </p:pic>
      <p:sp>
        <p:nvSpPr>
          <p:cNvPr id="2" name="Rectangle 1">
            <a:extLst>
              <a:ext uri="{FF2B5EF4-FFF2-40B4-BE49-F238E27FC236}">
                <a16:creationId xmlns:a16="http://schemas.microsoft.com/office/drawing/2014/main" id="{22A4B687-8CB9-6C40-0C74-D9B53B40C98C}"/>
              </a:ext>
            </a:extLst>
          </p:cNvPr>
          <p:cNvSpPr/>
          <p:nvPr/>
        </p:nvSpPr>
        <p:spPr>
          <a:xfrm>
            <a:off x="418614" y="205840"/>
            <a:ext cx="1099147" cy="369332"/>
          </a:xfrm>
          <a:prstGeom prst="rect">
            <a:avLst/>
          </a:prstGeom>
        </p:spPr>
        <p:txBody>
          <a:bodyPr wrap="none">
            <a:spAutoFit/>
          </a:bodyPr>
          <a:lstStyle/>
          <a:p>
            <a:r>
              <a:rPr lang="en-US" b="1" dirty="0" err="1">
                <a:solidFill>
                  <a:srgbClr val="FF0000"/>
                </a:solidFill>
                <a:latin typeface="Arial Black" panose="020B0A04020102020204" pitchFamily="34" charset="0"/>
              </a:rPr>
              <a:t>upGrad</a:t>
            </a:r>
            <a:endParaRPr lang="en-US" b="1" dirty="0">
              <a:solidFill>
                <a:srgbClr val="FF0000"/>
              </a:solidFill>
              <a:latin typeface="Arial Black" panose="020B0A04020102020204" pitchFamily="34" charset="0"/>
            </a:endParaRPr>
          </a:p>
        </p:txBody>
      </p:sp>
    </p:spTree>
    <p:extLst>
      <p:ext uri="{BB962C8B-B14F-4D97-AF65-F5344CB8AC3E}">
        <p14:creationId xmlns:p14="http://schemas.microsoft.com/office/powerpoint/2010/main" val="3077909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5" name="Picture Placeholder 5">
            <a:extLst>
              <a:ext uri="{FF2B5EF4-FFF2-40B4-BE49-F238E27FC236}">
                <a16:creationId xmlns:a16="http://schemas.microsoft.com/office/drawing/2014/main" id="{876F5EA0-F9DF-F149-ADAA-AC92EFA7F5A3}"/>
              </a:ext>
            </a:extLst>
          </p:cNvPr>
          <p:cNvPicPr>
            <a:picLocks noGrp="1" noChangeAspect="1"/>
          </p:cNvPicPr>
          <p:nvPr>
            <p:ph type="pic" sz="quarter" idx="13"/>
          </p:nvPr>
        </p:nvPicPr>
        <p:blipFill>
          <a:blip r:embed="rId2">
            <a:alphaModFix amt="19000"/>
            <a:extLst>
              <a:ext uri="{BEBA8EAE-BF5A-486C-A8C5-ECC9F3942E4B}">
                <a14:imgProps xmlns:a14="http://schemas.microsoft.com/office/drawing/2010/main">
                  <a14:imgLayer r:embed="rId3">
                    <a14:imgEffect>
                      <a14:brightnessContrast contrast="-3000"/>
                    </a14:imgEffect>
                  </a14:imgLayer>
                </a14:imgProps>
              </a:ext>
            </a:extLst>
          </a:blip>
          <a:srcRect t="7845" b="7845"/>
          <a:stretch>
            <a:fillRect/>
          </a:stretch>
        </p:blipFill>
        <p:spPr>
          <a:xfrm>
            <a:off x="-22169" y="0"/>
            <a:ext cx="12192000" cy="6858000"/>
          </a:xfrm>
        </p:spPr>
      </p:pic>
      <p:sp>
        <p:nvSpPr>
          <p:cNvPr id="4" name="Title 3">
            <a:extLst>
              <a:ext uri="{FF2B5EF4-FFF2-40B4-BE49-F238E27FC236}">
                <a16:creationId xmlns:a16="http://schemas.microsoft.com/office/drawing/2014/main" id="{1311FF0B-6092-3342-9242-FCBA172EF8B8}"/>
              </a:ext>
            </a:extLst>
          </p:cNvPr>
          <p:cNvSpPr>
            <a:spLocks noGrp="1"/>
          </p:cNvSpPr>
          <p:nvPr>
            <p:ph type="title"/>
          </p:nvPr>
        </p:nvSpPr>
        <p:spPr>
          <a:xfrm>
            <a:off x="816031" y="692457"/>
            <a:ext cx="10515600" cy="778183"/>
          </a:xfrm>
        </p:spPr>
        <p:txBody>
          <a:bodyPr>
            <a:normAutofit/>
          </a:bodyPr>
          <a:lstStyle/>
          <a:p>
            <a:r>
              <a:rPr lang="en-US" sz="2400" dirty="0" err="1">
                <a:solidFill>
                  <a:schemeClr val="accent1"/>
                </a:solidFill>
              </a:rPr>
              <a:t>dAta</a:t>
            </a:r>
            <a:r>
              <a:rPr lang="en-US" sz="2400" dirty="0">
                <a:solidFill>
                  <a:schemeClr val="accent1"/>
                </a:solidFill>
              </a:rPr>
              <a:t> VISUALIZATION</a:t>
            </a:r>
          </a:p>
        </p:txBody>
      </p:sp>
      <p:pic>
        <p:nvPicPr>
          <p:cNvPr id="3" name="Picture 2">
            <a:extLst>
              <a:ext uri="{FF2B5EF4-FFF2-40B4-BE49-F238E27FC236}">
                <a16:creationId xmlns:a16="http://schemas.microsoft.com/office/drawing/2014/main" id="{D79B161B-05C1-4FFF-90B8-7436B45F4D4B}"/>
              </a:ext>
            </a:extLst>
          </p:cNvPr>
          <p:cNvPicPr>
            <a:picLocks noChangeAspect="1"/>
          </p:cNvPicPr>
          <p:nvPr/>
        </p:nvPicPr>
        <p:blipFill>
          <a:blip r:embed="rId4"/>
          <a:stretch>
            <a:fillRect/>
          </a:stretch>
        </p:blipFill>
        <p:spPr>
          <a:xfrm>
            <a:off x="10629901" y="-33375"/>
            <a:ext cx="1381124" cy="847763"/>
          </a:xfrm>
          <a:prstGeom prst="rect">
            <a:avLst/>
          </a:prstGeom>
        </p:spPr>
      </p:pic>
      <p:sp>
        <p:nvSpPr>
          <p:cNvPr id="2" name="Rectangle 1">
            <a:extLst>
              <a:ext uri="{FF2B5EF4-FFF2-40B4-BE49-F238E27FC236}">
                <a16:creationId xmlns:a16="http://schemas.microsoft.com/office/drawing/2014/main" id="{CB83BC64-6E49-4408-B4AE-2B7ABBF69CC5}"/>
              </a:ext>
            </a:extLst>
          </p:cNvPr>
          <p:cNvSpPr/>
          <p:nvPr/>
        </p:nvSpPr>
        <p:spPr>
          <a:xfrm>
            <a:off x="418614" y="263525"/>
            <a:ext cx="1099147" cy="369332"/>
          </a:xfrm>
          <a:prstGeom prst="rect">
            <a:avLst/>
          </a:prstGeom>
        </p:spPr>
        <p:txBody>
          <a:bodyPr wrap="none">
            <a:spAutoFit/>
          </a:bodyPr>
          <a:lstStyle/>
          <a:p>
            <a:r>
              <a:rPr lang="en-US" dirty="0" err="1">
                <a:solidFill>
                  <a:srgbClr val="FF0000"/>
                </a:solidFill>
                <a:latin typeface="Arial Black" panose="020B0A04020102020204" pitchFamily="34" charset="0"/>
              </a:rPr>
              <a:t>upGrad</a:t>
            </a:r>
            <a:endParaRPr lang="en-US" dirty="0">
              <a:solidFill>
                <a:srgbClr val="FF0000"/>
              </a:solidFill>
              <a:latin typeface="Arial Black" panose="020B0A04020102020204" pitchFamily="34" charset="0"/>
            </a:endParaRPr>
          </a:p>
        </p:txBody>
      </p:sp>
      <p:pic>
        <p:nvPicPr>
          <p:cNvPr id="8" name="Picture 7">
            <a:extLst>
              <a:ext uri="{FF2B5EF4-FFF2-40B4-BE49-F238E27FC236}">
                <a16:creationId xmlns:a16="http://schemas.microsoft.com/office/drawing/2014/main" id="{2C78CA81-4812-A3D8-02A4-65907EBD6839}"/>
              </a:ext>
            </a:extLst>
          </p:cNvPr>
          <p:cNvPicPr>
            <a:picLocks noChangeAspect="1"/>
          </p:cNvPicPr>
          <p:nvPr/>
        </p:nvPicPr>
        <p:blipFill>
          <a:blip r:embed="rId5"/>
          <a:stretch>
            <a:fillRect/>
          </a:stretch>
        </p:blipFill>
        <p:spPr>
          <a:xfrm>
            <a:off x="6244939" y="1693376"/>
            <a:ext cx="4633329" cy="3471248"/>
          </a:xfrm>
          <a:prstGeom prst="rect">
            <a:avLst/>
          </a:prstGeom>
        </p:spPr>
      </p:pic>
      <p:sp>
        <p:nvSpPr>
          <p:cNvPr id="10" name="TextBox 9">
            <a:extLst>
              <a:ext uri="{FF2B5EF4-FFF2-40B4-BE49-F238E27FC236}">
                <a16:creationId xmlns:a16="http://schemas.microsoft.com/office/drawing/2014/main" id="{D7F108D6-3864-CC81-74F2-D0B30847BF94}"/>
              </a:ext>
            </a:extLst>
          </p:cNvPr>
          <p:cNvSpPr txBox="1"/>
          <p:nvPr/>
        </p:nvSpPr>
        <p:spPr>
          <a:xfrm>
            <a:off x="968187" y="2185248"/>
            <a:ext cx="4493342" cy="584775"/>
          </a:xfrm>
          <a:prstGeom prst="rect">
            <a:avLst/>
          </a:prstGeom>
          <a:noFill/>
        </p:spPr>
        <p:txBody>
          <a:bodyPr wrap="square">
            <a:spAutoFit/>
          </a:bodyPr>
          <a:lstStyle/>
          <a:p>
            <a:pPr algn="ctr"/>
            <a:r>
              <a:rPr lang="en-US" sz="3200" dirty="0">
                <a:solidFill>
                  <a:schemeClr val="tx2"/>
                </a:solidFill>
                <a:latin typeface="Bahnschrift Light Condensed" panose="020B0502040204020203" pitchFamily="34" charset="0"/>
              </a:rPr>
              <a:t>Pie Plot of prevalent stroke</a:t>
            </a:r>
            <a:endParaRPr lang="en-IN" sz="3200" dirty="0">
              <a:solidFill>
                <a:schemeClr val="tx2"/>
              </a:solidFill>
              <a:latin typeface="Bahnschrift Light Condensed" panose="020B0502040204020203" pitchFamily="34" charset="0"/>
            </a:endParaRPr>
          </a:p>
        </p:txBody>
      </p:sp>
      <p:sp>
        <p:nvSpPr>
          <p:cNvPr id="11" name="TextBox 10">
            <a:extLst>
              <a:ext uri="{FF2B5EF4-FFF2-40B4-BE49-F238E27FC236}">
                <a16:creationId xmlns:a16="http://schemas.microsoft.com/office/drawing/2014/main" id="{55BD07A5-AB21-6C4E-1DC6-AE6F39C1175A}"/>
              </a:ext>
            </a:extLst>
          </p:cNvPr>
          <p:cNvSpPr txBox="1"/>
          <p:nvPr/>
        </p:nvSpPr>
        <p:spPr>
          <a:xfrm>
            <a:off x="1165996" y="3484631"/>
            <a:ext cx="4633329" cy="1384995"/>
          </a:xfrm>
          <a:prstGeom prst="rect">
            <a:avLst/>
          </a:prstGeom>
          <a:noFill/>
        </p:spPr>
        <p:txBody>
          <a:bodyPr wrap="square" rtlCol="0">
            <a:spAutoFit/>
          </a:bodyPr>
          <a:lstStyle/>
          <a:p>
            <a:r>
              <a:rPr lang="en-US" sz="2800" b="1" dirty="0">
                <a:solidFill>
                  <a:schemeClr val="tx2"/>
                </a:solidFill>
                <a:latin typeface="Bahnschrift Light Condensed" panose="020B0502040204020203" pitchFamily="34" charset="0"/>
              </a:rPr>
              <a:t>From this pie plot we can conclude that female has more chance to get stroke</a:t>
            </a:r>
            <a:endParaRPr lang="en-IN" sz="2800" b="1" dirty="0"/>
          </a:p>
        </p:txBody>
      </p:sp>
    </p:spTree>
    <p:extLst>
      <p:ext uri="{BB962C8B-B14F-4D97-AF65-F5344CB8AC3E}">
        <p14:creationId xmlns:p14="http://schemas.microsoft.com/office/powerpoint/2010/main" val="3017684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2D113BD8-7BFB-9705-520A-A21C350DBD83}"/>
            </a:ext>
          </a:extLst>
        </p:cNvPr>
        <p:cNvGrpSpPr/>
        <p:nvPr/>
      </p:nvGrpSpPr>
      <p:grpSpPr>
        <a:xfrm>
          <a:off x="0" y="0"/>
          <a:ext cx="0" cy="0"/>
          <a:chOff x="0" y="0"/>
          <a:chExt cx="0" cy="0"/>
        </a:xfrm>
      </p:grpSpPr>
      <p:pic>
        <p:nvPicPr>
          <p:cNvPr id="15" name="Picture Placeholder 5">
            <a:extLst>
              <a:ext uri="{FF2B5EF4-FFF2-40B4-BE49-F238E27FC236}">
                <a16:creationId xmlns:a16="http://schemas.microsoft.com/office/drawing/2014/main" id="{8BA68E15-0A03-4EE8-D398-55FE56A1A5C9}"/>
              </a:ext>
            </a:extLst>
          </p:cNvPr>
          <p:cNvPicPr>
            <a:picLocks noGrp="1" noChangeAspect="1"/>
          </p:cNvPicPr>
          <p:nvPr>
            <p:ph type="pic" sz="quarter" idx="13"/>
          </p:nvPr>
        </p:nvPicPr>
        <p:blipFill>
          <a:blip r:embed="rId2">
            <a:alphaModFix amt="19000"/>
            <a:extLst>
              <a:ext uri="{BEBA8EAE-BF5A-486C-A8C5-ECC9F3942E4B}">
                <a14:imgProps xmlns:a14="http://schemas.microsoft.com/office/drawing/2010/main">
                  <a14:imgLayer r:embed="rId3">
                    <a14:imgEffect>
                      <a14:brightnessContrast contrast="-3000"/>
                    </a14:imgEffect>
                  </a14:imgLayer>
                </a14:imgProps>
              </a:ext>
            </a:extLst>
          </a:blip>
          <a:srcRect t="7845" b="7845"/>
          <a:stretch>
            <a:fillRect/>
          </a:stretch>
        </p:blipFill>
        <p:spPr>
          <a:xfrm>
            <a:off x="-22169" y="0"/>
            <a:ext cx="12192000" cy="6858000"/>
          </a:xfrm>
        </p:spPr>
      </p:pic>
      <p:sp>
        <p:nvSpPr>
          <p:cNvPr id="4" name="Title 3">
            <a:extLst>
              <a:ext uri="{FF2B5EF4-FFF2-40B4-BE49-F238E27FC236}">
                <a16:creationId xmlns:a16="http://schemas.microsoft.com/office/drawing/2014/main" id="{1F257FF3-E435-A2E6-CCB8-E7482CC4C056}"/>
              </a:ext>
            </a:extLst>
          </p:cNvPr>
          <p:cNvSpPr>
            <a:spLocks noGrp="1"/>
          </p:cNvSpPr>
          <p:nvPr>
            <p:ph type="title"/>
          </p:nvPr>
        </p:nvSpPr>
        <p:spPr>
          <a:xfrm>
            <a:off x="816031" y="692457"/>
            <a:ext cx="10515600" cy="778183"/>
          </a:xfrm>
        </p:spPr>
        <p:txBody>
          <a:bodyPr>
            <a:normAutofit/>
          </a:bodyPr>
          <a:lstStyle/>
          <a:p>
            <a:r>
              <a:rPr lang="en-US" sz="2400" dirty="0" err="1">
                <a:solidFill>
                  <a:schemeClr val="accent1"/>
                </a:solidFill>
              </a:rPr>
              <a:t>dAta</a:t>
            </a:r>
            <a:r>
              <a:rPr lang="en-US" sz="2400" dirty="0">
                <a:solidFill>
                  <a:schemeClr val="accent1"/>
                </a:solidFill>
              </a:rPr>
              <a:t> VISUALIZATION</a:t>
            </a:r>
          </a:p>
        </p:txBody>
      </p:sp>
      <p:pic>
        <p:nvPicPr>
          <p:cNvPr id="3" name="Picture 2">
            <a:extLst>
              <a:ext uri="{FF2B5EF4-FFF2-40B4-BE49-F238E27FC236}">
                <a16:creationId xmlns:a16="http://schemas.microsoft.com/office/drawing/2014/main" id="{D93BCC1B-5CF8-12E0-E532-6501CAF1A415}"/>
              </a:ext>
            </a:extLst>
          </p:cNvPr>
          <p:cNvPicPr>
            <a:picLocks noChangeAspect="1"/>
          </p:cNvPicPr>
          <p:nvPr/>
        </p:nvPicPr>
        <p:blipFill>
          <a:blip r:embed="rId4"/>
          <a:stretch>
            <a:fillRect/>
          </a:stretch>
        </p:blipFill>
        <p:spPr>
          <a:xfrm>
            <a:off x="10629901" y="-33375"/>
            <a:ext cx="1381124" cy="847763"/>
          </a:xfrm>
          <a:prstGeom prst="rect">
            <a:avLst/>
          </a:prstGeom>
        </p:spPr>
      </p:pic>
      <p:sp>
        <p:nvSpPr>
          <p:cNvPr id="2" name="Rectangle 1">
            <a:extLst>
              <a:ext uri="{FF2B5EF4-FFF2-40B4-BE49-F238E27FC236}">
                <a16:creationId xmlns:a16="http://schemas.microsoft.com/office/drawing/2014/main" id="{74EC9FD9-026F-E708-FDDB-4996E20312C5}"/>
              </a:ext>
            </a:extLst>
          </p:cNvPr>
          <p:cNvSpPr/>
          <p:nvPr/>
        </p:nvSpPr>
        <p:spPr>
          <a:xfrm>
            <a:off x="418614" y="263525"/>
            <a:ext cx="1099147" cy="369332"/>
          </a:xfrm>
          <a:prstGeom prst="rect">
            <a:avLst/>
          </a:prstGeom>
        </p:spPr>
        <p:txBody>
          <a:bodyPr wrap="none">
            <a:spAutoFit/>
          </a:bodyPr>
          <a:lstStyle/>
          <a:p>
            <a:r>
              <a:rPr lang="en-US" dirty="0" err="1">
                <a:solidFill>
                  <a:srgbClr val="FF0000"/>
                </a:solidFill>
                <a:latin typeface="Arial Black" panose="020B0A04020102020204" pitchFamily="34" charset="0"/>
              </a:rPr>
              <a:t>upGrad</a:t>
            </a:r>
            <a:endParaRPr lang="en-US" dirty="0">
              <a:solidFill>
                <a:srgbClr val="FF0000"/>
              </a:solidFill>
              <a:latin typeface="Arial Black" panose="020B0A04020102020204" pitchFamily="34" charset="0"/>
            </a:endParaRPr>
          </a:p>
        </p:txBody>
      </p:sp>
      <p:sp>
        <p:nvSpPr>
          <p:cNvPr id="10" name="TextBox 9">
            <a:extLst>
              <a:ext uri="{FF2B5EF4-FFF2-40B4-BE49-F238E27FC236}">
                <a16:creationId xmlns:a16="http://schemas.microsoft.com/office/drawing/2014/main" id="{A1FC37A0-A940-6DA0-E1E8-F5C7FD8171D0}"/>
              </a:ext>
            </a:extLst>
          </p:cNvPr>
          <p:cNvSpPr txBox="1"/>
          <p:nvPr/>
        </p:nvSpPr>
        <p:spPr>
          <a:xfrm>
            <a:off x="968187" y="2185248"/>
            <a:ext cx="4493342" cy="1077218"/>
          </a:xfrm>
          <a:prstGeom prst="rect">
            <a:avLst/>
          </a:prstGeom>
          <a:noFill/>
        </p:spPr>
        <p:txBody>
          <a:bodyPr wrap="square">
            <a:spAutoFit/>
          </a:bodyPr>
          <a:lstStyle/>
          <a:p>
            <a:pPr algn="ctr"/>
            <a:r>
              <a:rPr lang="en-US" sz="3200" dirty="0"/>
              <a:t>Bar Graph of literacy in our society </a:t>
            </a:r>
            <a:endParaRPr lang="en-IN" sz="3200" dirty="0">
              <a:solidFill>
                <a:schemeClr val="tx2"/>
              </a:solidFill>
              <a:latin typeface="Bahnschrift Light Condensed" panose="020B0502040204020203" pitchFamily="34" charset="0"/>
            </a:endParaRPr>
          </a:p>
        </p:txBody>
      </p:sp>
      <p:pic>
        <p:nvPicPr>
          <p:cNvPr id="6" name="Picture 5">
            <a:extLst>
              <a:ext uri="{FF2B5EF4-FFF2-40B4-BE49-F238E27FC236}">
                <a16:creationId xmlns:a16="http://schemas.microsoft.com/office/drawing/2014/main" id="{22F06A2F-B6E2-020F-9AF1-1314DE253741}"/>
              </a:ext>
            </a:extLst>
          </p:cNvPr>
          <p:cNvPicPr>
            <a:picLocks noChangeAspect="1"/>
          </p:cNvPicPr>
          <p:nvPr/>
        </p:nvPicPr>
        <p:blipFill>
          <a:blip r:embed="rId5"/>
          <a:stretch>
            <a:fillRect/>
          </a:stretch>
        </p:blipFill>
        <p:spPr>
          <a:xfrm>
            <a:off x="5978014" y="1571658"/>
            <a:ext cx="5000672" cy="3885245"/>
          </a:xfrm>
          <a:prstGeom prst="rect">
            <a:avLst/>
          </a:prstGeom>
        </p:spPr>
      </p:pic>
      <p:sp>
        <p:nvSpPr>
          <p:cNvPr id="7" name="TextBox 6">
            <a:extLst>
              <a:ext uri="{FF2B5EF4-FFF2-40B4-BE49-F238E27FC236}">
                <a16:creationId xmlns:a16="http://schemas.microsoft.com/office/drawing/2014/main" id="{D5737210-A875-F595-D145-CAC331E7A1AA}"/>
              </a:ext>
            </a:extLst>
          </p:cNvPr>
          <p:cNvSpPr txBox="1"/>
          <p:nvPr/>
        </p:nvSpPr>
        <p:spPr>
          <a:xfrm>
            <a:off x="1111045" y="3746090"/>
            <a:ext cx="4601497" cy="1200329"/>
          </a:xfrm>
          <a:prstGeom prst="rect">
            <a:avLst/>
          </a:prstGeom>
          <a:noFill/>
        </p:spPr>
        <p:txBody>
          <a:bodyPr wrap="square" rtlCol="0">
            <a:spAutoFit/>
          </a:bodyPr>
          <a:lstStyle/>
          <a:p>
            <a:r>
              <a:rPr lang="en-IN" sz="2400" dirty="0"/>
              <a:t>From this graph we can conclude that people are more educated in society</a:t>
            </a:r>
          </a:p>
        </p:txBody>
      </p:sp>
    </p:spTree>
    <p:extLst>
      <p:ext uri="{BB962C8B-B14F-4D97-AF65-F5344CB8AC3E}">
        <p14:creationId xmlns:p14="http://schemas.microsoft.com/office/powerpoint/2010/main" val="423427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3CB9C88F-B73E-25C2-199E-645C0CD1E957}"/>
            </a:ext>
          </a:extLst>
        </p:cNvPr>
        <p:cNvGrpSpPr/>
        <p:nvPr/>
      </p:nvGrpSpPr>
      <p:grpSpPr>
        <a:xfrm>
          <a:off x="0" y="0"/>
          <a:ext cx="0" cy="0"/>
          <a:chOff x="0" y="0"/>
          <a:chExt cx="0" cy="0"/>
        </a:xfrm>
      </p:grpSpPr>
      <p:pic>
        <p:nvPicPr>
          <p:cNvPr id="15" name="Picture Placeholder 5">
            <a:extLst>
              <a:ext uri="{FF2B5EF4-FFF2-40B4-BE49-F238E27FC236}">
                <a16:creationId xmlns:a16="http://schemas.microsoft.com/office/drawing/2014/main" id="{8E9BC053-C237-6C06-A50C-1124D39A2793}"/>
              </a:ext>
            </a:extLst>
          </p:cNvPr>
          <p:cNvPicPr>
            <a:picLocks noGrp="1" noChangeAspect="1"/>
          </p:cNvPicPr>
          <p:nvPr>
            <p:ph type="pic" sz="quarter" idx="13"/>
          </p:nvPr>
        </p:nvPicPr>
        <p:blipFill>
          <a:blip r:embed="rId2">
            <a:alphaModFix amt="19000"/>
            <a:extLst>
              <a:ext uri="{BEBA8EAE-BF5A-486C-A8C5-ECC9F3942E4B}">
                <a14:imgProps xmlns:a14="http://schemas.microsoft.com/office/drawing/2010/main">
                  <a14:imgLayer r:embed="rId3">
                    <a14:imgEffect>
                      <a14:brightnessContrast contrast="-3000"/>
                    </a14:imgEffect>
                  </a14:imgLayer>
                </a14:imgProps>
              </a:ext>
            </a:extLst>
          </a:blip>
          <a:srcRect t="7845" b="7845"/>
          <a:stretch>
            <a:fillRect/>
          </a:stretch>
        </p:blipFill>
        <p:spPr>
          <a:xfrm>
            <a:off x="-22169" y="0"/>
            <a:ext cx="12192000" cy="6858000"/>
          </a:xfrm>
        </p:spPr>
      </p:pic>
      <p:sp>
        <p:nvSpPr>
          <p:cNvPr id="4" name="Title 3">
            <a:extLst>
              <a:ext uri="{FF2B5EF4-FFF2-40B4-BE49-F238E27FC236}">
                <a16:creationId xmlns:a16="http://schemas.microsoft.com/office/drawing/2014/main" id="{3883F755-C64F-28B1-095E-50C2F78274C1}"/>
              </a:ext>
            </a:extLst>
          </p:cNvPr>
          <p:cNvSpPr>
            <a:spLocks noGrp="1"/>
          </p:cNvSpPr>
          <p:nvPr>
            <p:ph type="title"/>
          </p:nvPr>
        </p:nvSpPr>
        <p:spPr>
          <a:xfrm>
            <a:off x="816031" y="692457"/>
            <a:ext cx="10515600" cy="778183"/>
          </a:xfrm>
        </p:spPr>
        <p:txBody>
          <a:bodyPr>
            <a:normAutofit/>
          </a:bodyPr>
          <a:lstStyle/>
          <a:p>
            <a:r>
              <a:rPr lang="en-US" sz="2400" dirty="0" err="1">
                <a:solidFill>
                  <a:schemeClr val="accent1"/>
                </a:solidFill>
              </a:rPr>
              <a:t>dAta</a:t>
            </a:r>
            <a:r>
              <a:rPr lang="en-US" sz="2400" dirty="0">
                <a:solidFill>
                  <a:schemeClr val="accent1"/>
                </a:solidFill>
              </a:rPr>
              <a:t> VISUALIZATION</a:t>
            </a:r>
          </a:p>
        </p:txBody>
      </p:sp>
      <p:pic>
        <p:nvPicPr>
          <p:cNvPr id="3" name="Picture 2">
            <a:extLst>
              <a:ext uri="{FF2B5EF4-FFF2-40B4-BE49-F238E27FC236}">
                <a16:creationId xmlns:a16="http://schemas.microsoft.com/office/drawing/2014/main" id="{A787AB9A-E8F0-FE70-8928-55B05AFCC868}"/>
              </a:ext>
            </a:extLst>
          </p:cNvPr>
          <p:cNvPicPr>
            <a:picLocks noChangeAspect="1"/>
          </p:cNvPicPr>
          <p:nvPr/>
        </p:nvPicPr>
        <p:blipFill>
          <a:blip r:embed="rId4"/>
          <a:stretch>
            <a:fillRect/>
          </a:stretch>
        </p:blipFill>
        <p:spPr>
          <a:xfrm>
            <a:off x="10629901" y="-33375"/>
            <a:ext cx="1381124" cy="847763"/>
          </a:xfrm>
          <a:prstGeom prst="rect">
            <a:avLst/>
          </a:prstGeom>
        </p:spPr>
      </p:pic>
      <p:sp>
        <p:nvSpPr>
          <p:cNvPr id="2" name="Rectangle 1">
            <a:extLst>
              <a:ext uri="{FF2B5EF4-FFF2-40B4-BE49-F238E27FC236}">
                <a16:creationId xmlns:a16="http://schemas.microsoft.com/office/drawing/2014/main" id="{357F8C62-C3F2-2079-AD88-83BAF1E0A842}"/>
              </a:ext>
            </a:extLst>
          </p:cNvPr>
          <p:cNvSpPr/>
          <p:nvPr/>
        </p:nvSpPr>
        <p:spPr>
          <a:xfrm>
            <a:off x="418614" y="263525"/>
            <a:ext cx="1099147" cy="369332"/>
          </a:xfrm>
          <a:prstGeom prst="rect">
            <a:avLst/>
          </a:prstGeom>
        </p:spPr>
        <p:txBody>
          <a:bodyPr wrap="none">
            <a:spAutoFit/>
          </a:bodyPr>
          <a:lstStyle/>
          <a:p>
            <a:r>
              <a:rPr lang="en-US" dirty="0" err="1">
                <a:solidFill>
                  <a:srgbClr val="FF0000"/>
                </a:solidFill>
                <a:latin typeface="Arial Black" panose="020B0A04020102020204" pitchFamily="34" charset="0"/>
              </a:rPr>
              <a:t>upGrad</a:t>
            </a:r>
            <a:endParaRPr lang="en-US" dirty="0">
              <a:solidFill>
                <a:srgbClr val="FF0000"/>
              </a:solidFill>
              <a:latin typeface="Arial Black" panose="020B0A04020102020204" pitchFamily="34" charset="0"/>
            </a:endParaRPr>
          </a:p>
        </p:txBody>
      </p:sp>
      <p:sp>
        <p:nvSpPr>
          <p:cNvPr id="10" name="TextBox 9">
            <a:extLst>
              <a:ext uri="{FF2B5EF4-FFF2-40B4-BE49-F238E27FC236}">
                <a16:creationId xmlns:a16="http://schemas.microsoft.com/office/drawing/2014/main" id="{37244D61-F74D-3855-A88C-A7379387D93C}"/>
              </a:ext>
            </a:extLst>
          </p:cNvPr>
          <p:cNvSpPr txBox="1"/>
          <p:nvPr/>
        </p:nvSpPr>
        <p:spPr>
          <a:xfrm>
            <a:off x="816031" y="1552055"/>
            <a:ext cx="4493342" cy="769441"/>
          </a:xfrm>
          <a:prstGeom prst="rect">
            <a:avLst/>
          </a:prstGeom>
          <a:noFill/>
        </p:spPr>
        <p:txBody>
          <a:bodyPr wrap="square">
            <a:spAutoFit/>
          </a:bodyPr>
          <a:lstStyle/>
          <a:p>
            <a:pPr algn="ctr"/>
            <a:r>
              <a:rPr lang="en-US" sz="4400" dirty="0">
                <a:solidFill>
                  <a:schemeClr val="tx2"/>
                </a:solidFill>
                <a:latin typeface="Bahnschrift Light Condensed" panose="020B0502040204020203" pitchFamily="34" charset="0"/>
              </a:rPr>
              <a:t> Heatmap</a:t>
            </a:r>
            <a:endParaRPr lang="en-IN" sz="4400" dirty="0">
              <a:solidFill>
                <a:schemeClr val="tx2"/>
              </a:solidFill>
              <a:latin typeface="Bahnschrift Light Condensed" panose="020B0502040204020203" pitchFamily="34" charset="0"/>
            </a:endParaRPr>
          </a:p>
        </p:txBody>
      </p:sp>
      <p:pic>
        <p:nvPicPr>
          <p:cNvPr id="6" name="Picture 5">
            <a:extLst>
              <a:ext uri="{FF2B5EF4-FFF2-40B4-BE49-F238E27FC236}">
                <a16:creationId xmlns:a16="http://schemas.microsoft.com/office/drawing/2014/main" id="{D479E2B7-ED70-58BE-9FAD-FE87E80DF47C}"/>
              </a:ext>
            </a:extLst>
          </p:cNvPr>
          <p:cNvPicPr>
            <a:picLocks noChangeAspect="1"/>
          </p:cNvPicPr>
          <p:nvPr/>
        </p:nvPicPr>
        <p:blipFill>
          <a:blip r:embed="rId5"/>
          <a:stretch>
            <a:fillRect/>
          </a:stretch>
        </p:blipFill>
        <p:spPr>
          <a:xfrm>
            <a:off x="5761703" y="1470640"/>
            <a:ext cx="5354502" cy="4146720"/>
          </a:xfrm>
          <a:prstGeom prst="rect">
            <a:avLst/>
          </a:prstGeom>
        </p:spPr>
      </p:pic>
      <p:sp>
        <p:nvSpPr>
          <p:cNvPr id="7" name="TextBox 6">
            <a:extLst>
              <a:ext uri="{FF2B5EF4-FFF2-40B4-BE49-F238E27FC236}">
                <a16:creationId xmlns:a16="http://schemas.microsoft.com/office/drawing/2014/main" id="{8A15BAEA-BDE1-3D9C-1811-C35779A76A63}"/>
              </a:ext>
            </a:extLst>
          </p:cNvPr>
          <p:cNvSpPr txBox="1"/>
          <p:nvPr/>
        </p:nvSpPr>
        <p:spPr>
          <a:xfrm>
            <a:off x="1075795" y="2570372"/>
            <a:ext cx="4597418" cy="3046988"/>
          </a:xfrm>
          <a:prstGeom prst="rect">
            <a:avLst/>
          </a:prstGeom>
          <a:noFill/>
        </p:spPr>
        <p:txBody>
          <a:bodyPr wrap="square" rtlCol="0">
            <a:spAutoFit/>
          </a:bodyPr>
          <a:lstStyle/>
          <a:p>
            <a:r>
              <a:rPr lang="en-IN" sz="3200" dirty="0"/>
              <a:t>From this heat map we can conclude that </a:t>
            </a:r>
            <a:r>
              <a:rPr lang="en-IN" sz="3200" dirty="0" err="1"/>
              <a:t>BPMeds</a:t>
            </a:r>
            <a:r>
              <a:rPr lang="en-IN" sz="3200" dirty="0"/>
              <a:t> are more correlated  with </a:t>
            </a:r>
            <a:r>
              <a:rPr lang="en-IN" sz="3200" dirty="0" err="1"/>
              <a:t>TenYearCHD</a:t>
            </a:r>
            <a:r>
              <a:rPr lang="en-IN" sz="3200" dirty="0"/>
              <a:t> , </a:t>
            </a:r>
            <a:r>
              <a:rPr lang="en-IN" sz="3200" dirty="0" err="1"/>
              <a:t>totChol</a:t>
            </a:r>
            <a:r>
              <a:rPr lang="en-IN" sz="3200" dirty="0"/>
              <a:t> is more correlated with </a:t>
            </a:r>
            <a:r>
              <a:rPr lang="en-IN" sz="3200" dirty="0" err="1"/>
              <a:t>BPMeds</a:t>
            </a:r>
            <a:endParaRPr lang="en-IN" sz="3200" dirty="0"/>
          </a:p>
        </p:txBody>
      </p:sp>
    </p:spTree>
    <p:extLst>
      <p:ext uri="{BB962C8B-B14F-4D97-AF65-F5344CB8AC3E}">
        <p14:creationId xmlns:p14="http://schemas.microsoft.com/office/powerpoint/2010/main" val="2717438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841EEA2B-66A9-8DCE-6AD4-03D7A4A4A998}"/>
            </a:ext>
          </a:extLst>
        </p:cNvPr>
        <p:cNvGrpSpPr/>
        <p:nvPr/>
      </p:nvGrpSpPr>
      <p:grpSpPr>
        <a:xfrm>
          <a:off x="0" y="0"/>
          <a:ext cx="0" cy="0"/>
          <a:chOff x="0" y="0"/>
          <a:chExt cx="0" cy="0"/>
        </a:xfrm>
      </p:grpSpPr>
      <p:pic>
        <p:nvPicPr>
          <p:cNvPr id="15" name="Picture Placeholder 5">
            <a:extLst>
              <a:ext uri="{FF2B5EF4-FFF2-40B4-BE49-F238E27FC236}">
                <a16:creationId xmlns:a16="http://schemas.microsoft.com/office/drawing/2014/main" id="{D348996B-1E29-3F87-6F84-9EC093B6541A}"/>
              </a:ext>
            </a:extLst>
          </p:cNvPr>
          <p:cNvPicPr>
            <a:picLocks noGrp="1" noChangeAspect="1"/>
          </p:cNvPicPr>
          <p:nvPr>
            <p:ph type="pic" sz="quarter" idx="13"/>
          </p:nvPr>
        </p:nvPicPr>
        <p:blipFill>
          <a:blip r:embed="rId2">
            <a:alphaModFix amt="19000"/>
            <a:extLst>
              <a:ext uri="{BEBA8EAE-BF5A-486C-A8C5-ECC9F3942E4B}">
                <a14:imgProps xmlns:a14="http://schemas.microsoft.com/office/drawing/2010/main">
                  <a14:imgLayer r:embed="rId3">
                    <a14:imgEffect>
                      <a14:brightnessContrast contrast="-3000"/>
                    </a14:imgEffect>
                  </a14:imgLayer>
                </a14:imgProps>
              </a:ext>
            </a:extLst>
          </a:blip>
          <a:srcRect t="7845" b="7845"/>
          <a:stretch>
            <a:fillRect/>
          </a:stretch>
        </p:blipFill>
        <p:spPr>
          <a:xfrm>
            <a:off x="-22169" y="0"/>
            <a:ext cx="12192000" cy="6858000"/>
          </a:xfrm>
        </p:spPr>
      </p:pic>
      <p:sp>
        <p:nvSpPr>
          <p:cNvPr id="4" name="Title 3">
            <a:extLst>
              <a:ext uri="{FF2B5EF4-FFF2-40B4-BE49-F238E27FC236}">
                <a16:creationId xmlns:a16="http://schemas.microsoft.com/office/drawing/2014/main" id="{FAE3EE9D-8012-C031-C001-651CAEACFB32}"/>
              </a:ext>
            </a:extLst>
          </p:cNvPr>
          <p:cNvSpPr>
            <a:spLocks noGrp="1"/>
          </p:cNvSpPr>
          <p:nvPr>
            <p:ph type="title"/>
          </p:nvPr>
        </p:nvSpPr>
        <p:spPr>
          <a:xfrm>
            <a:off x="816031" y="692457"/>
            <a:ext cx="10515600" cy="778183"/>
          </a:xfrm>
        </p:spPr>
        <p:txBody>
          <a:bodyPr>
            <a:normAutofit/>
          </a:bodyPr>
          <a:lstStyle/>
          <a:p>
            <a:r>
              <a:rPr lang="en-US" sz="2400" dirty="0" err="1">
                <a:solidFill>
                  <a:schemeClr val="accent1"/>
                </a:solidFill>
              </a:rPr>
              <a:t>dAta</a:t>
            </a:r>
            <a:r>
              <a:rPr lang="en-US" sz="2400" dirty="0">
                <a:solidFill>
                  <a:schemeClr val="accent1"/>
                </a:solidFill>
              </a:rPr>
              <a:t> VISUALIZATION</a:t>
            </a:r>
          </a:p>
        </p:txBody>
      </p:sp>
      <p:pic>
        <p:nvPicPr>
          <p:cNvPr id="3" name="Picture 2">
            <a:extLst>
              <a:ext uri="{FF2B5EF4-FFF2-40B4-BE49-F238E27FC236}">
                <a16:creationId xmlns:a16="http://schemas.microsoft.com/office/drawing/2014/main" id="{FB4574FE-ACB8-A34C-AD6A-A4ADE5714377}"/>
              </a:ext>
            </a:extLst>
          </p:cNvPr>
          <p:cNvPicPr>
            <a:picLocks noChangeAspect="1"/>
          </p:cNvPicPr>
          <p:nvPr/>
        </p:nvPicPr>
        <p:blipFill>
          <a:blip r:embed="rId4"/>
          <a:stretch>
            <a:fillRect/>
          </a:stretch>
        </p:blipFill>
        <p:spPr>
          <a:xfrm>
            <a:off x="10629901" y="-33375"/>
            <a:ext cx="1381124" cy="847763"/>
          </a:xfrm>
          <a:prstGeom prst="rect">
            <a:avLst/>
          </a:prstGeom>
        </p:spPr>
      </p:pic>
      <p:sp>
        <p:nvSpPr>
          <p:cNvPr id="2" name="Rectangle 1">
            <a:extLst>
              <a:ext uri="{FF2B5EF4-FFF2-40B4-BE49-F238E27FC236}">
                <a16:creationId xmlns:a16="http://schemas.microsoft.com/office/drawing/2014/main" id="{7DC2F3D9-087F-2D48-2EC2-0A75088926C5}"/>
              </a:ext>
            </a:extLst>
          </p:cNvPr>
          <p:cNvSpPr/>
          <p:nvPr/>
        </p:nvSpPr>
        <p:spPr>
          <a:xfrm>
            <a:off x="418614" y="263525"/>
            <a:ext cx="1099147" cy="369332"/>
          </a:xfrm>
          <a:prstGeom prst="rect">
            <a:avLst/>
          </a:prstGeom>
        </p:spPr>
        <p:txBody>
          <a:bodyPr wrap="none">
            <a:spAutoFit/>
          </a:bodyPr>
          <a:lstStyle/>
          <a:p>
            <a:r>
              <a:rPr lang="en-US" dirty="0" err="1">
                <a:solidFill>
                  <a:srgbClr val="FF0000"/>
                </a:solidFill>
                <a:latin typeface="Arial Black" panose="020B0A04020102020204" pitchFamily="34" charset="0"/>
              </a:rPr>
              <a:t>upGrad</a:t>
            </a:r>
            <a:endParaRPr lang="en-US" dirty="0">
              <a:solidFill>
                <a:srgbClr val="FF0000"/>
              </a:solidFill>
              <a:latin typeface="Arial Black" panose="020B0A04020102020204" pitchFamily="34" charset="0"/>
            </a:endParaRPr>
          </a:p>
        </p:txBody>
      </p:sp>
      <p:sp>
        <p:nvSpPr>
          <p:cNvPr id="10" name="TextBox 9">
            <a:extLst>
              <a:ext uri="{FF2B5EF4-FFF2-40B4-BE49-F238E27FC236}">
                <a16:creationId xmlns:a16="http://schemas.microsoft.com/office/drawing/2014/main" id="{7AE4D36F-1137-22F3-6764-7D41BE342310}"/>
              </a:ext>
            </a:extLst>
          </p:cNvPr>
          <p:cNvSpPr txBox="1"/>
          <p:nvPr/>
        </p:nvSpPr>
        <p:spPr>
          <a:xfrm>
            <a:off x="653555" y="1074298"/>
            <a:ext cx="4493342" cy="707886"/>
          </a:xfrm>
          <a:prstGeom prst="rect">
            <a:avLst/>
          </a:prstGeom>
          <a:noFill/>
        </p:spPr>
        <p:txBody>
          <a:bodyPr wrap="square">
            <a:spAutoFit/>
          </a:bodyPr>
          <a:lstStyle/>
          <a:p>
            <a:pPr algn="ctr"/>
            <a:r>
              <a:rPr lang="en-US" sz="4000" dirty="0" err="1">
                <a:solidFill>
                  <a:schemeClr val="tx2"/>
                </a:solidFill>
                <a:latin typeface="Bahnschrift Light Condensed" panose="020B0502040204020203" pitchFamily="34" charset="0"/>
              </a:rPr>
              <a:t>Distrbution</a:t>
            </a:r>
            <a:r>
              <a:rPr lang="en-US" sz="4000" dirty="0">
                <a:solidFill>
                  <a:schemeClr val="tx2"/>
                </a:solidFill>
                <a:latin typeface="Bahnschrift Light Condensed" panose="020B0502040204020203" pitchFamily="34" charset="0"/>
              </a:rPr>
              <a:t> plot</a:t>
            </a:r>
            <a:endParaRPr lang="en-IN" sz="4000" dirty="0">
              <a:solidFill>
                <a:schemeClr val="tx2"/>
              </a:solidFill>
              <a:latin typeface="Bahnschrift Light Condensed" panose="020B0502040204020203" pitchFamily="34" charset="0"/>
            </a:endParaRPr>
          </a:p>
        </p:txBody>
      </p:sp>
      <p:pic>
        <p:nvPicPr>
          <p:cNvPr id="6" name="Picture 5">
            <a:extLst>
              <a:ext uri="{FF2B5EF4-FFF2-40B4-BE49-F238E27FC236}">
                <a16:creationId xmlns:a16="http://schemas.microsoft.com/office/drawing/2014/main" id="{5F03AEBA-34C0-8A22-B8A3-437EEE3BBCB4}"/>
              </a:ext>
            </a:extLst>
          </p:cNvPr>
          <p:cNvPicPr>
            <a:picLocks noChangeAspect="1"/>
          </p:cNvPicPr>
          <p:nvPr/>
        </p:nvPicPr>
        <p:blipFill>
          <a:blip r:embed="rId5"/>
          <a:stretch>
            <a:fillRect/>
          </a:stretch>
        </p:blipFill>
        <p:spPr>
          <a:xfrm>
            <a:off x="5461529" y="1782184"/>
            <a:ext cx="5300965" cy="3899057"/>
          </a:xfrm>
          <a:prstGeom prst="rect">
            <a:avLst/>
          </a:prstGeom>
        </p:spPr>
      </p:pic>
      <p:sp>
        <p:nvSpPr>
          <p:cNvPr id="7" name="TextBox 6">
            <a:extLst>
              <a:ext uri="{FF2B5EF4-FFF2-40B4-BE49-F238E27FC236}">
                <a16:creationId xmlns:a16="http://schemas.microsoft.com/office/drawing/2014/main" id="{EC295588-19DB-2CDF-DA16-6C6AFBB87EC8}"/>
              </a:ext>
            </a:extLst>
          </p:cNvPr>
          <p:cNvSpPr txBox="1"/>
          <p:nvPr/>
        </p:nvSpPr>
        <p:spPr>
          <a:xfrm>
            <a:off x="1140542" y="2381662"/>
            <a:ext cx="4493342" cy="830997"/>
          </a:xfrm>
          <a:prstGeom prst="rect">
            <a:avLst/>
          </a:prstGeom>
          <a:noFill/>
        </p:spPr>
        <p:txBody>
          <a:bodyPr wrap="square" rtlCol="0">
            <a:spAutoFit/>
          </a:bodyPr>
          <a:lstStyle/>
          <a:p>
            <a:r>
              <a:rPr lang="en-US" sz="2400" b="1" i="1" dirty="0"/>
              <a:t>How age and </a:t>
            </a:r>
            <a:r>
              <a:rPr lang="en-US" sz="2400" b="1" i="1" dirty="0" err="1"/>
              <a:t>prevalentstroke</a:t>
            </a:r>
            <a:r>
              <a:rPr lang="en-US" sz="2400" b="1" i="1" dirty="0"/>
              <a:t> is </a:t>
            </a:r>
            <a:r>
              <a:rPr lang="en-US" sz="2400" b="1" i="1" dirty="0" err="1"/>
              <a:t>releated</a:t>
            </a:r>
            <a:r>
              <a:rPr lang="en-US" sz="2400" b="1" i="1" dirty="0"/>
              <a:t> to each other</a:t>
            </a:r>
            <a:endParaRPr lang="en-IN" sz="2400" b="1" i="1" dirty="0"/>
          </a:p>
        </p:txBody>
      </p:sp>
      <p:sp>
        <p:nvSpPr>
          <p:cNvPr id="8" name="TextBox 7">
            <a:extLst>
              <a:ext uri="{FF2B5EF4-FFF2-40B4-BE49-F238E27FC236}">
                <a16:creationId xmlns:a16="http://schemas.microsoft.com/office/drawing/2014/main" id="{17AF18EE-91A0-C543-2E51-5073660AFC97}"/>
              </a:ext>
            </a:extLst>
          </p:cNvPr>
          <p:cNvSpPr txBox="1"/>
          <p:nvPr/>
        </p:nvSpPr>
        <p:spPr>
          <a:xfrm>
            <a:off x="1042219" y="3504607"/>
            <a:ext cx="4419310" cy="1323439"/>
          </a:xfrm>
          <a:prstGeom prst="rect">
            <a:avLst/>
          </a:prstGeom>
          <a:noFill/>
        </p:spPr>
        <p:txBody>
          <a:bodyPr wrap="square" rtlCol="0">
            <a:spAutoFit/>
          </a:bodyPr>
          <a:lstStyle/>
          <a:p>
            <a:br>
              <a:rPr lang="en-US" sz="2000" b="1" i="1" dirty="0">
                <a:solidFill>
                  <a:srgbClr val="000000"/>
                </a:solidFill>
                <a:effectLst/>
                <a:latin typeface="Helvetica Neue"/>
              </a:rPr>
            </a:br>
            <a:r>
              <a:rPr lang="en-US" sz="2000" b="1" i="1" dirty="0">
                <a:solidFill>
                  <a:srgbClr val="000000"/>
                </a:solidFill>
                <a:effectLst/>
                <a:latin typeface="Helvetica Neue"/>
              </a:rPr>
              <a:t>People ages between 53 to 65 they got more number of prevalent stroke </a:t>
            </a:r>
            <a:endParaRPr lang="en-IN" sz="2000" b="1" i="1" dirty="0"/>
          </a:p>
        </p:txBody>
      </p:sp>
    </p:spTree>
    <p:extLst>
      <p:ext uri="{BB962C8B-B14F-4D97-AF65-F5344CB8AC3E}">
        <p14:creationId xmlns:p14="http://schemas.microsoft.com/office/powerpoint/2010/main" val="571531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CCBC5A99-E227-D261-42B7-616318F14DAD}"/>
            </a:ext>
          </a:extLst>
        </p:cNvPr>
        <p:cNvGrpSpPr/>
        <p:nvPr/>
      </p:nvGrpSpPr>
      <p:grpSpPr>
        <a:xfrm>
          <a:off x="0" y="0"/>
          <a:ext cx="0" cy="0"/>
          <a:chOff x="0" y="0"/>
          <a:chExt cx="0" cy="0"/>
        </a:xfrm>
      </p:grpSpPr>
      <p:pic>
        <p:nvPicPr>
          <p:cNvPr id="15" name="Picture Placeholder 5">
            <a:extLst>
              <a:ext uri="{FF2B5EF4-FFF2-40B4-BE49-F238E27FC236}">
                <a16:creationId xmlns:a16="http://schemas.microsoft.com/office/drawing/2014/main" id="{9CD53215-4906-2F73-3E58-EC729E9F9228}"/>
              </a:ext>
            </a:extLst>
          </p:cNvPr>
          <p:cNvPicPr>
            <a:picLocks noGrp="1" noChangeAspect="1"/>
          </p:cNvPicPr>
          <p:nvPr>
            <p:ph type="pic" sz="quarter" idx="13"/>
          </p:nvPr>
        </p:nvPicPr>
        <p:blipFill>
          <a:blip r:embed="rId2">
            <a:alphaModFix amt="19000"/>
            <a:extLst>
              <a:ext uri="{BEBA8EAE-BF5A-486C-A8C5-ECC9F3942E4B}">
                <a14:imgProps xmlns:a14="http://schemas.microsoft.com/office/drawing/2010/main">
                  <a14:imgLayer r:embed="rId3">
                    <a14:imgEffect>
                      <a14:brightnessContrast contrast="-3000"/>
                    </a14:imgEffect>
                  </a14:imgLayer>
                </a14:imgProps>
              </a:ext>
            </a:extLst>
          </a:blip>
          <a:srcRect t="7845" b="7845"/>
          <a:stretch>
            <a:fillRect/>
          </a:stretch>
        </p:blipFill>
        <p:spPr>
          <a:xfrm>
            <a:off x="-22169" y="0"/>
            <a:ext cx="12192000" cy="6858000"/>
          </a:xfrm>
        </p:spPr>
      </p:pic>
      <p:sp>
        <p:nvSpPr>
          <p:cNvPr id="4" name="Title 3">
            <a:extLst>
              <a:ext uri="{FF2B5EF4-FFF2-40B4-BE49-F238E27FC236}">
                <a16:creationId xmlns:a16="http://schemas.microsoft.com/office/drawing/2014/main" id="{8D7F1B9D-C3D4-3DF8-34D2-C4DDE591FE0A}"/>
              </a:ext>
            </a:extLst>
          </p:cNvPr>
          <p:cNvSpPr>
            <a:spLocks noGrp="1"/>
          </p:cNvSpPr>
          <p:nvPr>
            <p:ph type="title"/>
          </p:nvPr>
        </p:nvSpPr>
        <p:spPr>
          <a:xfrm>
            <a:off x="816031" y="692457"/>
            <a:ext cx="10515600" cy="778183"/>
          </a:xfrm>
        </p:spPr>
        <p:txBody>
          <a:bodyPr>
            <a:normAutofit/>
          </a:bodyPr>
          <a:lstStyle/>
          <a:p>
            <a:r>
              <a:rPr lang="en-US" sz="2400" dirty="0" err="1">
                <a:solidFill>
                  <a:schemeClr val="accent1"/>
                </a:solidFill>
              </a:rPr>
              <a:t>dAta</a:t>
            </a:r>
            <a:r>
              <a:rPr lang="en-US" sz="2400" dirty="0">
                <a:solidFill>
                  <a:schemeClr val="accent1"/>
                </a:solidFill>
              </a:rPr>
              <a:t> VISUALIZATION</a:t>
            </a:r>
          </a:p>
        </p:txBody>
      </p:sp>
      <p:pic>
        <p:nvPicPr>
          <p:cNvPr id="3" name="Picture 2">
            <a:extLst>
              <a:ext uri="{FF2B5EF4-FFF2-40B4-BE49-F238E27FC236}">
                <a16:creationId xmlns:a16="http://schemas.microsoft.com/office/drawing/2014/main" id="{3A509D40-2B64-E399-8115-EE51311A6B80}"/>
              </a:ext>
            </a:extLst>
          </p:cNvPr>
          <p:cNvPicPr>
            <a:picLocks noChangeAspect="1"/>
          </p:cNvPicPr>
          <p:nvPr/>
        </p:nvPicPr>
        <p:blipFill>
          <a:blip r:embed="rId4"/>
          <a:stretch>
            <a:fillRect/>
          </a:stretch>
        </p:blipFill>
        <p:spPr>
          <a:xfrm>
            <a:off x="10629901" y="-33375"/>
            <a:ext cx="1381124" cy="847763"/>
          </a:xfrm>
          <a:prstGeom prst="rect">
            <a:avLst/>
          </a:prstGeom>
        </p:spPr>
      </p:pic>
      <p:sp>
        <p:nvSpPr>
          <p:cNvPr id="2" name="Rectangle 1">
            <a:extLst>
              <a:ext uri="{FF2B5EF4-FFF2-40B4-BE49-F238E27FC236}">
                <a16:creationId xmlns:a16="http://schemas.microsoft.com/office/drawing/2014/main" id="{B97AB46E-5066-F269-AE9C-5515E885B698}"/>
              </a:ext>
            </a:extLst>
          </p:cNvPr>
          <p:cNvSpPr/>
          <p:nvPr/>
        </p:nvSpPr>
        <p:spPr>
          <a:xfrm>
            <a:off x="418614" y="263525"/>
            <a:ext cx="1099147" cy="369332"/>
          </a:xfrm>
          <a:prstGeom prst="rect">
            <a:avLst/>
          </a:prstGeom>
        </p:spPr>
        <p:txBody>
          <a:bodyPr wrap="none">
            <a:spAutoFit/>
          </a:bodyPr>
          <a:lstStyle/>
          <a:p>
            <a:r>
              <a:rPr lang="en-US" dirty="0" err="1">
                <a:solidFill>
                  <a:srgbClr val="FF0000"/>
                </a:solidFill>
                <a:latin typeface="Arial Black" panose="020B0A04020102020204" pitchFamily="34" charset="0"/>
              </a:rPr>
              <a:t>upGrad</a:t>
            </a:r>
            <a:endParaRPr lang="en-US" dirty="0">
              <a:solidFill>
                <a:srgbClr val="FF0000"/>
              </a:solidFill>
              <a:latin typeface="Arial Black" panose="020B0A04020102020204" pitchFamily="34" charset="0"/>
            </a:endParaRPr>
          </a:p>
        </p:txBody>
      </p:sp>
      <p:sp>
        <p:nvSpPr>
          <p:cNvPr id="10" name="TextBox 9">
            <a:extLst>
              <a:ext uri="{FF2B5EF4-FFF2-40B4-BE49-F238E27FC236}">
                <a16:creationId xmlns:a16="http://schemas.microsoft.com/office/drawing/2014/main" id="{18CA30D6-C248-E035-0319-8AAAE08A6D8E}"/>
              </a:ext>
            </a:extLst>
          </p:cNvPr>
          <p:cNvSpPr txBox="1"/>
          <p:nvPr/>
        </p:nvSpPr>
        <p:spPr>
          <a:xfrm>
            <a:off x="1517761" y="2411391"/>
            <a:ext cx="4493342" cy="1569660"/>
          </a:xfrm>
          <a:prstGeom prst="rect">
            <a:avLst/>
          </a:prstGeom>
          <a:noFill/>
        </p:spPr>
        <p:txBody>
          <a:bodyPr wrap="square">
            <a:spAutoFit/>
          </a:bodyPr>
          <a:lstStyle/>
          <a:p>
            <a:pPr algn="l"/>
            <a:r>
              <a:rPr lang="en-US" sz="3200" b="1" i="0" dirty="0">
                <a:solidFill>
                  <a:srgbClr val="000000"/>
                </a:solidFill>
                <a:effectLst/>
                <a:latin typeface="Helvetica Neue"/>
              </a:rPr>
              <a:t>we found that male smoke more as compare to female</a:t>
            </a:r>
          </a:p>
        </p:txBody>
      </p:sp>
      <p:pic>
        <p:nvPicPr>
          <p:cNvPr id="6" name="Picture 5">
            <a:extLst>
              <a:ext uri="{FF2B5EF4-FFF2-40B4-BE49-F238E27FC236}">
                <a16:creationId xmlns:a16="http://schemas.microsoft.com/office/drawing/2014/main" id="{CC6C6851-76C5-08DD-6F1A-4B3D861B1F6F}"/>
              </a:ext>
            </a:extLst>
          </p:cNvPr>
          <p:cNvPicPr>
            <a:picLocks noChangeAspect="1"/>
          </p:cNvPicPr>
          <p:nvPr/>
        </p:nvPicPr>
        <p:blipFill>
          <a:blip r:embed="rId5"/>
          <a:stretch>
            <a:fillRect/>
          </a:stretch>
        </p:blipFill>
        <p:spPr>
          <a:xfrm>
            <a:off x="6096000" y="1651927"/>
            <a:ext cx="5047866" cy="3952460"/>
          </a:xfrm>
          <a:prstGeom prst="rect">
            <a:avLst/>
          </a:prstGeom>
        </p:spPr>
      </p:pic>
    </p:spTree>
    <p:extLst>
      <p:ext uri="{BB962C8B-B14F-4D97-AF65-F5344CB8AC3E}">
        <p14:creationId xmlns:p14="http://schemas.microsoft.com/office/powerpoint/2010/main" val="1045894918"/>
      </p:ext>
    </p:extLst>
  </p:cSld>
  <p:clrMapOvr>
    <a:masterClrMapping/>
  </p:clrMapOvr>
</p:sld>
</file>

<file path=ppt/theme/theme1.xml><?xml version="1.0" encoding="utf-8"?>
<a:theme xmlns:a="http://schemas.openxmlformats.org/drawingml/2006/main" name="Office Theme">
  <a:themeElements>
    <a:clrScheme name="2020 Templates - Orange Mono">
      <a:dk1>
        <a:srgbClr val="000000"/>
      </a:dk1>
      <a:lt1>
        <a:srgbClr val="FFFFFF"/>
      </a:lt1>
      <a:dk2>
        <a:srgbClr val="44546A"/>
      </a:dk2>
      <a:lt2>
        <a:srgbClr val="E7E6E6"/>
      </a:lt2>
      <a:accent1>
        <a:srgbClr val="F58423"/>
      </a:accent1>
      <a:accent2>
        <a:srgbClr val="DA741E"/>
      </a:accent2>
      <a:accent3>
        <a:srgbClr val="C96D1A"/>
      </a:accent3>
      <a:accent4>
        <a:srgbClr val="C16819"/>
      </a:accent4>
      <a:accent5>
        <a:srgbClr val="B66218"/>
      </a:accent5>
      <a:accent6>
        <a:srgbClr val="AD5D17"/>
      </a:accent6>
      <a:hlink>
        <a:srgbClr val="F58622"/>
      </a:hlink>
      <a:folHlink>
        <a:srgbClr val="F8B77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b="0" i="0" dirty="0">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839</TotalTime>
  <Words>947</Words>
  <Application>Microsoft Office PowerPoint</Application>
  <PresentationFormat>Widescreen</PresentationFormat>
  <Paragraphs>81</Paragraphs>
  <Slides>17</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17</vt:i4>
      </vt:variant>
    </vt:vector>
  </HeadingPairs>
  <TitlesOfParts>
    <vt:vector size="30" baseType="lpstr">
      <vt:lpstr>Aptos</vt:lpstr>
      <vt:lpstr>Arial</vt:lpstr>
      <vt:lpstr>Arial Black</vt:lpstr>
      <vt:lpstr>Bahnschrift Light Condensed</vt:lpstr>
      <vt:lpstr>Chivo Light</vt:lpstr>
      <vt:lpstr>Helvetica Neue</vt:lpstr>
      <vt:lpstr>Oswald Medium</vt:lpstr>
      <vt:lpstr>Oswald SemiBold</vt:lpstr>
      <vt:lpstr>Roboto Light</vt:lpstr>
      <vt:lpstr>Segoe UI</vt:lpstr>
      <vt:lpstr>Univers Condensed Light</vt:lpstr>
      <vt:lpstr>Wingdings</vt:lpstr>
      <vt:lpstr>Office Theme</vt:lpstr>
      <vt:lpstr> heart disease prediction </vt:lpstr>
      <vt:lpstr>introduction</vt:lpstr>
      <vt:lpstr>ABOUT THE PROJECT</vt:lpstr>
      <vt:lpstr>dAta DEFINATION</vt:lpstr>
      <vt:lpstr>dAta VISUALIZATION</vt:lpstr>
      <vt:lpstr>dAta VISUALIZATION</vt:lpstr>
      <vt:lpstr>dAta VISUALIZATION</vt:lpstr>
      <vt:lpstr>dAta VISUALIZATION</vt:lpstr>
      <vt:lpstr>dAta VISUALIZATION</vt:lpstr>
      <vt:lpstr>dAta VISUALIZATION</vt:lpstr>
      <vt:lpstr>dAta VISUALIZATION</vt:lpstr>
      <vt:lpstr>dAta VISUALIZATION</vt:lpstr>
      <vt:lpstr>dAta VISUALIZATION</vt:lpstr>
      <vt:lpstr>STEPS OF EDA </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heart disease prediction </dc:title>
  <cp:lastModifiedBy>Sahil  Raj</cp:lastModifiedBy>
  <cp:revision>8</cp:revision>
  <dcterms:modified xsi:type="dcterms:W3CDTF">2024-03-05T09:16:44Z</dcterms:modified>
</cp:coreProperties>
</file>