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7" r:id="rId14"/>
    <p:sldId id="272" r:id="rId15"/>
    <p:sldId id="273" r:id="rId16"/>
    <p:sldId id="276" r:id="rId17"/>
    <p:sldId id="265" r:id="rId18"/>
    <p:sldId id="275" r:id="rId19"/>
    <p:sldId id="26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C0E7C-F54D-44A5-A5AB-22D994A0B542}" type="doc">
      <dgm:prSet loTypeId="urn:microsoft.com/office/officeart/2005/8/layout/bProcess3" loCatId="process" qsTypeId="urn:microsoft.com/office/officeart/2005/8/quickstyle/simple5" qsCatId="simple" csTypeId="urn:microsoft.com/office/officeart/2005/8/colors/accent1_2" csCatId="accent1" phldr="1"/>
      <dgm:spPr/>
    </dgm:pt>
    <dgm:pt modelId="{29547566-976E-47A4-983E-578D2C57251E}">
      <dgm:prSet phldrT="[Text]"/>
      <dgm:spPr/>
      <dgm:t>
        <a:bodyPr/>
        <a:lstStyle/>
        <a:p>
          <a:r>
            <a:rPr lang="en-US" dirty="0"/>
            <a:t>Load configuration properties</a:t>
          </a:r>
        </a:p>
      </dgm:t>
    </dgm:pt>
    <dgm:pt modelId="{22A56CE0-2237-4C7E-A7B1-8E10D829E996}" type="parTrans" cxnId="{E3ACE7E6-6A25-4C2E-8458-7C8ED4A30212}">
      <dgm:prSet/>
      <dgm:spPr/>
      <dgm:t>
        <a:bodyPr/>
        <a:lstStyle/>
        <a:p>
          <a:endParaRPr lang="en-US"/>
        </a:p>
      </dgm:t>
    </dgm:pt>
    <dgm:pt modelId="{14D7A38D-E28C-4244-8DAD-187A15C2BF38}" type="sibTrans" cxnId="{E3ACE7E6-6A25-4C2E-8458-7C8ED4A30212}">
      <dgm:prSet/>
      <dgm:spPr/>
      <dgm:t>
        <a:bodyPr/>
        <a:lstStyle/>
        <a:p>
          <a:endParaRPr lang="en-US" dirty="0"/>
        </a:p>
      </dgm:t>
    </dgm:pt>
    <dgm:pt modelId="{9B00F03A-BF47-4C8B-ADEF-65C2FFE2B564}">
      <dgm:prSet phldrT="[Text]"/>
      <dgm:spPr/>
      <dgm:t>
        <a:bodyPr/>
        <a:lstStyle/>
        <a:p>
          <a:r>
            <a:rPr lang="en-US" dirty="0"/>
            <a:t>Initialize all file loaders</a:t>
          </a:r>
        </a:p>
      </dgm:t>
    </dgm:pt>
    <dgm:pt modelId="{3DC20EC7-750A-4756-A042-371877F34634}" type="parTrans" cxnId="{22D0F77A-2E49-465E-BC46-10A0BEF8EEE1}">
      <dgm:prSet/>
      <dgm:spPr/>
      <dgm:t>
        <a:bodyPr/>
        <a:lstStyle/>
        <a:p>
          <a:endParaRPr lang="en-US"/>
        </a:p>
      </dgm:t>
    </dgm:pt>
    <dgm:pt modelId="{F28EA226-8B58-451E-8570-AFC564342B81}" type="sibTrans" cxnId="{22D0F77A-2E49-465E-BC46-10A0BEF8EEE1}">
      <dgm:prSet/>
      <dgm:spPr/>
      <dgm:t>
        <a:bodyPr/>
        <a:lstStyle/>
        <a:p>
          <a:endParaRPr lang="en-US" dirty="0"/>
        </a:p>
      </dgm:t>
    </dgm:pt>
    <dgm:pt modelId="{58A3D383-D0B2-4CA7-9C05-A5DB37E41AED}">
      <dgm:prSet phldrT="[Text]"/>
      <dgm:spPr/>
      <dgm:t>
        <a:bodyPr/>
        <a:lstStyle/>
        <a:p>
          <a:r>
            <a:rPr lang="en-US" dirty="0"/>
            <a:t>SCA Runner</a:t>
          </a:r>
        </a:p>
      </dgm:t>
    </dgm:pt>
    <dgm:pt modelId="{7F97B82E-A26A-46DB-9C9D-A827D6A6A580}" type="parTrans" cxnId="{D2A24D0F-07AC-45CE-9034-38A9414F4E17}">
      <dgm:prSet/>
      <dgm:spPr/>
      <dgm:t>
        <a:bodyPr/>
        <a:lstStyle/>
        <a:p>
          <a:endParaRPr lang="en-US"/>
        </a:p>
      </dgm:t>
    </dgm:pt>
    <dgm:pt modelId="{49CC20EC-627D-4EA8-9105-EB1DB722B7A4}" type="sibTrans" cxnId="{D2A24D0F-07AC-45CE-9034-38A9414F4E17}">
      <dgm:prSet/>
      <dgm:spPr/>
      <dgm:t>
        <a:bodyPr/>
        <a:lstStyle/>
        <a:p>
          <a:endParaRPr lang="en-US" dirty="0"/>
        </a:p>
      </dgm:t>
    </dgm:pt>
    <dgm:pt modelId="{3A030B67-DFDA-4888-9B11-F2E324A6A012}">
      <dgm:prSet phldrT="[Text]"/>
      <dgm:spPr/>
      <dgm:t>
        <a:bodyPr/>
        <a:lstStyle/>
        <a:p>
          <a:r>
            <a:rPr lang="en-US" dirty="0"/>
            <a:t>Validate all needed information exists</a:t>
          </a:r>
        </a:p>
      </dgm:t>
    </dgm:pt>
    <dgm:pt modelId="{CA95C575-A014-488B-9924-1551F03CCD75}" type="parTrans" cxnId="{19F24440-29ED-4E58-AFB9-2BBE2C0E24CC}">
      <dgm:prSet/>
      <dgm:spPr/>
      <dgm:t>
        <a:bodyPr/>
        <a:lstStyle/>
        <a:p>
          <a:endParaRPr lang="en-US"/>
        </a:p>
      </dgm:t>
    </dgm:pt>
    <dgm:pt modelId="{DF34B0A7-52AC-4F5E-B33E-97AF45036648}" type="sibTrans" cxnId="{19F24440-29ED-4E58-AFB9-2BBE2C0E24CC}">
      <dgm:prSet/>
      <dgm:spPr/>
      <dgm:t>
        <a:bodyPr/>
        <a:lstStyle/>
        <a:p>
          <a:endParaRPr lang="en-US"/>
        </a:p>
      </dgm:t>
    </dgm:pt>
    <dgm:pt modelId="{B46BBCA9-7510-4A61-BC25-CC09BF117CF2}">
      <dgm:prSet phldrT="[Text]"/>
      <dgm:spPr/>
      <dgm:t>
        <a:bodyPr/>
        <a:lstStyle/>
        <a:p>
          <a:r>
            <a:rPr lang="en-US" dirty="0"/>
            <a:t>Rules Loaders</a:t>
          </a:r>
        </a:p>
      </dgm:t>
    </dgm:pt>
    <dgm:pt modelId="{FAD5FD2F-B752-426D-ACEF-FB69472261B6}" type="parTrans" cxnId="{3D7B369F-F1EB-4A18-9E93-CAE305773260}">
      <dgm:prSet/>
      <dgm:spPr/>
      <dgm:t>
        <a:bodyPr/>
        <a:lstStyle/>
        <a:p>
          <a:endParaRPr lang="en-US"/>
        </a:p>
      </dgm:t>
    </dgm:pt>
    <dgm:pt modelId="{9882A278-0B53-421C-98A0-D363D744C5E4}" type="sibTrans" cxnId="{3D7B369F-F1EB-4A18-9E93-CAE305773260}">
      <dgm:prSet/>
      <dgm:spPr/>
      <dgm:t>
        <a:bodyPr/>
        <a:lstStyle/>
        <a:p>
          <a:endParaRPr lang="en-US" dirty="0"/>
        </a:p>
      </dgm:t>
    </dgm:pt>
    <dgm:pt modelId="{21295594-49AB-41FB-972B-E1DC3E6D4519}">
      <dgm:prSet phldrT="[Text]"/>
      <dgm:spPr/>
      <dgm:t>
        <a:bodyPr/>
        <a:lstStyle/>
        <a:p>
          <a:r>
            <a:rPr lang="en-US" dirty="0"/>
            <a:t>Load reporters from the configuration</a:t>
          </a:r>
        </a:p>
      </dgm:t>
    </dgm:pt>
    <dgm:pt modelId="{D4C3C30D-97E9-4C4D-B161-EC55DEBC322E}" type="parTrans" cxnId="{E585EAA4-E17F-4E96-B8EE-92B983BF7DE0}">
      <dgm:prSet/>
      <dgm:spPr/>
      <dgm:t>
        <a:bodyPr/>
        <a:lstStyle/>
        <a:p>
          <a:endParaRPr lang="en-US"/>
        </a:p>
      </dgm:t>
    </dgm:pt>
    <dgm:pt modelId="{1486E26E-606E-47C2-BF55-8A285111B008}" type="sibTrans" cxnId="{E585EAA4-E17F-4E96-B8EE-92B983BF7DE0}">
      <dgm:prSet/>
      <dgm:spPr/>
      <dgm:t>
        <a:bodyPr/>
        <a:lstStyle/>
        <a:p>
          <a:endParaRPr lang="en-US" dirty="0"/>
        </a:p>
      </dgm:t>
    </dgm:pt>
    <dgm:pt modelId="{3E6DCBA4-96CA-4DFB-9677-3810AD0C45EA}">
      <dgm:prSet phldrT="[Text]"/>
      <dgm:spPr/>
      <dgm:t>
        <a:bodyPr/>
        <a:lstStyle/>
        <a:p>
          <a:r>
            <a:rPr lang="en-US" dirty="0"/>
            <a:t>Run the reporters with the results</a:t>
          </a:r>
        </a:p>
      </dgm:t>
    </dgm:pt>
    <dgm:pt modelId="{5347CB05-B422-463A-8622-0A1E2BE65F5A}" type="parTrans" cxnId="{7F409962-5BC3-4560-ADCB-FF7A5581F5CF}">
      <dgm:prSet/>
      <dgm:spPr/>
      <dgm:t>
        <a:bodyPr/>
        <a:lstStyle/>
        <a:p>
          <a:endParaRPr lang="en-US"/>
        </a:p>
      </dgm:t>
    </dgm:pt>
    <dgm:pt modelId="{7CBC07C6-3987-4F14-AC25-CBD90616193B}" type="sibTrans" cxnId="{7F409962-5BC3-4560-ADCB-FF7A5581F5CF}">
      <dgm:prSet/>
      <dgm:spPr/>
      <dgm:t>
        <a:bodyPr/>
        <a:lstStyle/>
        <a:p>
          <a:endParaRPr lang="en-US"/>
        </a:p>
      </dgm:t>
    </dgm:pt>
    <dgm:pt modelId="{AC73FB3F-6A33-446A-87F7-6F0550257B6C}">
      <dgm:prSet phldrT="[Text]"/>
      <dgm:spPr/>
      <dgm:t>
        <a:bodyPr/>
        <a:lstStyle/>
        <a:p>
          <a:r>
            <a:rPr lang="en-US" dirty="0"/>
            <a:t>File loaders should be prepare to read files</a:t>
          </a:r>
        </a:p>
      </dgm:t>
    </dgm:pt>
    <dgm:pt modelId="{4B3B0C9E-F5FA-4FEE-AD9A-3E0F4D0EB4A9}" type="parTrans" cxnId="{02592998-557D-46FE-9766-396E9969C09D}">
      <dgm:prSet/>
      <dgm:spPr/>
      <dgm:t>
        <a:bodyPr/>
        <a:lstStyle/>
        <a:p>
          <a:endParaRPr lang="en-US"/>
        </a:p>
      </dgm:t>
    </dgm:pt>
    <dgm:pt modelId="{D07F4C93-64A2-4DF6-824A-2122A2894ABE}" type="sibTrans" cxnId="{02592998-557D-46FE-9766-396E9969C09D}">
      <dgm:prSet/>
      <dgm:spPr/>
      <dgm:t>
        <a:bodyPr/>
        <a:lstStyle/>
        <a:p>
          <a:endParaRPr lang="en-US"/>
        </a:p>
      </dgm:t>
    </dgm:pt>
    <dgm:pt modelId="{4E0D5DAF-43F0-452A-B48B-A93B8FE375C1}">
      <dgm:prSet phldrT="[Text]"/>
      <dgm:spPr/>
      <dgm:t>
        <a:bodyPr/>
        <a:lstStyle/>
        <a:p>
          <a:r>
            <a:rPr lang="en-US" dirty="0"/>
            <a:t>Compiled rules</a:t>
          </a:r>
        </a:p>
      </dgm:t>
    </dgm:pt>
    <dgm:pt modelId="{43F7C7FA-E678-48C7-9DD9-4ADFBB8F9A03}" type="parTrans" cxnId="{C1C24F7B-D43D-420A-A233-3377F7987DBB}">
      <dgm:prSet/>
      <dgm:spPr/>
      <dgm:t>
        <a:bodyPr/>
        <a:lstStyle/>
        <a:p>
          <a:endParaRPr lang="en-US"/>
        </a:p>
      </dgm:t>
    </dgm:pt>
    <dgm:pt modelId="{07EFF2C0-C2AB-4967-9CA4-CDAEC5018CEB}" type="sibTrans" cxnId="{C1C24F7B-D43D-420A-A233-3377F7987DBB}">
      <dgm:prSet/>
      <dgm:spPr/>
      <dgm:t>
        <a:bodyPr/>
        <a:lstStyle/>
        <a:p>
          <a:endParaRPr lang="en-US"/>
        </a:p>
      </dgm:t>
    </dgm:pt>
    <dgm:pt modelId="{4F69861F-6CCC-4AD0-85DD-89993E9AC98E}">
      <dgm:prSet phldrT="[Text]"/>
      <dgm:spPr/>
      <dgm:t>
        <a:bodyPr/>
        <a:lstStyle/>
        <a:p>
          <a:r>
            <a:rPr lang="en-US" dirty="0"/>
            <a:t>Dynamic rules</a:t>
          </a:r>
        </a:p>
      </dgm:t>
    </dgm:pt>
    <dgm:pt modelId="{8904E97A-885B-4B88-A275-FAF466ED293B}" type="parTrans" cxnId="{2D18D325-424F-45A8-AE4B-F7B70082373F}">
      <dgm:prSet/>
      <dgm:spPr/>
      <dgm:t>
        <a:bodyPr/>
        <a:lstStyle/>
        <a:p>
          <a:endParaRPr lang="en-US"/>
        </a:p>
      </dgm:t>
    </dgm:pt>
    <dgm:pt modelId="{CC1028F9-75C5-445F-AA34-44EF8178BD18}" type="sibTrans" cxnId="{2D18D325-424F-45A8-AE4B-F7B70082373F}">
      <dgm:prSet/>
      <dgm:spPr/>
      <dgm:t>
        <a:bodyPr/>
        <a:lstStyle/>
        <a:p>
          <a:endParaRPr lang="en-US"/>
        </a:p>
      </dgm:t>
    </dgm:pt>
    <dgm:pt modelId="{A4D22BBE-C96C-4929-9E35-7C98D3950653}">
      <dgm:prSet phldrT="[Text]"/>
      <dgm:spPr/>
      <dgm:t>
        <a:bodyPr/>
        <a:lstStyle/>
        <a:p>
          <a:r>
            <a:rPr lang="en-US" dirty="0"/>
            <a:t>Collect results from the rules inspection</a:t>
          </a:r>
        </a:p>
      </dgm:t>
    </dgm:pt>
    <dgm:pt modelId="{D51A5D26-69C6-441F-8D31-A7EB6E039E5F}" type="parTrans" cxnId="{8DCC4227-F185-474D-8743-C55F3CA27F5C}">
      <dgm:prSet/>
      <dgm:spPr/>
      <dgm:t>
        <a:bodyPr/>
        <a:lstStyle/>
        <a:p>
          <a:endParaRPr lang="en-US"/>
        </a:p>
      </dgm:t>
    </dgm:pt>
    <dgm:pt modelId="{0A7A3F0F-E4B0-4F27-B383-6BE2255DF982}" type="sibTrans" cxnId="{8DCC4227-F185-474D-8743-C55F3CA27F5C}">
      <dgm:prSet/>
      <dgm:spPr/>
      <dgm:t>
        <a:bodyPr/>
        <a:lstStyle/>
        <a:p>
          <a:endParaRPr lang="en-US"/>
        </a:p>
      </dgm:t>
    </dgm:pt>
    <dgm:pt modelId="{49305305-B32A-4757-AF26-3A9E1F57F136}">
      <dgm:prSet phldrT="[Text]"/>
      <dgm:spPr/>
      <dgm:t>
        <a:bodyPr/>
        <a:lstStyle/>
        <a:p>
          <a:r>
            <a:rPr lang="en-US" dirty="0"/>
            <a:t>Initialize reporters</a:t>
          </a:r>
        </a:p>
      </dgm:t>
    </dgm:pt>
    <dgm:pt modelId="{28D556F7-E343-446D-BD31-1A13DEF3011E}" type="parTrans" cxnId="{D3C28CC0-A957-42BC-A0E0-6C0894FFDA07}">
      <dgm:prSet/>
      <dgm:spPr/>
      <dgm:t>
        <a:bodyPr/>
        <a:lstStyle/>
        <a:p>
          <a:endParaRPr lang="en-US"/>
        </a:p>
      </dgm:t>
    </dgm:pt>
    <dgm:pt modelId="{09C4A70F-A46D-4CCD-8C8E-B9878D2B59CC}" type="sibTrans" cxnId="{D3C28CC0-A957-42BC-A0E0-6C0894FFDA07}">
      <dgm:prSet/>
      <dgm:spPr/>
      <dgm:t>
        <a:bodyPr/>
        <a:lstStyle/>
        <a:p>
          <a:endParaRPr lang="en-US"/>
        </a:p>
      </dgm:t>
    </dgm:pt>
    <dgm:pt modelId="{B01C720D-9197-4EFC-9340-601EF195D300}">
      <dgm:prSet phldrT="[Text]"/>
      <dgm:spPr/>
      <dgm:t>
        <a:bodyPr/>
        <a:lstStyle/>
        <a:p>
          <a:r>
            <a:rPr lang="en-US" dirty="0"/>
            <a:t>Call the reporters code with the results</a:t>
          </a:r>
        </a:p>
      </dgm:t>
    </dgm:pt>
    <dgm:pt modelId="{1A971EF2-D6DE-47C1-86F6-0FF7FF4CFBD6}" type="parTrans" cxnId="{FE6D4471-48F9-41B5-AF3B-311918C66EA0}">
      <dgm:prSet/>
      <dgm:spPr/>
      <dgm:t>
        <a:bodyPr/>
        <a:lstStyle/>
        <a:p>
          <a:endParaRPr lang="en-US"/>
        </a:p>
      </dgm:t>
    </dgm:pt>
    <dgm:pt modelId="{880B0125-FDB3-428B-B076-5D9653BF6C24}" type="sibTrans" cxnId="{FE6D4471-48F9-41B5-AF3B-311918C66EA0}">
      <dgm:prSet/>
      <dgm:spPr/>
      <dgm:t>
        <a:bodyPr/>
        <a:lstStyle/>
        <a:p>
          <a:endParaRPr lang="en-US"/>
        </a:p>
      </dgm:t>
    </dgm:pt>
    <dgm:pt modelId="{D4B9582C-6B7E-4DEF-9317-1379AC972505}">
      <dgm:prSet/>
      <dgm:spPr/>
      <dgm:t>
        <a:bodyPr/>
        <a:lstStyle/>
        <a:p>
          <a:r>
            <a:rPr lang="en-US" dirty="0"/>
            <a:t>Perform analysis on all files and rules</a:t>
          </a:r>
        </a:p>
      </dgm:t>
    </dgm:pt>
    <dgm:pt modelId="{6AEE69A0-E4F2-454C-B843-8C820EA6349C}" type="parTrans" cxnId="{56456B49-905C-4BD9-83B8-43A977314EBD}">
      <dgm:prSet/>
      <dgm:spPr/>
      <dgm:t>
        <a:bodyPr/>
        <a:lstStyle/>
        <a:p>
          <a:endParaRPr lang="en-US"/>
        </a:p>
      </dgm:t>
    </dgm:pt>
    <dgm:pt modelId="{064DE62C-2D66-42DB-8907-27B7B367CB03}" type="sibTrans" cxnId="{56456B49-905C-4BD9-83B8-43A977314EBD}">
      <dgm:prSet/>
      <dgm:spPr/>
      <dgm:t>
        <a:bodyPr/>
        <a:lstStyle/>
        <a:p>
          <a:endParaRPr lang="en-US"/>
        </a:p>
      </dgm:t>
    </dgm:pt>
    <dgm:pt modelId="{3AD0A4EA-6ADD-48B2-A9E0-DF55BE24D624}" type="pres">
      <dgm:prSet presAssocID="{682C0E7C-F54D-44A5-A5AB-22D994A0B542}" presName="Name0" presStyleCnt="0">
        <dgm:presLayoutVars>
          <dgm:dir/>
          <dgm:resizeHandles val="exact"/>
        </dgm:presLayoutVars>
      </dgm:prSet>
      <dgm:spPr/>
    </dgm:pt>
    <dgm:pt modelId="{8290E1A9-00C7-4337-A38B-E0E698D434EC}" type="pres">
      <dgm:prSet presAssocID="{29547566-976E-47A4-983E-578D2C57251E}" presName="node" presStyleLbl="node1" presStyleIdx="0" presStyleCnt="6">
        <dgm:presLayoutVars>
          <dgm:bulletEnabled val="1"/>
        </dgm:presLayoutVars>
      </dgm:prSet>
      <dgm:spPr/>
    </dgm:pt>
    <dgm:pt modelId="{F6D62ED6-AD32-4511-B4A1-8E6737F8FC6A}" type="pres">
      <dgm:prSet presAssocID="{14D7A38D-E28C-4244-8DAD-187A15C2BF38}" presName="sibTrans" presStyleLbl="sibTrans1D1" presStyleIdx="0" presStyleCnt="5"/>
      <dgm:spPr/>
    </dgm:pt>
    <dgm:pt modelId="{A601B932-6981-431D-8AE9-F717A056B63B}" type="pres">
      <dgm:prSet presAssocID="{14D7A38D-E28C-4244-8DAD-187A15C2BF38}" presName="connectorText" presStyleLbl="sibTrans1D1" presStyleIdx="0" presStyleCnt="5"/>
      <dgm:spPr/>
    </dgm:pt>
    <dgm:pt modelId="{07112BBA-1035-4B35-AA07-C5FB871D9DA1}" type="pres">
      <dgm:prSet presAssocID="{9B00F03A-BF47-4C8B-ADEF-65C2FFE2B564}" presName="node" presStyleLbl="node1" presStyleIdx="1" presStyleCnt="6">
        <dgm:presLayoutVars>
          <dgm:bulletEnabled val="1"/>
        </dgm:presLayoutVars>
      </dgm:prSet>
      <dgm:spPr/>
    </dgm:pt>
    <dgm:pt modelId="{136E8D87-6F8D-4FE3-9629-CCC7EE59B47F}" type="pres">
      <dgm:prSet presAssocID="{F28EA226-8B58-451E-8570-AFC564342B81}" presName="sibTrans" presStyleLbl="sibTrans1D1" presStyleIdx="1" presStyleCnt="5"/>
      <dgm:spPr/>
    </dgm:pt>
    <dgm:pt modelId="{C1204CAE-E4EE-44BD-9B33-E10D885BB2B3}" type="pres">
      <dgm:prSet presAssocID="{F28EA226-8B58-451E-8570-AFC564342B81}" presName="connectorText" presStyleLbl="sibTrans1D1" presStyleIdx="1" presStyleCnt="5"/>
      <dgm:spPr/>
    </dgm:pt>
    <dgm:pt modelId="{105C595C-52D0-4CFA-8E5C-21563012AB1F}" type="pres">
      <dgm:prSet presAssocID="{B46BBCA9-7510-4A61-BC25-CC09BF117CF2}" presName="node" presStyleLbl="node1" presStyleIdx="2" presStyleCnt="6">
        <dgm:presLayoutVars>
          <dgm:bulletEnabled val="1"/>
        </dgm:presLayoutVars>
      </dgm:prSet>
      <dgm:spPr/>
    </dgm:pt>
    <dgm:pt modelId="{72B49B20-F9A3-4E8D-98A0-AF20D2CE1979}" type="pres">
      <dgm:prSet presAssocID="{9882A278-0B53-421C-98A0-D363D744C5E4}" presName="sibTrans" presStyleLbl="sibTrans1D1" presStyleIdx="2" presStyleCnt="5"/>
      <dgm:spPr/>
    </dgm:pt>
    <dgm:pt modelId="{DD43F57B-8BAB-4F73-9CBD-A1697B1C62BA}" type="pres">
      <dgm:prSet presAssocID="{9882A278-0B53-421C-98A0-D363D744C5E4}" presName="connectorText" presStyleLbl="sibTrans1D1" presStyleIdx="2" presStyleCnt="5"/>
      <dgm:spPr/>
    </dgm:pt>
    <dgm:pt modelId="{450C7972-5DDB-42CF-93D9-72D4234C58A6}" type="pres">
      <dgm:prSet presAssocID="{58A3D383-D0B2-4CA7-9C05-A5DB37E41AED}" presName="node" presStyleLbl="node1" presStyleIdx="3" presStyleCnt="6">
        <dgm:presLayoutVars>
          <dgm:bulletEnabled val="1"/>
        </dgm:presLayoutVars>
      </dgm:prSet>
      <dgm:spPr/>
    </dgm:pt>
    <dgm:pt modelId="{FE773AD7-EF43-49C6-B5D0-5B71BBF01263}" type="pres">
      <dgm:prSet presAssocID="{49CC20EC-627D-4EA8-9105-EB1DB722B7A4}" presName="sibTrans" presStyleLbl="sibTrans1D1" presStyleIdx="3" presStyleCnt="5"/>
      <dgm:spPr/>
    </dgm:pt>
    <dgm:pt modelId="{44D9A7FD-6B2B-454D-BB94-867741EDA8C0}" type="pres">
      <dgm:prSet presAssocID="{49CC20EC-627D-4EA8-9105-EB1DB722B7A4}" presName="connectorText" presStyleLbl="sibTrans1D1" presStyleIdx="3" presStyleCnt="5"/>
      <dgm:spPr/>
    </dgm:pt>
    <dgm:pt modelId="{3F3F5B6C-92EC-4CB3-BCE7-3B838E5E790B}" type="pres">
      <dgm:prSet presAssocID="{21295594-49AB-41FB-972B-E1DC3E6D4519}" presName="node" presStyleLbl="node1" presStyleIdx="4" presStyleCnt="6">
        <dgm:presLayoutVars>
          <dgm:bulletEnabled val="1"/>
        </dgm:presLayoutVars>
      </dgm:prSet>
      <dgm:spPr/>
    </dgm:pt>
    <dgm:pt modelId="{8B9033C5-5822-4690-A689-97DFC7EC86C7}" type="pres">
      <dgm:prSet presAssocID="{1486E26E-606E-47C2-BF55-8A285111B008}" presName="sibTrans" presStyleLbl="sibTrans1D1" presStyleIdx="4" presStyleCnt="5"/>
      <dgm:spPr/>
    </dgm:pt>
    <dgm:pt modelId="{B75DB6C0-8DAA-4CF7-8303-FC4D1CF55E90}" type="pres">
      <dgm:prSet presAssocID="{1486E26E-606E-47C2-BF55-8A285111B008}" presName="connectorText" presStyleLbl="sibTrans1D1" presStyleIdx="4" presStyleCnt="5"/>
      <dgm:spPr/>
    </dgm:pt>
    <dgm:pt modelId="{8246CE41-7C6D-4B4A-B92D-4B8D3780058D}" type="pres">
      <dgm:prSet presAssocID="{3E6DCBA4-96CA-4DFB-9677-3810AD0C45EA}" presName="node" presStyleLbl="node1" presStyleIdx="5" presStyleCnt="6">
        <dgm:presLayoutVars>
          <dgm:bulletEnabled val="1"/>
        </dgm:presLayoutVars>
      </dgm:prSet>
      <dgm:spPr/>
    </dgm:pt>
  </dgm:ptLst>
  <dgm:cxnLst>
    <dgm:cxn modelId="{2151C60A-2626-4F44-AA5E-A3E5F5BF8AFF}" type="presOf" srcId="{682C0E7C-F54D-44A5-A5AB-22D994A0B542}" destId="{3AD0A4EA-6ADD-48B2-A9E0-DF55BE24D624}" srcOrd="0" destOrd="0" presId="urn:microsoft.com/office/officeart/2005/8/layout/bProcess3"/>
    <dgm:cxn modelId="{9356490D-D7DB-45D0-B963-CD59E6753400}" type="presOf" srcId="{F28EA226-8B58-451E-8570-AFC564342B81}" destId="{136E8D87-6F8D-4FE3-9629-CCC7EE59B47F}" srcOrd="0" destOrd="0" presId="urn:microsoft.com/office/officeart/2005/8/layout/bProcess3"/>
    <dgm:cxn modelId="{D2A24D0F-07AC-45CE-9034-38A9414F4E17}" srcId="{682C0E7C-F54D-44A5-A5AB-22D994A0B542}" destId="{58A3D383-D0B2-4CA7-9C05-A5DB37E41AED}" srcOrd="3" destOrd="0" parTransId="{7F97B82E-A26A-46DB-9C9D-A827D6A6A580}" sibTransId="{49CC20EC-627D-4EA8-9105-EB1DB722B7A4}"/>
    <dgm:cxn modelId="{954F700F-42FA-4A86-A792-CE9B43B440A9}" type="presOf" srcId="{F28EA226-8B58-451E-8570-AFC564342B81}" destId="{C1204CAE-E4EE-44BD-9B33-E10D885BB2B3}" srcOrd="1" destOrd="0" presId="urn:microsoft.com/office/officeart/2005/8/layout/bProcess3"/>
    <dgm:cxn modelId="{1BEA1616-D698-4C56-85E8-B8BAF994E430}" type="presOf" srcId="{D4B9582C-6B7E-4DEF-9317-1379AC972505}" destId="{450C7972-5DDB-42CF-93D9-72D4234C58A6}" srcOrd="0" destOrd="1" presId="urn:microsoft.com/office/officeart/2005/8/layout/bProcess3"/>
    <dgm:cxn modelId="{B37B3A16-79BC-44F8-B6F7-B11207DA2C66}" type="presOf" srcId="{14D7A38D-E28C-4244-8DAD-187A15C2BF38}" destId="{A601B932-6981-431D-8AE9-F717A056B63B}" srcOrd="1" destOrd="0" presId="urn:microsoft.com/office/officeart/2005/8/layout/bProcess3"/>
    <dgm:cxn modelId="{60588219-CC99-4141-B007-A5ABF669D678}" type="presOf" srcId="{AC73FB3F-6A33-446A-87F7-6F0550257B6C}" destId="{07112BBA-1035-4B35-AA07-C5FB871D9DA1}" srcOrd="0" destOrd="1" presId="urn:microsoft.com/office/officeart/2005/8/layout/bProcess3"/>
    <dgm:cxn modelId="{2D18D325-424F-45A8-AE4B-F7B70082373F}" srcId="{B46BBCA9-7510-4A61-BC25-CC09BF117CF2}" destId="{4F69861F-6CCC-4AD0-85DD-89993E9AC98E}" srcOrd="1" destOrd="0" parTransId="{8904E97A-885B-4B88-A275-FAF466ED293B}" sibTransId="{CC1028F9-75C5-445F-AA34-44EF8178BD18}"/>
    <dgm:cxn modelId="{8DCC4227-F185-474D-8743-C55F3CA27F5C}" srcId="{58A3D383-D0B2-4CA7-9C05-A5DB37E41AED}" destId="{A4D22BBE-C96C-4929-9E35-7C98D3950653}" srcOrd="1" destOrd="0" parTransId="{D51A5D26-69C6-441F-8D31-A7EB6E039E5F}" sibTransId="{0A7A3F0F-E4B0-4F27-B383-6BE2255DF982}"/>
    <dgm:cxn modelId="{FEF3112B-BAEE-45F9-ADB3-3A649C6CCD5E}" type="presOf" srcId="{3E6DCBA4-96CA-4DFB-9677-3810AD0C45EA}" destId="{8246CE41-7C6D-4B4A-B92D-4B8D3780058D}" srcOrd="0" destOrd="0" presId="urn:microsoft.com/office/officeart/2005/8/layout/bProcess3"/>
    <dgm:cxn modelId="{520B4830-688A-44FB-A3FD-0D775A55955D}" type="presOf" srcId="{A4D22BBE-C96C-4929-9E35-7C98D3950653}" destId="{450C7972-5DDB-42CF-93D9-72D4234C58A6}" srcOrd="0" destOrd="2" presId="urn:microsoft.com/office/officeart/2005/8/layout/bProcess3"/>
    <dgm:cxn modelId="{19F24440-29ED-4E58-AFB9-2BBE2C0E24CC}" srcId="{29547566-976E-47A4-983E-578D2C57251E}" destId="{3A030B67-DFDA-4888-9B11-F2E324A6A012}" srcOrd="0" destOrd="0" parTransId="{CA95C575-A014-488B-9924-1551F03CCD75}" sibTransId="{DF34B0A7-52AC-4F5E-B33E-97AF45036648}"/>
    <dgm:cxn modelId="{2F5F8261-1E02-4D5A-9955-3A940AB00A6B}" type="presOf" srcId="{1486E26E-606E-47C2-BF55-8A285111B008}" destId="{B75DB6C0-8DAA-4CF7-8303-FC4D1CF55E90}" srcOrd="1" destOrd="0" presId="urn:microsoft.com/office/officeart/2005/8/layout/bProcess3"/>
    <dgm:cxn modelId="{7F409962-5BC3-4560-ADCB-FF7A5581F5CF}" srcId="{682C0E7C-F54D-44A5-A5AB-22D994A0B542}" destId="{3E6DCBA4-96CA-4DFB-9677-3810AD0C45EA}" srcOrd="5" destOrd="0" parTransId="{5347CB05-B422-463A-8622-0A1E2BE65F5A}" sibTransId="{7CBC07C6-3987-4F14-AC25-CBD90616193B}"/>
    <dgm:cxn modelId="{56456B49-905C-4BD9-83B8-43A977314EBD}" srcId="{58A3D383-D0B2-4CA7-9C05-A5DB37E41AED}" destId="{D4B9582C-6B7E-4DEF-9317-1379AC972505}" srcOrd="0" destOrd="0" parTransId="{6AEE69A0-E4F2-454C-B843-8C820EA6349C}" sibTransId="{064DE62C-2D66-42DB-8907-27B7B367CB03}"/>
    <dgm:cxn modelId="{753B926E-84FF-411A-98A5-9939E3D4EA25}" type="presOf" srcId="{9B00F03A-BF47-4C8B-ADEF-65C2FFE2B564}" destId="{07112BBA-1035-4B35-AA07-C5FB871D9DA1}" srcOrd="0" destOrd="0" presId="urn:microsoft.com/office/officeart/2005/8/layout/bProcess3"/>
    <dgm:cxn modelId="{FE6D4471-48F9-41B5-AF3B-311918C66EA0}" srcId="{3E6DCBA4-96CA-4DFB-9677-3810AD0C45EA}" destId="{B01C720D-9197-4EFC-9340-601EF195D300}" srcOrd="0" destOrd="0" parTransId="{1A971EF2-D6DE-47C1-86F6-0FF7FF4CFBD6}" sibTransId="{880B0125-FDB3-428B-B076-5D9653BF6C24}"/>
    <dgm:cxn modelId="{CC991C73-362F-4C74-A06D-3728D55A0823}" type="presOf" srcId="{21295594-49AB-41FB-972B-E1DC3E6D4519}" destId="{3F3F5B6C-92EC-4CB3-BCE7-3B838E5E790B}" srcOrd="0" destOrd="0" presId="urn:microsoft.com/office/officeart/2005/8/layout/bProcess3"/>
    <dgm:cxn modelId="{22687477-9DA0-43EE-9C7F-C8B9741DF960}" type="presOf" srcId="{58A3D383-D0B2-4CA7-9C05-A5DB37E41AED}" destId="{450C7972-5DDB-42CF-93D9-72D4234C58A6}" srcOrd="0" destOrd="0" presId="urn:microsoft.com/office/officeart/2005/8/layout/bProcess3"/>
    <dgm:cxn modelId="{2A40CA57-5A25-47B5-B1D6-A4D1230991D3}" type="presOf" srcId="{4E0D5DAF-43F0-452A-B48B-A93B8FE375C1}" destId="{105C595C-52D0-4CFA-8E5C-21563012AB1F}" srcOrd="0" destOrd="1" presId="urn:microsoft.com/office/officeart/2005/8/layout/bProcess3"/>
    <dgm:cxn modelId="{22D0F77A-2E49-465E-BC46-10A0BEF8EEE1}" srcId="{682C0E7C-F54D-44A5-A5AB-22D994A0B542}" destId="{9B00F03A-BF47-4C8B-ADEF-65C2FFE2B564}" srcOrd="1" destOrd="0" parTransId="{3DC20EC7-750A-4756-A042-371877F34634}" sibTransId="{F28EA226-8B58-451E-8570-AFC564342B81}"/>
    <dgm:cxn modelId="{C1C24F7B-D43D-420A-A233-3377F7987DBB}" srcId="{B46BBCA9-7510-4A61-BC25-CC09BF117CF2}" destId="{4E0D5DAF-43F0-452A-B48B-A93B8FE375C1}" srcOrd="0" destOrd="0" parTransId="{43F7C7FA-E678-48C7-9DD9-4ADFBB8F9A03}" sibTransId="{07EFF2C0-C2AB-4967-9CA4-CDAEC5018CEB}"/>
    <dgm:cxn modelId="{3EF4327D-B498-492A-BBFA-30B196FE9902}" type="presOf" srcId="{29547566-976E-47A4-983E-578D2C57251E}" destId="{8290E1A9-00C7-4337-A38B-E0E698D434EC}" srcOrd="0" destOrd="0" presId="urn:microsoft.com/office/officeart/2005/8/layout/bProcess3"/>
    <dgm:cxn modelId="{C55C507D-64C9-49F8-B86D-D80DE852AE5D}" type="presOf" srcId="{9882A278-0B53-421C-98A0-D363D744C5E4}" destId="{DD43F57B-8BAB-4F73-9CBD-A1697B1C62BA}" srcOrd="1" destOrd="0" presId="urn:microsoft.com/office/officeart/2005/8/layout/bProcess3"/>
    <dgm:cxn modelId="{05C74280-307C-45E1-8D8D-DBFA0FDABD94}" type="presOf" srcId="{1486E26E-606E-47C2-BF55-8A285111B008}" destId="{8B9033C5-5822-4690-A689-97DFC7EC86C7}" srcOrd="0" destOrd="0" presId="urn:microsoft.com/office/officeart/2005/8/layout/bProcess3"/>
    <dgm:cxn modelId="{F3197D80-8346-4BC6-B124-F775DF3D75A1}" type="presOf" srcId="{49CC20EC-627D-4EA8-9105-EB1DB722B7A4}" destId="{FE773AD7-EF43-49C6-B5D0-5B71BBF01263}" srcOrd="0" destOrd="0" presId="urn:microsoft.com/office/officeart/2005/8/layout/bProcess3"/>
    <dgm:cxn modelId="{02592998-557D-46FE-9766-396E9969C09D}" srcId="{9B00F03A-BF47-4C8B-ADEF-65C2FFE2B564}" destId="{AC73FB3F-6A33-446A-87F7-6F0550257B6C}" srcOrd="0" destOrd="0" parTransId="{4B3B0C9E-F5FA-4FEE-AD9A-3E0F4D0EB4A9}" sibTransId="{D07F4C93-64A2-4DF6-824A-2122A2894ABE}"/>
    <dgm:cxn modelId="{3D7B369F-F1EB-4A18-9E93-CAE305773260}" srcId="{682C0E7C-F54D-44A5-A5AB-22D994A0B542}" destId="{B46BBCA9-7510-4A61-BC25-CC09BF117CF2}" srcOrd="2" destOrd="0" parTransId="{FAD5FD2F-B752-426D-ACEF-FB69472261B6}" sibTransId="{9882A278-0B53-421C-98A0-D363D744C5E4}"/>
    <dgm:cxn modelId="{E585EAA4-E17F-4E96-B8EE-92B983BF7DE0}" srcId="{682C0E7C-F54D-44A5-A5AB-22D994A0B542}" destId="{21295594-49AB-41FB-972B-E1DC3E6D4519}" srcOrd="4" destOrd="0" parTransId="{D4C3C30D-97E9-4C4D-B161-EC55DEBC322E}" sibTransId="{1486E26E-606E-47C2-BF55-8A285111B008}"/>
    <dgm:cxn modelId="{CB6FACBB-146E-4493-A7F9-AF8E496DB6A3}" type="presOf" srcId="{4F69861F-6CCC-4AD0-85DD-89993E9AC98E}" destId="{105C595C-52D0-4CFA-8E5C-21563012AB1F}" srcOrd="0" destOrd="2" presId="urn:microsoft.com/office/officeart/2005/8/layout/bProcess3"/>
    <dgm:cxn modelId="{26C995BF-0768-48B9-B4C0-E9123F75D923}" type="presOf" srcId="{14D7A38D-E28C-4244-8DAD-187A15C2BF38}" destId="{F6D62ED6-AD32-4511-B4A1-8E6737F8FC6A}" srcOrd="0" destOrd="0" presId="urn:microsoft.com/office/officeart/2005/8/layout/bProcess3"/>
    <dgm:cxn modelId="{02BB4BC0-F29A-4281-B930-6DC388214340}" type="presOf" srcId="{3A030B67-DFDA-4888-9B11-F2E324A6A012}" destId="{8290E1A9-00C7-4337-A38B-E0E698D434EC}" srcOrd="0" destOrd="1" presId="urn:microsoft.com/office/officeart/2005/8/layout/bProcess3"/>
    <dgm:cxn modelId="{D3C28CC0-A957-42BC-A0E0-6C0894FFDA07}" srcId="{21295594-49AB-41FB-972B-E1DC3E6D4519}" destId="{49305305-B32A-4757-AF26-3A9E1F57F136}" srcOrd="0" destOrd="0" parTransId="{28D556F7-E343-446D-BD31-1A13DEF3011E}" sibTransId="{09C4A70F-A46D-4CCD-8C8E-B9878D2B59CC}"/>
    <dgm:cxn modelId="{4469E4C2-FDB7-410E-97D7-264DEE444294}" type="presOf" srcId="{49CC20EC-627D-4EA8-9105-EB1DB722B7A4}" destId="{44D9A7FD-6B2B-454D-BB94-867741EDA8C0}" srcOrd="1" destOrd="0" presId="urn:microsoft.com/office/officeart/2005/8/layout/bProcess3"/>
    <dgm:cxn modelId="{880B92D0-4280-428F-B5B3-9C8D141485F7}" type="presOf" srcId="{49305305-B32A-4757-AF26-3A9E1F57F136}" destId="{3F3F5B6C-92EC-4CB3-BCE7-3B838E5E790B}" srcOrd="0" destOrd="1" presId="urn:microsoft.com/office/officeart/2005/8/layout/bProcess3"/>
    <dgm:cxn modelId="{DE2888D2-213D-4CAA-9C47-22F6CB65D2C8}" type="presOf" srcId="{B01C720D-9197-4EFC-9340-601EF195D300}" destId="{8246CE41-7C6D-4B4A-B92D-4B8D3780058D}" srcOrd="0" destOrd="1" presId="urn:microsoft.com/office/officeart/2005/8/layout/bProcess3"/>
    <dgm:cxn modelId="{CF8F3DD5-F93D-4B02-8035-08BD5745D3CE}" type="presOf" srcId="{B46BBCA9-7510-4A61-BC25-CC09BF117CF2}" destId="{105C595C-52D0-4CFA-8E5C-21563012AB1F}" srcOrd="0" destOrd="0" presId="urn:microsoft.com/office/officeart/2005/8/layout/bProcess3"/>
    <dgm:cxn modelId="{E3ACE7E6-6A25-4C2E-8458-7C8ED4A30212}" srcId="{682C0E7C-F54D-44A5-A5AB-22D994A0B542}" destId="{29547566-976E-47A4-983E-578D2C57251E}" srcOrd="0" destOrd="0" parTransId="{22A56CE0-2237-4C7E-A7B1-8E10D829E996}" sibTransId="{14D7A38D-E28C-4244-8DAD-187A15C2BF38}"/>
    <dgm:cxn modelId="{3F5C06F7-BE58-45F0-9B84-5B171BA451C7}" type="presOf" srcId="{9882A278-0B53-421C-98A0-D363D744C5E4}" destId="{72B49B20-F9A3-4E8D-98A0-AF20D2CE1979}" srcOrd="0" destOrd="0" presId="urn:microsoft.com/office/officeart/2005/8/layout/bProcess3"/>
    <dgm:cxn modelId="{BC27C7F4-6F19-4376-9B57-D932583389D4}" type="presParOf" srcId="{3AD0A4EA-6ADD-48B2-A9E0-DF55BE24D624}" destId="{8290E1A9-00C7-4337-A38B-E0E698D434EC}" srcOrd="0" destOrd="0" presId="urn:microsoft.com/office/officeart/2005/8/layout/bProcess3"/>
    <dgm:cxn modelId="{DA87B528-78CE-46EC-B690-021813C94F40}" type="presParOf" srcId="{3AD0A4EA-6ADD-48B2-A9E0-DF55BE24D624}" destId="{F6D62ED6-AD32-4511-B4A1-8E6737F8FC6A}" srcOrd="1" destOrd="0" presId="urn:microsoft.com/office/officeart/2005/8/layout/bProcess3"/>
    <dgm:cxn modelId="{7B419EA5-B322-463F-8343-D0733FFD117A}" type="presParOf" srcId="{F6D62ED6-AD32-4511-B4A1-8E6737F8FC6A}" destId="{A601B932-6981-431D-8AE9-F717A056B63B}" srcOrd="0" destOrd="0" presId="urn:microsoft.com/office/officeart/2005/8/layout/bProcess3"/>
    <dgm:cxn modelId="{7CF075B1-F5C7-4979-BE9B-EB4CDB444C54}" type="presParOf" srcId="{3AD0A4EA-6ADD-48B2-A9E0-DF55BE24D624}" destId="{07112BBA-1035-4B35-AA07-C5FB871D9DA1}" srcOrd="2" destOrd="0" presId="urn:microsoft.com/office/officeart/2005/8/layout/bProcess3"/>
    <dgm:cxn modelId="{30B55B82-DE2C-4CD0-A49B-5322A2AD203A}" type="presParOf" srcId="{3AD0A4EA-6ADD-48B2-A9E0-DF55BE24D624}" destId="{136E8D87-6F8D-4FE3-9629-CCC7EE59B47F}" srcOrd="3" destOrd="0" presId="urn:microsoft.com/office/officeart/2005/8/layout/bProcess3"/>
    <dgm:cxn modelId="{704B3B00-9142-4617-8001-84A510FA2570}" type="presParOf" srcId="{136E8D87-6F8D-4FE3-9629-CCC7EE59B47F}" destId="{C1204CAE-E4EE-44BD-9B33-E10D885BB2B3}" srcOrd="0" destOrd="0" presId="urn:microsoft.com/office/officeart/2005/8/layout/bProcess3"/>
    <dgm:cxn modelId="{19D06695-87DE-46D4-8F34-A9B3301ED40F}" type="presParOf" srcId="{3AD0A4EA-6ADD-48B2-A9E0-DF55BE24D624}" destId="{105C595C-52D0-4CFA-8E5C-21563012AB1F}" srcOrd="4" destOrd="0" presId="urn:microsoft.com/office/officeart/2005/8/layout/bProcess3"/>
    <dgm:cxn modelId="{846D47A4-6047-41FA-977B-AB8C56BE5AA8}" type="presParOf" srcId="{3AD0A4EA-6ADD-48B2-A9E0-DF55BE24D624}" destId="{72B49B20-F9A3-4E8D-98A0-AF20D2CE1979}" srcOrd="5" destOrd="0" presId="urn:microsoft.com/office/officeart/2005/8/layout/bProcess3"/>
    <dgm:cxn modelId="{1E59C87F-6098-4534-859A-716C73D38FBE}" type="presParOf" srcId="{72B49B20-F9A3-4E8D-98A0-AF20D2CE1979}" destId="{DD43F57B-8BAB-4F73-9CBD-A1697B1C62BA}" srcOrd="0" destOrd="0" presId="urn:microsoft.com/office/officeart/2005/8/layout/bProcess3"/>
    <dgm:cxn modelId="{82684887-8B49-4422-880E-F57E5D2EE6BD}" type="presParOf" srcId="{3AD0A4EA-6ADD-48B2-A9E0-DF55BE24D624}" destId="{450C7972-5DDB-42CF-93D9-72D4234C58A6}" srcOrd="6" destOrd="0" presId="urn:microsoft.com/office/officeart/2005/8/layout/bProcess3"/>
    <dgm:cxn modelId="{863E9EF5-92A9-4A57-8D8F-074CA7E6A899}" type="presParOf" srcId="{3AD0A4EA-6ADD-48B2-A9E0-DF55BE24D624}" destId="{FE773AD7-EF43-49C6-B5D0-5B71BBF01263}" srcOrd="7" destOrd="0" presId="urn:microsoft.com/office/officeart/2005/8/layout/bProcess3"/>
    <dgm:cxn modelId="{BC684913-8555-444F-905A-F6D5356F0BF0}" type="presParOf" srcId="{FE773AD7-EF43-49C6-B5D0-5B71BBF01263}" destId="{44D9A7FD-6B2B-454D-BB94-867741EDA8C0}" srcOrd="0" destOrd="0" presId="urn:microsoft.com/office/officeart/2005/8/layout/bProcess3"/>
    <dgm:cxn modelId="{B8B298CF-CE81-4B1D-8143-69551BA92A34}" type="presParOf" srcId="{3AD0A4EA-6ADD-48B2-A9E0-DF55BE24D624}" destId="{3F3F5B6C-92EC-4CB3-BCE7-3B838E5E790B}" srcOrd="8" destOrd="0" presId="urn:microsoft.com/office/officeart/2005/8/layout/bProcess3"/>
    <dgm:cxn modelId="{1A5E3A0A-24B1-4205-9599-1277AA39C69B}" type="presParOf" srcId="{3AD0A4EA-6ADD-48B2-A9E0-DF55BE24D624}" destId="{8B9033C5-5822-4690-A689-97DFC7EC86C7}" srcOrd="9" destOrd="0" presId="urn:microsoft.com/office/officeart/2005/8/layout/bProcess3"/>
    <dgm:cxn modelId="{52038B7C-0AAA-404E-B7D1-63F5515682F5}" type="presParOf" srcId="{8B9033C5-5822-4690-A689-97DFC7EC86C7}" destId="{B75DB6C0-8DAA-4CF7-8303-FC4D1CF55E90}" srcOrd="0" destOrd="0" presId="urn:microsoft.com/office/officeart/2005/8/layout/bProcess3"/>
    <dgm:cxn modelId="{C7FACA4E-A486-4BF4-8BFE-0C1757A58DFA}" type="presParOf" srcId="{3AD0A4EA-6ADD-48B2-A9E0-DF55BE24D624}" destId="{8246CE41-7C6D-4B4A-B92D-4B8D3780058D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62ED6-AD32-4511-B4A1-8E6737F8FC6A}">
      <dsp:nvSpPr>
        <dsp:cNvPr id="0" name=""/>
        <dsp:cNvSpPr/>
      </dsp:nvSpPr>
      <dsp:spPr>
        <a:xfrm>
          <a:off x="2485463" y="86551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41177" y="908386"/>
        <a:ext cx="28527" cy="5705"/>
      </dsp:txXfrm>
    </dsp:sp>
    <dsp:sp modelId="{8290E1A9-00C7-4337-A38B-E0E698D434EC}">
      <dsp:nvSpPr>
        <dsp:cNvPr id="0" name=""/>
        <dsp:cNvSpPr/>
      </dsp:nvSpPr>
      <dsp:spPr>
        <a:xfrm>
          <a:off x="6589" y="167036"/>
          <a:ext cx="2480674" cy="14884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Load configuration properties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Validate all needed information exists</a:t>
          </a:r>
        </a:p>
      </dsp:txBody>
      <dsp:txXfrm>
        <a:off x="6589" y="167036"/>
        <a:ext cx="2480674" cy="1488404"/>
      </dsp:txXfrm>
    </dsp:sp>
    <dsp:sp modelId="{136E8D87-6F8D-4FE3-9629-CCC7EE59B47F}">
      <dsp:nvSpPr>
        <dsp:cNvPr id="0" name=""/>
        <dsp:cNvSpPr/>
      </dsp:nvSpPr>
      <dsp:spPr>
        <a:xfrm>
          <a:off x="5536693" y="86551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792406" y="908386"/>
        <a:ext cx="28527" cy="5705"/>
      </dsp:txXfrm>
    </dsp:sp>
    <dsp:sp modelId="{07112BBA-1035-4B35-AA07-C5FB871D9DA1}">
      <dsp:nvSpPr>
        <dsp:cNvPr id="0" name=""/>
        <dsp:cNvSpPr/>
      </dsp:nvSpPr>
      <dsp:spPr>
        <a:xfrm>
          <a:off x="3057818" y="167036"/>
          <a:ext cx="2480674" cy="14884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Initialize all file loaders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File loaders should be prepare to read files</a:t>
          </a:r>
        </a:p>
      </dsp:txBody>
      <dsp:txXfrm>
        <a:off x="3057818" y="167036"/>
        <a:ext cx="2480674" cy="1488404"/>
      </dsp:txXfrm>
    </dsp:sp>
    <dsp:sp modelId="{72B49B20-F9A3-4E8D-98A0-AF20D2CE1979}">
      <dsp:nvSpPr>
        <dsp:cNvPr id="0" name=""/>
        <dsp:cNvSpPr/>
      </dsp:nvSpPr>
      <dsp:spPr>
        <a:xfrm>
          <a:off x="1246926" y="1653640"/>
          <a:ext cx="6102458" cy="539955"/>
        </a:xfrm>
        <a:custGeom>
          <a:avLst/>
          <a:gdLst/>
          <a:ahLst/>
          <a:cxnLst/>
          <a:rect l="0" t="0" r="0" b="0"/>
          <a:pathLst>
            <a:path>
              <a:moveTo>
                <a:pt x="6102458" y="0"/>
              </a:moveTo>
              <a:lnTo>
                <a:pt x="6102458" y="287077"/>
              </a:lnTo>
              <a:lnTo>
                <a:pt x="0" y="287077"/>
              </a:lnTo>
              <a:lnTo>
                <a:pt x="0" y="539955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144929" y="1920765"/>
        <a:ext cx="306453" cy="5705"/>
      </dsp:txXfrm>
    </dsp:sp>
    <dsp:sp modelId="{105C595C-52D0-4CFA-8E5C-21563012AB1F}">
      <dsp:nvSpPr>
        <dsp:cNvPr id="0" name=""/>
        <dsp:cNvSpPr/>
      </dsp:nvSpPr>
      <dsp:spPr>
        <a:xfrm>
          <a:off x="6109048" y="167036"/>
          <a:ext cx="2480674" cy="14884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Rules Loaders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Compiled rules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Dynamic rules</a:t>
          </a:r>
        </a:p>
      </dsp:txBody>
      <dsp:txXfrm>
        <a:off x="6109048" y="167036"/>
        <a:ext cx="2480674" cy="1488404"/>
      </dsp:txXfrm>
    </dsp:sp>
    <dsp:sp modelId="{FE773AD7-EF43-49C6-B5D0-5B71BBF01263}">
      <dsp:nvSpPr>
        <dsp:cNvPr id="0" name=""/>
        <dsp:cNvSpPr/>
      </dsp:nvSpPr>
      <dsp:spPr>
        <a:xfrm>
          <a:off x="2485463" y="292447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41177" y="2967345"/>
        <a:ext cx="28527" cy="5705"/>
      </dsp:txXfrm>
    </dsp:sp>
    <dsp:sp modelId="{450C7972-5DDB-42CF-93D9-72D4234C58A6}">
      <dsp:nvSpPr>
        <dsp:cNvPr id="0" name=""/>
        <dsp:cNvSpPr/>
      </dsp:nvSpPr>
      <dsp:spPr>
        <a:xfrm>
          <a:off x="6589" y="2225996"/>
          <a:ext cx="2480674" cy="14884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SCA Runner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Perform analysis on all files and rules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Collect results from the rules inspection</a:t>
          </a:r>
        </a:p>
      </dsp:txBody>
      <dsp:txXfrm>
        <a:off x="6589" y="2225996"/>
        <a:ext cx="2480674" cy="1488404"/>
      </dsp:txXfrm>
    </dsp:sp>
    <dsp:sp modelId="{8B9033C5-5822-4690-A689-97DFC7EC86C7}">
      <dsp:nvSpPr>
        <dsp:cNvPr id="0" name=""/>
        <dsp:cNvSpPr/>
      </dsp:nvSpPr>
      <dsp:spPr>
        <a:xfrm>
          <a:off x="5536693" y="292447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792406" y="2967345"/>
        <a:ext cx="28527" cy="5705"/>
      </dsp:txXfrm>
    </dsp:sp>
    <dsp:sp modelId="{3F3F5B6C-92EC-4CB3-BCE7-3B838E5E790B}">
      <dsp:nvSpPr>
        <dsp:cNvPr id="0" name=""/>
        <dsp:cNvSpPr/>
      </dsp:nvSpPr>
      <dsp:spPr>
        <a:xfrm>
          <a:off x="3057818" y="2225996"/>
          <a:ext cx="2480674" cy="14884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Load reporters from the configuration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Initialize reporters</a:t>
          </a:r>
        </a:p>
      </dsp:txBody>
      <dsp:txXfrm>
        <a:off x="3057818" y="2225996"/>
        <a:ext cx="2480674" cy="1488404"/>
      </dsp:txXfrm>
    </dsp:sp>
    <dsp:sp modelId="{8246CE41-7C6D-4B4A-B92D-4B8D3780058D}">
      <dsp:nvSpPr>
        <dsp:cNvPr id="0" name=""/>
        <dsp:cNvSpPr/>
      </dsp:nvSpPr>
      <dsp:spPr>
        <a:xfrm>
          <a:off x="6109048" y="2225996"/>
          <a:ext cx="2480674" cy="14884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Run the reporters with the results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Call the reporters code with the results</a:t>
          </a:r>
        </a:p>
      </dsp:txBody>
      <dsp:txXfrm>
        <a:off x="6109048" y="2225996"/>
        <a:ext cx="2480674" cy="1488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Raz Shlomo</a:t>
            </a:r>
          </a:p>
        </p:txBody>
      </p:sp>
      <p:pic>
        <p:nvPicPr>
          <p:cNvPr id="5" name="Picture 2" descr="×ª××¦××ª ×ª××× × ×¢×××¨ âªstatic code analysisâ¬â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00" y="3132889"/>
            <a:ext cx="2026508" cy="135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80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 High-Level Design</a:t>
            </a:r>
            <a:br>
              <a:rPr lang="en-US" dirty="0"/>
            </a:br>
            <a:r>
              <a:rPr lang="en-US" dirty="0"/>
              <a:t>Configuration Loader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object that will be the recipe of what and how the SCA should run</a:t>
            </a:r>
          </a:p>
          <a:p>
            <a:r>
              <a:rPr lang="en-US" dirty="0"/>
              <a:t>The loaded configuration object should contain</a:t>
            </a:r>
          </a:p>
          <a:p>
            <a:pPr lvl="1"/>
            <a:r>
              <a:rPr lang="en-US" dirty="0"/>
              <a:t>List of rules loaders with their parameters.</a:t>
            </a:r>
          </a:p>
          <a:p>
            <a:pPr lvl="1"/>
            <a:r>
              <a:rPr lang="en-US" dirty="0"/>
              <a:t>List of files loaders with their parameters.</a:t>
            </a:r>
          </a:p>
          <a:p>
            <a:pPr lvl="1"/>
            <a:r>
              <a:rPr lang="en-US" dirty="0"/>
              <a:t>List of reporters with their parameters.</a:t>
            </a:r>
          </a:p>
          <a:p>
            <a:r>
              <a:rPr lang="en-US" dirty="0"/>
              <a:t>Must have a well defined interface in order to make it possible to implement in many ways by us and customers.</a:t>
            </a:r>
          </a:p>
          <a:p>
            <a:r>
              <a:rPr lang="en-US" dirty="0"/>
              <a:t>We will implement a JSON configuration loader from CLI parameters</a:t>
            </a:r>
          </a:p>
        </p:txBody>
      </p:sp>
    </p:spTree>
    <p:extLst>
      <p:ext uri="{BB962C8B-B14F-4D97-AF65-F5344CB8AC3E}">
        <p14:creationId xmlns:p14="http://schemas.microsoft.com/office/powerpoint/2010/main" val="371989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 High-Level Design</a:t>
            </a:r>
            <a:br>
              <a:rPr lang="en-US" dirty="0"/>
            </a:br>
            <a:r>
              <a:rPr lang="en-US" dirty="0"/>
              <a:t>File Loaders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of getting files to perform the analysis on them.</a:t>
            </a:r>
          </a:p>
          <a:p>
            <a:r>
              <a:rPr lang="en-US" dirty="0"/>
              <a:t>We will implement file system loader – loads files of the file system by path.</a:t>
            </a:r>
          </a:p>
          <a:p>
            <a:r>
              <a:rPr lang="en-US" dirty="0"/>
              <a:t>Must have a well defined interface in order to make it possible to implement in many ways by us and customers.</a:t>
            </a:r>
          </a:p>
        </p:txBody>
      </p:sp>
    </p:spTree>
    <p:extLst>
      <p:ext uri="{BB962C8B-B14F-4D97-AF65-F5344CB8AC3E}">
        <p14:creationId xmlns:p14="http://schemas.microsoft.com/office/powerpoint/2010/main" val="154057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 High-Level Design</a:t>
            </a:r>
            <a:br>
              <a:rPr lang="en-US" dirty="0"/>
            </a:br>
            <a:r>
              <a:rPr lang="en-US" dirty="0"/>
              <a:t>Rules Loaders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of getting rules that will inspect the code.</a:t>
            </a:r>
          </a:p>
          <a:p>
            <a:r>
              <a:rPr lang="en-US" dirty="0"/>
              <a:t>Load false positives information of it’s rules</a:t>
            </a:r>
          </a:p>
          <a:p>
            <a:r>
              <a:rPr lang="en-US" dirty="0"/>
              <a:t>We will implement compiled rules loader that loads rules of compiled classes.</a:t>
            </a:r>
          </a:p>
          <a:p>
            <a:r>
              <a:rPr lang="en-US" dirty="0"/>
              <a:t>Must have a well defined interface in order to make it possible to implement in many ways by us and customers.</a:t>
            </a:r>
          </a:p>
        </p:txBody>
      </p:sp>
    </p:spTree>
    <p:extLst>
      <p:ext uri="{BB962C8B-B14F-4D97-AF65-F5344CB8AC3E}">
        <p14:creationId xmlns:p14="http://schemas.microsoft.com/office/powerpoint/2010/main" val="234728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 High-Level Design</a:t>
            </a:r>
            <a:br>
              <a:rPr lang="en-US" dirty="0"/>
            </a:br>
            <a:r>
              <a:rPr lang="en-US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of inspecting code </a:t>
            </a:r>
          </a:p>
          <a:p>
            <a:r>
              <a:rPr lang="en-US" dirty="0"/>
              <a:t>Skip in case of known false positive</a:t>
            </a:r>
          </a:p>
          <a:p>
            <a:r>
              <a:rPr lang="en-US" dirty="0"/>
              <a:t>Responsible of one condition of code violation.</a:t>
            </a:r>
          </a:p>
          <a:p>
            <a:r>
              <a:rPr lang="en-US" dirty="0"/>
              <a:t>Must have a well defined interface in order to make it possible to implement in many ways by us and customers.</a:t>
            </a:r>
          </a:p>
        </p:txBody>
      </p:sp>
    </p:spTree>
    <p:extLst>
      <p:ext uri="{BB962C8B-B14F-4D97-AF65-F5344CB8AC3E}">
        <p14:creationId xmlns:p14="http://schemas.microsoft.com/office/powerpoint/2010/main" val="415349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 High-Level Design</a:t>
            </a:r>
            <a:br>
              <a:rPr lang="en-US" dirty="0"/>
            </a:br>
            <a:r>
              <a:rPr lang="en-US" dirty="0"/>
              <a:t>SCA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all rules from the rules loaders.</a:t>
            </a:r>
          </a:p>
          <a:p>
            <a:r>
              <a:rPr lang="en-US" dirty="0"/>
              <a:t>For each file from the file loaders, perform inspection of the loaded rules.</a:t>
            </a:r>
          </a:p>
          <a:p>
            <a:r>
              <a:rPr lang="en-US" dirty="0"/>
              <a:t>Should run multi-threaded inspection.</a:t>
            </a:r>
          </a:p>
          <a:p>
            <a:r>
              <a:rPr lang="en-US" dirty="0"/>
              <a:t>Generate results of the inspection.</a:t>
            </a:r>
          </a:p>
          <a:p>
            <a:r>
              <a:rPr lang="en-US" dirty="0"/>
              <a:t>Load reporters and send the results to them.</a:t>
            </a:r>
          </a:p>
        </p:txBody>
      </p:sp>
    </p:spTree>
    <p:extLst>
      <p:ext uri="{BB962C8B-B14F-4D97-AF65-F5344CB8AC3E}">
        <p14:creationId xmlns:p14="http://schemas.microsoft.com/office/powerpoint/2010/main" val="174273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 High-Level Design</a:t>
            </a:r>
            <a:br>
              <a:rPr lang="en-US" dirty="0"/>
            </a:br>
            <a:r>
              <a:rPr lang="en-US" dirty="0"/>
              <a:t>Reporters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results from the SCA Runner</a:t>
            </a:r>
          </a:p>
          <a:p>
            <a:r>
              <a:rPr lang="en-US" dirty="0"/>
              <a:t>Perform needed manipulation of the results</a:t>
            </a:r>
          </a:p>
          <a:p>
            <a:r>
              <a:rPr lang="en-US" dirty="0"/>
              <a:t>Report them.</a:t>
            </a:r>
          </a:p>
          <a:p>
            <a:r>
              <a:rPr lang="en-US" dirty="0"/>
              <a:t>We will implement a ‘throw-exception’ reporter that throws an exception in case of errors in order to fail the builds.</a:t>
            </a:r>
          </a:p>
          <a:p>
            <a:r>
              <a:rPr lang="en-US" dirty="0"/>
              <a:t>Must have a well defined interface in order to make it possible to implement in many ways by us and customers.</a:t>
            </a:r>
          </a:p>
        </p:txBody>
      </p:sp>
    </p:spTree>
    <p:extLst>
      <p:ext uri="{BB962C8B-B14F-4D97-AF65-F5344CB8AC3E}">
        <p14:creationId xmlns:p14="http://schemas.microsoft.com/office/powerpoint/2010/main" val="3429648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86842"/>
              </p:ext>
            </p:extLst>
          </p:nvPr>
        </p:nvGraphicFramePr>
        <p:xfrm>
          <a:off x="677862" y="2160588"/>
          <a:ext cx="8886268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2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9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Severity</a:t>
                      </a:r>
                      <a:r>
                        <a:rPr lang="en-US" sz="1600" baseline="0" dirty="0"/>
                        <a:t> (1-5)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Probability</a:t>
                      </a:r>
                      <a:r>
                        <a:rPr lang="en-US" sz="1600" baseline="0" dirty="0"/>
                        <a:t> (1-5)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Mitigation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Summer vacations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Send vacation requests ASAP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@Raz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High scale</a:t>
                      </a:r>
                      <a:r>
                        <a:rPr lang="en-US" sz="1400" baseline="0" dirty="0"/>
                        <a:t> stabilization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high scale</a:t>
                      </a:r>
                      <a:r>
                        <a:rPr lang="en-US" sz="1400" baseline="0" dirty="0"/>
                        <a:t> automations environment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Automations I/S</a:t>
                      </a:r>
                      <a:r>
                        <a:rPr lang="en-US" sz="1400" baseline="0" dirty="0"/>
                        <a:t> TL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210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Before coding</a:t>
            </a:r>
          </a:p>
          <a:p>
            <a:pPr lvl="1"/>
            <a:r>
              <a:rPr lang="en-US" dirty="0"/>
              <a:t>Create design document.</a:t>
            </a:r>
          </a:p>
          <a:p>
            <a:pPr lvl="1"/>
            <a:r>
              <a:rPr lang="en-US" dirty="0"/>
              <a:t>Approve it with at least one developer and TL.</a:t>
            </a:r>
          </a:p>
          <a:p>
            <a:pPr lvl="1"/>
            <a:r>
              <a:rPr lang="en-US" dirty="0"/>
              <a:t>In case of changing major components or change I/S approve with our Architect.</a:t>
            </a:r>
          </a:p>
          <a:p>
            <a:r>
              <a:rPr lang="en-US" dirty="0"/>
              <a:t>Automations</a:t>
            </a:r>
          </a:p>
          <a:p>
            <a:pPr lvl="1"/>
            <a:r>
              <a:rPr lang="en-US" dirty="0"/>
              <a:t>Every logic component must be covered by unit testing.</a:t>
            </a:r>
          </a:p>
          <a:p>
            <a:pPr lvl="1"/>
            <a:r>
              <a:rPr lang="en-US" dirty="0"/>
              <a:t>Each feature must have system testing with customer environment.</a:t>
            </a:r>
          </a:p>
          <a:p>
            <a:r>
              <a:rPr lang="en-US" dirty="0"/>
              <a:t>Static code analysis</a:t>
            </a:r>
          </a:p>
          <a:p>
            <a:pPr lvl="1"/>
            <a:r>
              <a:rPr lang="en-US" dirty="0"/>
              <a:t>Our static-code-analysis must run on every pushed code.</a:t>
            </a:r>
          </a:p>
          <a:p>
            <a:r>
              <a:rPr lang="en-US" dirty="0"/>
              <a:t>Every feature must have a ‘kill-switch’ using our kill-switches I/S.</a:t>
            </a:r>
          </a:p>
          <a:p>
            <a:r>
              <a:rPr lang="en-US" dirty="0"/>
              <a:t>Merge of feature to main-train must get QA approval and include the automations.</a:t>
            </a:r>
          </a:p>
        </p:txBody>
      </p:sp>
    </p:spTree>
    <p:extLst>
      <p:ext uri="{BB962C8B-B14F-4D97-AF65-F5344CB8AC3E}">
        <p14:creationId xmlns:p14="http://schemas.microsoft.com/office/powerpoint/2010/main" val="2175821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Guidelines |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Timelines</a:t>
            </a:r>
          </a:p>
          <a:p>
            <a:pPr lvl="1"/>
            <a:r>
              <a:rPr lang="en-US" dirty="0"/>
              <a:t>Must set time frame for feature detailed design</a:t>
            </a:r>
          </a:p>
          <a:p>
            <a:pPr lvl="1"/>
            <a:r>
              <a:rPr lang="en-US" dirty="0"/>
              <a:t>Every development assignment must have time estimation</a:t>
            </a:r>
          </a:p>
          <a:p>
            <a:pPr lvl="1"/>
            <a:r>
              <a:rPr lang="en-US" dirty="0"/>
              <a:t>Every developer should ‘raise flag’ in case of a delay ASAP.</a:t>
            </a:r>
          </a:p>
        </p:txBody>
      </p:sp>
    </p:spTree>
    <p:extLst>
      <p:ext uri="{BB962C8B-B14F-4D97-AF65-F5344CB8AC3E}">
        <p14:creationId xmlns:p14="http://schemas.microsoft.com/office/powerpoint/2010/main" val="2851235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Must be done before push.</a:t>
            </a:r>
          </a:p>
          <a:p>
            <a:r>
              <a:rPr lang="en-US" dirty="0"/>
              <a:t>Code review must be done by 2 persons at least (TL + developer).</a:t>
            </a:r>
          </a:p>
          <a:p>
            <a:pPr lvl="1"/>
            <a:r>
              <a:rPr lang="en-US" dirty="0"/>
              <a:t>In case of absence, need to define who will be the reviewer.</a:t>
            </a:r>
          </a:p>
          <a:p>
            <a:r>
              <a:rPr lang="en-US" dirty="0"/>
              <a:t>Every feature must be in new files (don’t enter in existing code)</a:t>
            </a:r>
          </a:p>
          <a:p>
            <a:r>
              <a:rPr lang="en-US" dirty="0"/>
              <a:t>Maximum ~300 lines per file.</a:t>
            </a:r>
          </a:p>
          <a:p>
            <a:r>
              <a:rPr lang="en-US" dirty="0"/>
              <a:t>Every class/method must have only one responsibility.</a:t>
            </a:r>
          </a:p>
          <a:p>
            <a:r>
              <a:rPr lang="en-US" dirty="0"/>
              <a:t>Stick to naming convention as usual</a:t>
            </a:r>
          </a:p>
          <a:p>
            <a:r>
              <a:rPr lang="en-US" dirty="0"/>
              <a:t>In case of changing code in unknown areas, review the code with the module owner as well.</a:t>
            </a:r>
          </a:p>
          <a:p>
            <a:r>
              <a:rPr lang="en-US" dirty="0"/>
              <a:t>Part of the code review, the feature must be tested manually by the reviewer as well.</a:t>
            </a:r>
          </a:p>
          <a:p>
            <a:r>
              <a:rPr lang="en-US"/>
              <a:t>Reuse </a:t>
            </a:r>
            <a:r>
              <a:rPr lang="en-US" dirty="0"/>
              <a:t>code!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0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2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1660"/>
            <a:ext cx="8596668" cy="46518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Motivation</a:t>
            </a:r>
          </a:p>
          <a:p>
            <a:r>
              <a:rPr lang="en-US" b="1" dirty="0"/>
              <a:t>Goals</a:t>
            </a:r>
          </a:p>
          <a:p>
            <a:r>
              <a:rPr lang="en-US" b="1" dirty="0"/>
              <a:t>User Roles</a:t>
            </a:r>
          </a:p>
          <a:p>
            <a:r>
              <a:rPr lang="en-US" b="1" dirty="0"/>
              <a:t>User Stories</a:t>
            </a:r>
          </a:p>
          <a:p>
            <a:r>
              <a:rPr lang="en-US" b="1" dirty="0"/>
              <a:t>Main features</a:t>
            </a:r>
          </a:p>
          <a:p>
            <a:r>
              <a:rPr lang="en-US" b="1" dirty="0"/>
              <a:t>Risks</a:t>
            </a:r>
          </a:p>
          <a:p>
            <a:r>
              <a:rPr lang="en-US" b="1" dirty="0"/>
              <a:t>Development guidelines</a:t>
            </a:r>
          </a:p>
          <a:p>
            <a:r>
              <a:rPr lang="en-US" b="1" dirty="0"/>
              <a:t>Code reviews</a:t>
            </a:r>
          </a:p>
          <a:p>
            <a:r>
              <a:rPr lang="en-US" dirty="0"/>
              <a:t>Timelines</a:t>
            </a:r>
          </a:p>
          <a:p>
            <a:r>
              <a:rPr lang="en-US" dirty="0"/>
              <a:t>Assumptions</a:t>
            </a:r>
          </a:p>
          <a:p>
            <a:r>
              <a:rPr lang="en-US" dirty="0"/>
              <a:t>Open issues</a:t>
            </a:r>
          </a:p>
        </p:txBody>
      </p:sp>
    </p:spTree>
    <p:extLst>
      <p:ext uri="{BB962C8B-B14F-4D97-AF65-F5344CB8AC3E}">
        <p14:creationId xmlns:p14="http://schemas.microsoft.com/office/powerpoint/2010/main" val="762199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  <a:p>
            <a:endParaRPr lang="en-US" dirty="0"/>
          </a:p>
        </p:txBody>
      </p:sp>
      <p:pic>
        <p:nvPicPr>
          <p:cNvPr id="5" name="Picture 2" descr="×ª××¦××ª ×ª××× × ×¢×××¨ âªstatic code analysisâ¬â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75" y="2613905"/>
            <a:ext cx="2026508" cy="135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0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Customers have a difficulty to stand under regulations about code review.</a:t>
            </a:r>
          </a:p>
          <a:p>
            <a:r>
              <a:rPr lang="en-US" dirty="0"/>
              <a:t>Code review by a human takes long time and can miss vulnerabilities.</a:t>
            </a:r>
          </a:p>
          <a:p>
            <a:r>
              <a:rPr lang="en-US" dirty="0"/>
              <a:t>Customers want to set conventions about their code and enforce them.</a:t>
            </a:r>
          </a:p>
        </p:txBody>
      </p:sp>
    </p:spTree>
    <p:extLst>
      <p:ext uri="{BB962C8B-B14F-4D97-AF65-F5344CB8AC3E}">
        <p14:creationId xmlns:p14="http://schemas.microsoft.com/office/powerpoint/2010/main" val="111419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static code analysis application that runs analysis rules.</a:t>
            </a:r>
          </a:p>
          <a:p>
            <a:r>
              <a:rPr lang="en-US" dirty="0"/>
              <a:t>Support diverse software development languages.</a:t>
            </a:r>
          </a:p>
          <a:p>
            <a:r>
              <a:rPr lang="en-US" dirty="0"/>
              <a:t>Can be deployed on diverse environments types (cloud, on-prem, desktops).</a:t>
            </a:r>
          </a:p>
          <a:p>
            <a:r>
              <a:rPr lang="en-US" dirty="0"/>
              <a:t>Support huge code bases.</a:t>
            </a:r>
          </a:p>
          <a:p>
            <a:r>
              <a:rPr lang="en-US" dirty="0"/>
              <a:t>System that can be integrated in software development lifecycles (Maven, NPM, etc.).</a:t>
            </a:r>
          </a:p>
        </p:txBody>
      </p:sp>
    </p:spTree>
    <p:extLst>
      <p:ext uri="{BB962C8B-B14F-4D97-AF65-F5344CB8AC3E}">
        <p14:creationId xmlns:p14="http://schemas.microsoft.com/office/powerpoint/2010/main" val="150862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developers</a:t>
            </a:r>
          </a:p>
          <a:p>
            <a:r>
              <a:rPr lang="en-US" dirty="0"/>
              <a:t>Devops teams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Advanced users with software development knowledge.</a:t>
            </a:r>
          </a:p>
        </p:txBody>
      </p:sp>
    </p:spTree>
    <p:extLst>
      <p:ext uri="{BB962C8B-B14F-4D97-AF65-F5344CB8AC3E}">
        <p14:creationId xmlns:p14="http://schemas.microsoft.com/office/powerpoint/2010/main" val="181295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 a software developer, I want to make sure that my code changes stands with my enterprise code conventions and regulations.</a:t>
            </a:r>
          </a:p>
          <a:p>
            <a:r>
              <a:rPr lang="en-US" dirty="0"/>
              <a:t>As a devops team leader, I want to integrate static-code-analysis application in my organization build environment in order to enforce regulations and code conventions.</a:t>
            </a:r>
          </a:p>
          <a:p>
            <a:r>
              <a:rPr lang="en-US" dirty="0"/>
              <a:t>As a software developer, while building my module, I got false-positive errors.</a:t>
            </a:r>
          </a:p>
          <a:p>
            <a:r>
              <a:rPr lang="en-US" dirty="0"/>
              <a:t>As a devops team leader, I got a new requirement for my SCA application and I need to create a new custom rule for analysis.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5637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Main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4685"/>
            <a:ext cx="8596668" cy="428333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SCA Application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Configuration Loader</a:t>
            </a:r>
          </a:p>
          <a:p>
            <a:pPr lvl="2"/>
            <a:r>
              <a:rPr lang="en-US" dirty="0">
                <a:ea typeface="+mn-lt"/>
                <a:cs typeface="+mn-lt"/>
              </a:rPr>
              <a:t>Load configuration of what should done by the SCA application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SCA Rules</a:t>
            </a:r>
          </a:p>
          <a:p>
            <a:pPr lvl="2"/>
            <a:r>
              <a:rPr lang="en-US" dirty="0">
                <a:ea typeface="+mn-lt"/>
                <a:cs typeface="+mn-lt"/>
              </a:rPr>
              <a:t>Load rules to the application.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SCA files loaders</a:t>
            </a:r>
          </a:p>
          <a:p>
            <a:pPr lvl="2"/>
            <a:r>
              <a:rPr lang="en-US" dirty="0">
                <a:ea typeface="+mn-lt"/>
                <a:cs typeface="+mn-lt"/>
              </a:rPr>
              <a:t>Load files to the application.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Static code analysis runner – perform SCA</a:t>
            </a:r>
          </a:p>
          <a:p>
            <a:pPr lvl="1"/>
            <a:r>
              <a:rPr lang="en-US" dirty="0"/>
              <a:t>SCA reporters - decide what to do with the results</a:t>
            </a:r>
          </a:p>
          <a:p>
            <a:pPr lvl="2"/>
            <a:r>
              <a:rPr lang="en-US" dirty="0"/>
              <a:t>Fail compilation reporter</a:t>
            </a:r>
          </a:p>
          <a:p>
            <a:pPr lvl="2"/>
            <a:r>
              <a:rPr lang="en-US" dirty="0"/>
              <a:t>Upload results to servers</a:t>
            </a:r>
          </a:p>
          <a:p>
            <a:pPr lvl="2"/>
            <a:r>
              <a:rPr lang="en-US" dirty="0"/>
              <a:t>Store in SCA Cloud application</a:t>
            </a:r>
          </a:p>
          <a:p>
            <a:pPr lvl="2"/>
            <a:r>
              <a:rPr lang="en-US" dirty="0"/>
              <a:t>Send notification reporter</a:t>
            </a:r>
          </a:p>
        </p:txBody>
      </p:sp>
    </p:spTree>
    <p:extLst>
      <p:ext uri="{BB962C8B-B14F-4D97-AF65-F5344CB8AC3E}">
        <p14:creationId xmlns:p14="http://schemas.microsoft.com/office/powerpoint/2010/main" val="336193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Main Features | continue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4685"/>
            <a:ext cx="8596668" cy="4283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False positive reporter</a:t>
            </a:r>
          </a:p>
          <a:p>
            <a:pPr lvl="1"/>
            <a:r>
              <a:rPr lang="en-US" dirty="0"/>
              <a:t>Report and store false positives</a:t>
            </a:r>
          </a:p>
          <a:p>
            <a:pPr lvl="1"/>
            <a:r>
              <a:rPr lang="en-US" dirty="0"/>
              <a:t>Have full integration with SCA Application</a:t>
            </a:r>
          </a:p>
          <a:p>
            <a:r>
              <a:rPr lang="en-US" dirty="0"/>
              <a:t>SCA report to cloud</a:t>
            </a:r>
          </a:p>
          <a:p>
            <a:pPr lvl="1"/>
            <a:r>
              <a:rPr lang="en-US" dirty="0"/>
              <a:t>Report, store, manage SCA results in the cloud.</a:t>
            </a:r>
          </a:p>
          <a:p>
            <a:pPr lvl="1"/>
            <a:r>
              <a:rPr lang="en-US" dirty="0"/>
              <a:t>Manage dashboards of the SCA results.</a:t>
            </a:r>
          </a:p>
          <a:p>
            <a:pPr lvl="1"/>
            <a:r>
              <a:rPr lang="en-US" dirty="0"/>
              <a:t>Generate statistics reports.</a:t>
            </a:r>
          </a:p>
          <a:p>
            <a:r>
              <a:rPr lang="en-US" dirty="0"/>
              <a:t>SCA store – customize your SCA application</a:t>
            </a:r>
          </a:p>
          <a:p>
            <a:pPr lvl="1"/>
            <a:r>
              <a:rPr lang="en-US" dirty="0"/>
              <a:t>Upload/download SCA rules</a:t>
            </a:r>
          </a:p>
          <a:p>
            <a:pPr lvl="1"/>
            <a:r>
              <a:rPr lang="en-US" dirty="0"/>
              <a:t>Upload/download files importers </a:t>
            </a:r>
            <a:r>
              <a:rPr lang="en-US" dirty="0">
                <a:ea typeface="+mn-lt"/>
                <a:cs typeface="+mn-lt"/>
              </a:rPr>
              <a:t>code </a:t>
            </a:r>
          </a:p>
          <a:p>
            <a:pPr lvl="1"/>
            <a:r>
              <a:rPr lang="en-US" dirty="0"/>
              <a:t>Upload/download reporters code</a:t>
            </a:r>
          </a:p>
        </p:txBody>
      </p:sp>
    </p:spTree>
    <p:extLst>
      <p:ext uri="{BB962C8B-B14F-4D97-AF65-F5344CB8AC3E}">
        <p14:creationId xmlns:p14="http://schemas.microsoft.com/office/powerpoint/2010/main" val="33360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 Application High-Level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35358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86175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993</Words>
  <Application>Microsoft Office PowerPoint</Application>
  <PresentationFormat>Widescreen</PresentationFormat>
  <Paragraphs>157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SCA</vt:lpstr>
      <vt:lpstr>Agenda</vt:lpstr>
      <vt:lpstr>Motivation</vt:lpstr>
      <vt:lpstr>Goals</vt:lpstr>
      <vt:lpstr>User Roles</vt:lpstr>
      <vt:lpstr>User Stories </vt:lpstr>
      <vt:lpstr>Main Features </vt:lpstr>
      <vt:lpstr>Main Features | continue </vt:lpstr>
      <vt:lpstr>SCA Application High-Level Design</vt:lpstr>
      <vt:lpstr>SCA High-Level Design Configuration Loader </vt:lpstr>
      <vt:lpstr>SCA High-Level Design File Loaders</vt:lpstr>
      <vt:lpstr>SCA High-Level Design Rules Loaders</vt:lpstr>
      <vt:lpstr>SCA High-Level Design Rules</vt:lpstr>
      <vt:lpstr>SCA High-Level Design SCA Runner</vt:lpstr>
      <vt:lpstr>SCA High-Level Design Reporters</vt:lpstr>
      <vt:lpstr>Risks</vt:lpstr>
      <vt:lpstr>Development Guidelines</vt:lpstr>
      <vt:lpstr>Development Guidelines | continue</vt:lpstr>
      <vt:lpstr>Code Reviews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</dc:title>
  <dc:creator>Raz Shlomo</dc:creator>
  <cp:lastModifiedBy>Raz Shlomo</cp:lastModifiedBy>
  <cp:revision>164</cp:revision>
  <dcterms:created xsi:type="dcterms:W3CDTF">2019-05-24T13:54:43Z</dcterms:created>
  <dcterms:modified xsi:type="dcterms:W3CDTF">2019-06-01T11:01:59Z</dcterms:modified>
</cp:coreProperties>
</file>