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  <p:sldMasterId id="2147483689" r:id="rId2"/>
  </p:sldMasterIdLst>
  <p:notesMasterIdLst>
    <p:notesMasterId r:id="rId14"/>
  </p:notesMasterIdLst>
  <p:sldIdLst>
    <p:sldId id="256" r:id="rId3"/>
    <p:sldId id="259" r:id="rId4"/>
    <p:sldId id="268" r:id="rId5"/>
    <p:sldId id="270" r:id="rId6"/>
    <p:sldId id="269" r:id="rId7"/>
    <p:sldId id="271" r:id="rId8"/>
    <p:sldId id="272" r:id="rId9"/>
    <p:sldId id="274" r:id="rId10"/>
    <p:sldId id="275" r:id="rId11"/>
    <p:sldId id="276" r:id="rId12"/>
    <p:sldId id="277" r:id="rId13"/>
  </p:sldIdLst>
  <p:sldSz cx="9144000" cy="5143500" type="screen16x9"/>
  <p:notesSz cx="6858000" cy="9144000"/>
  <p:embeddedFontLst>
    <p:embeddedFont>
      <p:font typeface="Montserrat" panose="020B0604020202020204" charset="-52"/>
      <p:regular r:id="rId15"/>
      <p:bold r:id="rId16"/>
      <p:italic r:id="rId17"/>
      <p:boldItalic r:id="rId18"/>
    </p:embeddedFont>
    <p:embeddedFont>
      <p:font typeface="Montserrat Light" panose="020B0604020202020204" charset="-52"/>
      <p:regular r:id="rId19"/>
      <p:bold r:id="rId20"/>
      <p:italic r:id="rId21"/>
      <p:boldItalic r:id="rId22"/>
    </p:embeddedFont>
    <p:embeddedFont>
      <p:font typeface="Montserrat SemiBold" panose="020B0604020202020204" charset="-52"/>
      <p:regular r:id="rId23"/>
      <p:bold r:id="rId24"/>
      <p:italic r:id="rId25"/>
      <p:boldItalic r:id="rId26"/>
    </p:embeddedFont>
    <p:embeddedFont>
      <p:font typeface="Poppins" panose="020B0604020202020204" charset="0"/>
      <p:regular r:id="rId27"/>
      <p:bold r:id="rId28"/>
      <p:italic r:id="rId29"/>
      <p:boldItalic r:id="rId30"/>
    </p:embeddedFont>
    <p:embeddedFont>
      <p:font typeface="Poppins Medium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00">
          <p15:clr>
            <a:srgbClr val="9AA0A6"/>
          </p15:clr>
        </p15:guide>
        <p15:guide id="2" pos="2880">
          <p15:clr>
            <a:srgbClr val="9AA0A6"/>
          </p15:clr>
        </p15:guide>
        <p15:guide id="3" pos="13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A3DC2E-EE97-4A31-ACB4-7918D491C268}">
  <a:tblStyle styleId="{93A3DC2E-EE97-4A31-ACB4-7918D491C2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CFA9FD5-4DF7-49D6-87CD-29A3B2B65CD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2900"/>
        <p:guide pos="2880"/>
        <p:guide pos="1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ртем Разуменко" userId="256355d4b20c6ef4" providerId="LiveId" clId="{BA917843-C9CF-431D-8431-EA1E6F3F23CF}"/>
    <pc:docChg chg="undo custSel addSld delSld modSld addMainMaster delMainMaster addSection delSection modSection">
      <pc:chgData name="Артем Разуменко" userId="256355d4b20c6ef4" providerId="LiveId" clId="{BA917843-C9CF-431D-8431-EA1E6F3F23CF}" dt="2020-09-14T09:50:19.869" v="4348" actId="20577"/>
      <pc:docMkLst>
        <pc:docMk/>
      </pc:docMkLst>
      <pc:sldChg chg="del">
        <pc:chgData name="Артем Разуменко" userId="256355d4b20c6ef4" providerId="LiveId" clId="{BA917843-C9CF-431D-8431-EA1E6F3F23CF}" dt="2020-09-14T08:13:50.054" v="0" actId="2696"/>
        <pc:sldMkLst>
          <pc:docMk/>
          <pc:sldMk cId="0" sldId="257"/>
        </pc:sldMkLst>
      </pc:sldChg>
      <pc:sldChg chg="new del">
        <pc:chgData name="Артем Разуменко" userId="256355d4b20c6ef4" providerId="LiveId" clId="{BA917843-C9CF-431D-8431-EA1E6F3F23CF}" dt="2020-09-14T08:18:07.841" v="63" actId="2696"/>
        <pc:sldMkLst>
          <pc:docMk/>
          <pc:sldMk cId="1212770635" sldId="257"/>
        </pc:sldMkLst>
      </pc:sldChg>
      <pc:sldChg chg="del">
        <pc:chgData name="Артем Разуменко" userId="256355d4b20c6ef4" providerId="LiveId" clId="{BA917843-C9CF-431D-8431-EA1E6F3F23CF}" dt="2020-09-14T08:13:54.305" v="1" actId="2696"/>
        <pc:sldMkLst>
          <pc:docMk/>
          <pc:sldMk cId="0" sldId="258"/>
        </pc:sldMkLst>
      </pc:sldChg>
      <pc:sldChg chg="addSp modSp add del mod">
        <pc:chgData name="Артем Разуменко" userId="256355d4b20c6ef4" providerId="LiveId" clId="{BA917843-C9CF-431D-8431-EA1E6F3F23CF}" dt="2020-09-14T08:28:36.616" v="256" actId="1076"/>
        <pc:sldMkLst>
          <pc:docMk/>
          <pc:sldMk cId="0" sldId="259"/>
        </pc:sldMkLst>
        <pc:spChg chg="mod">
          <ac:chgData name="Артем Разуменко" userId="256355d4b20c6ef4" providerId="LiveId" clId="{BA917843-C9CF-431D-8431-EA1E6F3F23CF}" dt="2020-09-14T08:20:46.242" v="115" actId="255"/>
          <ac:spMkLst>
            <pc:docMk/>
            <pc:sldMk cId="0" sldId="259"/>
            <ac:spMk id="295" creationId="{00000000-0000-0000-0000-000000000000}"/>
          </ac:spMkLst>
        </pc:spChg>
        <pc:spChg chg="mod">
          <ac:chgData name="Артем Разуменко" userId="256355d4b20c6ef4" providerId="LiveId" clId="{BA917843-C9CF-431D-8431-EA1E6F3F23CF}" dt="2020-09-14T08:21:52.963" v="249" actId="20577"/>
          <ac:spMkLst>
            <pc:docMk/>
            <pc:sldMk cId="0" sldId="259"/>
            <ac:spMk id="296" creationId="{00000000-0000-0000-0000-000000000000}"/>
          </ac:spMkLst>
        </pc:spChg>
        <pc:picChg chg="add mod modCrop">
          <ac:chgData name="Артем Разуменко" userId="256355d4b20c6ef4" providerId="LiveId" clId="{BA917843-C9CF-431D-8431-EA1E6F3F23CF}" dt="2020-09-14T08:28:02.612" v="253" actId="1076"/>
          <ac:picMkLst>
            <pc:docMk/>
            <pc:sldMk cId="0" sldId="259"/>
            <ac:picMk id="3" creationId="{10C144C4-0166-47F7-A530-2B894F5F5810}"/>
          </ac:picMkLst>
        </pc:picChg>
        <pc:picChg chg="add mod modCrop">
          <ac:chgData name="Артем Разуменко" userId="256355d4b20c6ef4" providerId="LiveId" clId="{BA917843-C9CF-431D-8431-EA1E6F3F23CF}" dt="2020-09-14T08:28:36.616" v="256" actId="1076"/>
          <ac:picMkLst>
            <pc:docMk/>
            <pc:sldMk cId="0" sldId="259"/>
            <ac:picMk id="5" creationId="{C24B742E-9B2F-4E75-80B4-96A1EABD7A7B}"/>
          </ac:picMkLst>
        </pc:picChg>
      </pc:sldChg>
      <pc:sldChg chg="del">
        <pc:chgData name="Артем Разуменко" userId="256355d4b20c6ef4" providerId="LiveId" clId="{BA917843-C9CF-431D-8431-EA1E6F3F23CF}" dt="2020-09-14T08:14:02.661" v="3" actId="2696"/>
        <pc:sldMkLst>
          <pc:docMk/>
          <pc:sldMk cId="0" sldId="260"/>
        </pc:sldMkLst>
      </pc:sldChg>
      <pc:sldChg chg="del">
        <pc:chgData name="Артем Разуменко" userId="256355d4b20c6ef4" providerId="LiveId" clId="{BA917843-C9CF-431D-8431-EA1E6F3F23CF}" dt="2020-09-14T08:14:04.728" v="4" actId="2696"/>
        <pc:sldMkLst>
          <pc:docMk/>
          <pc:sldMk cId="0" sldId="261"/>
        </pc:sldMkLst>
      </pc:sldChg>
      <pc:sldChg chg="del">
        <pc:chgData name="Артем Разуменко" userId="256355d4b20c6ef4" providerId="LiveId" clId="{BA917843-C9CF-431D-8431-EA1E6F3F23CF}" dt="2020-09-14T08:14:09.564" v="6" actId="2696"/>
        <pc:sldMkLst>
          <pc:docMk/>
          <pc:sldMk cId="0" sldId="262"/>
        </pc:sldMkLst>
      </pc:sldChg>
      <pc:sldChg chg="del">
        <pc:chgData name="Артем Разуменко" userId="256355d4b20c6ef4" providerId="LiveId" clId="{BA917843-C9CF-431D-8431-EA1E6F3F23CF}" dt="2020-09-14T08:14:14.371" v="8" actId="2696"/>
        <pc:sldMkLst>
          <pc:docMk/>
          <pc:sldMk cId="0" sldId="263"/>
        </pc:sldMkLst>
      </pc:sldChg>
      <pc:sldChg chg="del">
        <pc:chgData name="Артем Разуменко" userId="256355d4b20c6ef4" providerId="LiveId" clId="{BA917843-C9CF-431D-8431-EA1E6F3F23CF}" dt="2020-09-14T08:14:17.613" v="9" actId="2696"/>
        <pc:sldMkLst>
          <pc:docMk/>
          <pc:sldMk cId="0" sldId="264"/>
        </pc:sldMkLst>
      </pc:sldChg>
      <pc:sldChg chg="del">
        <pc:chgData name="Артем Разуменко" userId="256355d4b20c6ef4" providerId="LiveId" clId="{BA917843-C9CF-431D-8431-EA1E6F3F23CF}" dt="2020-09-14T08:14:22.838" v="10" actId="2696"/>
        <pc:sldMkLst>
          <pc:docMk/>
          <pc:sldMk cId="0" sldId="265"/>
        </pc:sldMkLst>
      </pc:sldChg>
      <pc:sldChg chg="add del">
        <pc:chgData name="Артем Разуменко" userId="256355d4b20c6ef4" providerId="LiveId" clId="{BA917843-C9CF-431D-8431-EA1E6F3F23CF}" dt="2020-09-14T08:14:44.678" v="15" actId="2696"/>
        <pc:sldMkLst>
          <pc:docMk/>
          <pc:sldMk cId="0" sldId="266"/>
        </pc:sldMkLst>
      </pc:sldChg>
      <pc:sldChg chg="add del">
        <pc:chgData name="Артем Разуменко" userId="256355d4b20c6ef4" providerId="LiveId" clId="{BA917843-C9CF-431D-8431-EA1E6F3F23CF}" dt="2020-09-14T08:14:46.804" v="16" actId="2696"/>
        <pc:sldMkLst>
          <pc:docMk/>
          <pc:sldMk cId="0" sldId="267"/>
        </pc:sldMkLst>
      </pc:sldChg>
      <pc:sldChg chg="addSp modSp add del mod">
        <pc:chgData name="Артем Разуменко" userId="256355d4b20c6ef4" providerId="LiveId" clId="{BA917843-C9CF-431D-8431-EA1E6F3F23CF}" dt="2020-09-14T08:43:58.017" v="857" actId="1076"/>
        <pc:sldMkLst>
          <pc:docMk/>
          <pc:sldMk cId="0" sldId="268"/>
        </pc:sldMkLst>
        <pc:spChg chg="mod">
          <ac:chgData name="Артем Разуменко" userId="256355d4b20c6ef4" providerId="LiveId" clId="{BA917843-C9CF-431D-8431-EA1E6F3F23CF}" dt="2020-09-14T08:31:42.899" v="271" actId="20577"/>
          <ac:spMkLst>
            <pc:docMk/>
            <pc:sldMk cId="0" sldId="268"/>
            <ac:spMk id="436" creationId="{00000000-0000-0000-0000-000000000000}"/>
          </ac:spMkLst>
        </pc:spChg>
        <pc:spChg chg="mod">
          <ac:chgData name="Артем Разуменко" userId="256355d4b20c6ef4" providerId="LiveId" clId="{BA917843-C9CF-431D-8431-EA1E6F3F23CF}" dt="2020-09-14T08:32:49.552" v="469" actId="20577"/>
          <ac:spMkLst>
            <pc:docMk/>
            <pc:sldMk cId="0" sldId="268"/>
            <ac:spMk id="437" creationId="{00000000-0000-0000-0000-000000000000}"/>
          </ac:spMkLst>
        </pc:spChg>
        <pc:picChg chg="add mod modCrop">
          <ac:chgData name="Артем Разуменко" userId="256355d4b20c6ef4" providerId="LiveId" clId="{BA917843-C9CF-431D-8431-EA1E6F3F23CF}" dt="2020-09-14T08:43:43.723" v="855" actId="1076"/>
          <ac:picMkLst>
            <pc:docMk/>
            <pc:sldMk cId="0" sldId="268"/>
            <ac:picMk id="3" creationId="{1C7F1EA6-E0BB-4DC4-AE77-70BC61E0732B}"/>
          </ac:picMkLst>
        </pc:picChg>
        <pc:picChg chg="add mod modCrop">
          <ac:chgData name="Артем Разуменко" userId="256355d4b20c6ef4" providerId="LiveId" clId="{BA917843-C9CF-431D-8431-EA1E6F3F23CF}" dt="2020-09-14T08:43:46.930" v="856" actId="1076"/>
          <ac:picMkLst>
            <pc:docMk/>
            <pc:sldMk cId="0" sldId="268"/>
            <ac:picMk id="5" creationId="{F590B354-55DD-46F9-A024-1A3165BA717A}"/>
          </ac:picMkLst>
        </pc:picChg>
        <pc:picChg chg="mod">
          <ac:chgData name="Артем Разуменко" userId="256355d4b20c6ef4" providerId="LiveId" clId="{BA917843-C9CF-431D-8431-EA1E6F3F23CF}" dt="2020-09-14T08:43:58.017" v="857" actId="1076"/>
          <ac:picMkLst>
            <pc:docMk/>
            <pc:sldMk cId="0" sldId="268"/>
            <ac:picMk id="428" creationId="{00000000-0000-0000-0000-000000000000}"/>
          </ac:picMkLst>
        </pc:picChg>
      </pc:sldChg>
      <pc:sldChg chg="addSp modSp add del mod">
        <pc:chgData name="Артем Разуменко" userId="256355d4b20c6ef4" providerId="LiveId" clId="{BA917843-C9CF-431D-8431-EA1E6F3F23CF}" dt="2020-09-14T09:36:25.391" v="3853" actId="20577"/>
        <pc:sldMkLst>
          <pc:docMk/>
          <pc:sldMk cId="0" sldId="269"/>
        </pc:sldMkLst>
        <pc:spChg chg="mod">
          <ac:chgData name="Артем Разуменко" userId="256355d4b20c6ef4" providerId="LiveId" clId="{BA917843-C9CF-431D-8431-EA1E6F3F23CF}" dt="2020-09-14T08:49:01.907" v="1264" actId="1076"/>
          <ac:spMkLst>
            <pc:docMk/>
            <pc:sldMk cId="0" sldId="269"/>
            <ac:spMk id="436" creationId="{00000000-0000-0000-0000-000000000000}"/>
          </ac:spMkLst>
        </pc:spChg>
        <pc:spChg chg="mod">
          <ac:chgData name="Артем Разуменко" userId="256355d4b20c6ef4" providerId="LiveId" clId="{BA917843-C9CF-431D-8431-EA1E6F3F23CF}" dt="2020-09-14T09:36:25.391" v="3853" actId="20577"/>
          <ac:spMkLst>
            <pc:docMk/>
            <pc:sldMk cId="0" sldId="269"/>
            <ac:spMk id="437" creationId="{00000000-0000-0000-0000-000000000000}"/>
          </ac:spMkLst>
        </pc:spChg>
        <pc:picChg chg="add mod modCrop">
          <ac:chgData name="Артем Разуменко" userId="256355d4b20c6ef4" providerId="LiveId" clId="{BA917843-C9CF-431D-8431-EA1E6F3F23CF}" dt="2020-09-14T08:49:27.769" v="1266" actId="1076"/>
          <ac:picMkLst>
            <pc:docMk/>
            <pc:sldMk cId="0" sldId="269"/>
            <ac:picMk id="3" creationId="{703E155D-6492-41B1-BAB9-364A73375DC3}"/>
          </ac:picMkLst>
        </pc:picChg>
      </pc:sldChg>
      <pc:sldChg chg="modSp add del mod setBg modNotes">
        <pc:chgData name="Артем Разуменко" userId="256355d4b20c6ef4" providerId="LiveId" clId="{BA917843-C9CF-431D-8431-EA1E6F3F23CF}" dt="2020-09-14T08:39:25.621" v="660" actId="20577"/>
        <pc:sldMkLst>
          <pc:docMk/>
          <pc:sldMk cId="0" sldId="270"/>
        </pc:sldMkLst>
        <pc:spChg chg="mod">
          <ac:chgData name="Артем Разуменко" userId="256355d4b20c6ef4" providerId="LiveId" clId="{BA917843-C9CF-431D-8431-EA1E6F3F23CF}" dt="2020-09-14T08:39:25.621" v="660" actId="20577"/>
          <ac:spMkLst>
            <pc:docMk/>
            <pc:sldMk cId="0" sldId="270"/>
            <ac:spMk id="449" creationId="{00000000-0000-0000-0000-000000000000}"/>
          </ac:spMkLst>
        </pc:spChg>
      </pc:sldChg>
      <pc:sldChg chg="add del">
        <pc:chgData name="Артем Разуменко" userId="256355d4b20c6ef4" providerId="LiveId" clId="{BA917843-C9CF-431D-8431-EA1E6F3F23CF}" dt="2020-09-14T08:14:58.079" v="20" actId="2696"/>
        <pc:sldMkLst>
          <pc:docMk/>
          <pc:sldMk cId="0" sldId="271"/>
        </pc:sldMkLst>
      </pc:sldChg>
      <pc:sldChg chg="addSp delSp modSp add mod">
        <pc:chgData name="Артем Разуменко" userId="256355d4b20c6ef4" providerId="LiveId" clId="{BA917843-C9CF-431D-8431-EA1E6F3F23CF}" dt="2020-09-14T09:02:37.439" v="2844" actId="1076"/>
        <pc:sldMkLst>
          <pc:docMk/>
          <pc:sldMk cId="1475381437" sldId="271"/>
        </pc:sldMkLst>
        <pc:spChg chg="mod">
          <ac:chgData name="Артем Разуменко" userId="256355d4b20c6ef4" providerId="LiveId" clId="{BA917843-C9CF-431D-8431-EA1E6F3F23CF}" dt="2020-09-14T08:50:27.244" v="1276" actId="20577"/>
          <ac:spMkLst>
            <pc:docMk/>
            <pc:sldMk cId="1475381437" sldId="271"/>
            <ac:spMk id="436" creationId="{00000000-0000-0000-0000-000000000000}"/>
          </ac:spMkLst>
        </pc:spChg>
        <pc:spChg chg="mod">
          <ac:chgData name="Артем Разуменко" userId="256355d4b20c6ef4" providerId="LiveId" clId="{BA917843-C9CF-431D-8431-EA1E6F3F23CF}" dt="2020-09-14T08:57:43.488" v="2399" actId="20577"/>
          <ac:spMkLst>
            <pc:docMk/>
            <pc:sldMk cId="1475381437" sldId="271"/>
            <ac:spMk id="437" creationId="{00000000-0000-0000-0000-000000000000}"/>
          </ac:spMkLst>
        </pc:spChg>
        <pc:picChg chg="del">
          <ac:chgData name="Артем Разуменко" userId="256355d4b20c6ef4" providerId="LiveId" clId="{BA917843-C9CF-431D-8431-EA1E6F3F23CF}" dt="2020-09-14T08:50:21.542" v="1268" actId="21"/>
          <ac:picMkLst>
            <pc:docMk/>
            <pc:sldMk cId="1475381437" sldId="271"/>
            <ac:picMk id="3" creationId="{703E155D-6492-41B1-BAB9-364A73375DC3}"/>
          </ac:picMkLst>
        </pc:picChg>
        <pc:picChg chg="add mod modCrop">
          <ac:chgData name="Артем Разуменко" userId="256355d4b20c6ef4" providerId="LiveId" clId="{BA917843-C9CF-431D-8431-EA1E6F3F23CF}" dt="2020-09-14T09:02:37.439" v="2844" actId="1076"/>
          <ac:picMkLst>
            <pc:docMk/>
            <pc:sldMk cId="1475381437" sldId="271"/>
            <ac:picMk id="4" creationId="{30333EF6-714F-41EC-8F7A-233DE0652ADE}"/>
          </ac:picMkLst>
        </pc:picChg>
      </pc:sldChg>
      <pc:sldChg chg="add del">
        <pc:chgData name="Артем Разуменко" userId="256355d4b20c6ef4" providerId="LiveId" clId="{BA917843-C9CF-431D-8431-EA1E6F3F23CF}" dt="2020-09-14T08:15:00.339" v="21" actId="2696"/>
        <pc:sldMkLst>
          <pc:docMk/>
          <pc:sldMk cId="0" sldId="272"/>
        </pc:sldMkLst>
      </pc:sldChg>
      <pc:sldChg chg="addSp modSp add mod">
        <pc:chgData name="Артем Разуменко" userId="256355d4b20c6ef4" providerId="LiveId" clId="{BA917843-C9CF-431D-8431-EA1E6F3F23CF}" dt="2020-09-14T09:37:12.510" v="3869" actId="20577"/>
        <pc:sldMkLst>
          <pc:docMk/>
          <pc:sldMk cId="2837462747" sldId="272"/>
        </pc:sldMkLst>
        <pc:spChg chg="mod">
          <ac:chgData name="Артем Разуменко" userId="256355d4b20c6ef4" providerId="LiveId" clId="{BA917843-C9CF-431D-8431-EA1E6F3F23CF}" dt="2020-09-14T08:58:34.190" v="2411" actId="20577"/>
          <ac:spMkLst>
            <pc:docMk/>
            <pc:sldMk cId="2837462747" sldId="272"/>
            <ac:spMk id="436" creationId="{00000000-0000-0000-0000-000000000000}"/>
          </ac:spMkLst>
        </pc:spChg>
        <pc:spChg chg="mod">
          <ac:chgData name="Артем Разуменко" userId="256355d4b20c6ef4" providerId="LiveId" clId="{BA917843-C9CF-431D-8431-EA1E6F3F23CF}" dt="2020-09-14T09:37:12.510" v="3869" actId="20577"/>
          <ac:spMkLst>
            <pc:docMk/>
            <pc:sldMk cId="2837462747" sldId="272"/>
            <ac:spMk id="437" creationId="{00000000-0000-0000-0000-000000000000}"/>
          </ac:spMkLst>
        </pc:spChg>
        <pc:picChg chg="add mod modCrop">
          <ac:chgData name="Артем Разуменко" userId="256355d4b20c6ef4" providerId="LiveId" clId="{BA917843-C9CF-431D-8431-EA1E6F3F23CF}" dt="2020-09-14T09:11:59.397" v="2849" actId="1076"/>
          <ac:picMkLst>
            <pc:docMk/>
            <pc:sldMk cId="2837462747" sldId="272"/>
            <ac:picMk id="3" creationId="{6C3F68CE-CA61-44A0-9422-28E20DED1F6C}"/>
          </ac:picMkLst>
        </pc:picChg>
      </pc:sldChg>
      <pc:sldChg chg="modSp add del mod setBg modNotes">
        <pc:chgData name="Артем Разуменко" userId="256355d4b20c6ef4" providerId="LiveId" clId="{BA917843-C9CF-431D-8431-EA1E6F3F23CF}" dt="2020-09-14T09:18:33.403" v="3144" actId="2696"/>
        <pc:sldMkLst>
          <pc:docMk/>
          <pc:sldMk cId="0" sldId="273"/>
        </pc:sldMkLst>
        <pc:spChg chg="mod">
          <ac:chgData name="Артем Разуменко" userId="256355d4b20c6ef4" providerId="LiveId" clId="{BA917843-C9CF-431D-8431-EA1E6F3F23CF}" dt="2020-09-14T09:15:22.188" v="3063" actId="20577"/>
          <ac:spMkLst>
            <pc:docMk/>
            <pc:sldMk cId="0" sldId="273"/>
            <ac:spMk id="449" creationId="{00000000-0000-0000-0000-000000000000}"/>
          </ac:spMkLst>
        </pc:spChg>
      </pc:sldChg>
      <pc:sldChg chg="add del">
        <pc:chgData name="Артем Разуменко" userId="256355d4b20c6ef4" providerId="LiveId" clId="{BA917843-C9CF-431D-8431-EA1E6F3F23CF}" dt="2020-09-14T08:15:04.914" v="23" actId="2696"/>
        <pc:sldMkLst>
          <pc:docMk/>
          <pc:sldMk cId="0" sldId="274"/>
        </pc:sldMkLst>
      </pc:sldChg>
      <pc:sldChg chg="delSp modSp add mod">
        <pc:chgData name="Артем Разуменко" userId="256355d4b20c6ef4" providerId="LiveId" clId="{BA917843-C9CF-431D-8431-EA1E6F3F23CF}" dt="2020-09-14T09:37:38.122" v="3872" actId="20577"/>
        <pc:sldMkLst>
          <pc:docMk/>
          <pc:sldMk cId="2966345246" sldId="274"/>
        </pc:sldMkLst>
        <pc:spChg chg="mod">
          <ac:chgData name="Артем Разуменко" userId="256355d4b20c6ef4" providerId="LiveId" clId="{BA917843-C9CF-431D-8431-EA1E6F3F23CF}" dt="2020-09-14T09:18:28.801" v="3143"/>
          <ac:spMkLst>
            <pc:docMk/>
            <pc:sldMk cId="2966345246" sldId="274"/>
            <ac:spMk id="436" creationId="{00000000-0000-0000-0000-000000000000}"/>
          </ac:spMkLst>
        </pc:spChg>
        <pc:spChg chg="mod">
          <ac:chgData name="Артем Разуменко" userId="256355d4b20c6ef4" providerId="LiveId" clId="{BA917843-C9CF-431D-8431-EA1E6F3F23CF}" dt="2020-09-14T09:37:38.122" v="3872" actId="20577"/>
          <ac:spMkLst>
            <pc:docMk/>
            <pc:sldMk cId="2966345246" sldId="274"/>
            <ac:spMk id="437" creationId="{00000000-0000-0000-0000-000000000000}"/>
          </ac:spMkLst>
        </pc:spChg>
        <pc:picChg chg="del">
          <ac:chgData name="Артем Разуменко" userId="256355d4b20c6ef4" providerId="LiveId" clId="{BA917843-C9CF-431D-8431-EA1E6F3F23CF}" dt="2020-09-14T09:20:11.967" v="3267" actId="21"/>
          <ac:picMkLst>
            <pc:docMk/>
            <pc:sldMk cId="2966345246" sldId="274"/>
            <ac:picMk id="3" creationId="{703E155D-6492-41B1-BAB9-364A73375DC3}"/>
          </ac:picMkLst>
        </pc:picChg>
      </pc:sldChg>
      <pc:sldChg chg="add del setBg">
        <pc:chgData name="Артем Разуменко" userId="256355d4b20c6ef4" providerId="LiveId" clId="{BA917843-C9CF-431D-8431-EA1E6F3F23CF}" dt="2020-09-14T09:17:35.669" v="3067"/>
        <pc:sldMkLst>
          <pc:docMk/>
          <pc:sldMk cId="2977986069" sldId="274"/>
        </pc:sldMkLst>
      </pc:sldChg>
      <pc:sldChg chg="add del">
        <pc:chgData name="Артем Разуменко" userId="256355d4b20c6ef4" providerId="LiveId" clId="{BA917843-C9CF-431D-8431-EA1E6F3F23CF}" dt="2020-09-14T08:15:08.947" v="24" actId="2696"/>
        <pc:sldMkLst>
          <pc:docMk/>
          <pc:sldMk cId="0" sldId="275"/>
        </pc:sldMkLst>
      </pc:sldChg>
      <pc:sldChg chg="addSp modSp add mod">
        <pc:chgData name="Артем Разуменко" userId="256355d4b20c6ef4" providerId="LiveId" clId="{BA917843-C9CF-431D-8431-EA1E6F3F23CF}" dt="2020-09-14T09:35:26.007" v="3851" actId="20577"/>
        <pc:sldMkLst>
          <pc:docMk/>
          <pc:sldMk cId="3795742316" sldId="275"/>
        </pc:sldMkLst>
        <pc:spChg chg="mod">
          <ac:chgData name="Артем Разуменко" userId="256355d4b20c6ef4" providerId="LiveId" clId="{BA917843-C9CF-431D-8431-EA1E6F3F23CF}" dt="2020-09-14T09:21:17.069" v="3361" actId="20577"/>
          <ac:spMkLst>
            <pc:docMk/>
            <pc:sldMk cId="3795742316" sldId="275"/>
            <ac:spMk id="436" creationId="{00000000-0000-0000-0000-000000000000}"/>
          </ac:spMkLst>
        </pc:spChg>
        <pc:spChg chg="mod">
          <ac:chgData name="Артем Разуменко" userId="256355d4b20c6ef4" providerId="LiveId" clId="{BA917843-C9CF-431D-8431-EA1E6F3F23CF}" dt="2020-09-14T09:35:26.007" v="3851" actId="20577"/>
          <ac:spMkLst>
            <pc:docMk/>
            <pc:sldMk cId="3795742316" sldId="275"/>
            <ac:spMk id="437" creationId="{00000000-0000-0000-0000-000000000000}"/>
          </ac:spMkLst>
        </pc:spChg>
        <pc:picChg chg="add mod modCrop">
          <ac:chgData name="Артем Разуменко" userId="256355d4b20c6ef4" providerId="LiveId" clId="{BA917843-C9CF-431D-8431-EA1E6F3F23CF}" dt="2020-09-14T09:31:27.812" v="3368" actId="1076"/>
          <ac:picMkLst>
            <pc:docMk/>
            <pc:sldMk cId="3795742316" sldId="275"/>
            <ac:picMk id="3" creationId="{5F759D87-79E7-4799-841D-1E9F97375039}"/>
          </ac:picMkLst>
        </pc:picChg>
      </pc:sldChg>
      <pc:sldChg chg="add del">
        <pc:chgData name="Артем Разуменко" userId="256355d4b20c6ef4" providerId="LiveId" clId="{BA917843-C9CF-431D-8431-EA1E6F3F23CF}" dt="2020-09-14T08:15:12.249" v="25" actId="2696"/>
        <pc:sldMkLst>
          <pc:docMk/>
          <pc:sldMk cId="0" sldId="276"/>
        </pc:sldMkLst>
      </pc:sldChg>
      <pc:sldChg chg="addSp delSp modSp add mod">
        <pc:chgData name="Артем Разуменко" userId="256355d4b20c6ef4" providerId="LiveId" clId="{BA917843-C9CF-431D-8431-EA1E6F3F23CF}" dt="2020-09-14T09:49:46.624" v="4322" actId="1076"/>
        <pc:sldMkLst>
          <pc:docMk/>
          <pc:sldMk cId="2589874053" sldId="276"/>
        </pc:sldMkLst>
        <pc:spChg chg="mod">
          <ac:chgData name="Артем Разуменко" userId="256355d4b20c6ef4" providerId="LiveId" clId="{BA917843-C9CF-431D-8431-EA1E6F3F23CF}" dt="2020-09-14T09:38:47.491" v="3920" actId="20577"/>
          <ac:spMkLst>
            <pc:docMk/>
            <pc:sldMk cId="2589874053" sldId="276"/>
            <ac:spMk id="436" creationId="{00000000-0000-0000-0000-000000000000}"/>
          </ac:spMkLst>
        </pc:spChg>
        <pc:spChg chg="mod">
          <ac:chgData name="Артем Разуменко" userId="256355d4b20c6ef4" providerId="LiveId" clId="{BA917843-C9CF-431D-8431-EA1E6F3F23CF}" dt="2020-09-14T09:43:16.005" v="4318" actId="20577"/>
          <ac:spMkLst>
            <pc:docMk/>
            <pc:sldMk cId="2589874053" sldId="276"/>
            <ac:spMk id="437" creationId="{00000000-0000-0000-0000-000000000000}"/>
          </ac:spMkLst>
        </pc:spChg>
        <pc:picChg chg="del">
          <ac:chgData name="Артем Разуменко" userId="256355d4b20c6ef4" providerId="LiveId" clId="{BA917843-C9CF-431D-8431-EA1E6F3F23CF}" dt="2020-09-14T09:38:30.582" v="3874" actId="21"/>
          <ac:picMkLst>
            <pc:docMk/>
            <pc:sldMk cId="2589874053" sldId="276"/>
            <ac:picMk id="3" creationId="{5F759D87-79E7-4799-841D-1E9F97375039}"/>
          </ac:picMkLst>
        </pc:picChg>
        <pc:picChg chg="add mod modCrop">
          <ac:chgData name="Артем Разуменко" userId="256355d4b20c6ef4" providerId="LiveId" clId="{BA917843-C9CF-431D-8431-EA1E6F3F23CF}" dt="2020-09-14T09:49:46.624" v="4322" actId="1076"/>
          <ac:picMkLst>
            <pc:docMk/>
            <pc:sldMk cId="2589874053" sldId="276"/>
            <ac:picMk id="4" creationId="{F17B9110-AE1F-4562-AEDC-558B5E2A5434}"/>
          </ac:picMkLst>
        </pc:picChg>
      </pc:sldChg>
      <pc:sldChg chg="modSp add del mod">
        <pc:chgData name="Артем Разуменко" userId="256355d4b20c6ef4" providerId="LiveId" clId="{BA917843-C9CF-431D-8431-EA1E6F3F23CF}" dt="2020-09-14T09:50:19.869" v="4348" actId="20577"/>
        <pc:sldMkLst>
          <pc:docMk/>
          <pc:sldMk cId="0" sldId="277"/>
        </pc:sldMkLst>
        <pc:spChg chg="mod">
          <ac:chgData name="Артем Разуменко" userId="256355d4b20c6ef4" providerId="LiveId" clId="{BA917843-C9CF-431D-8431-EA1E6F3F23CF}" dt="2020-09-14T09:50:19.869" v="4348" actId="20577"/>
          <ac:spMkLst>
            <pc:docMk/>
            <pc:sldMk cId="0" sldId="277"/>
            <ac:spMk id="449" creationId="{00000000-0000-0000-0000-000000000000}"/>
          </ac:spMkLst>
        </pc:spChg>
      </pc:sldChg>
      <pc:sldChg chg="add del">
        <pc:chgData name="Артем Разуменко" userId="256355d4b20c6ef4" providerId="LiveId" clId="{BA917843-C9CF-431D-8431-EA1E6F3F23CF}" dt="2020-09-14T08:15:16.310" v="27" actId="2696"/>
        <pc:sldMkLst>
          <pc:docMk/>
          <pc:sldMk cId="0" sldId="278"/>
        </pc:sldMkLst>
      </pc:sldChg>
      <pc:sldChg chg="add del">
        <pc:chgData name="Артем Разуменко" userId="256355d4b20c6ef4" providerId="LiveId" clId="{BA917843-C9CF-431D-8431-EA1E6F3F23CF}" dt="2020-09-14T08:15:18.532" v="28" actId="2696"/>
        <pc:sldMkLst>
          <pc:docMk/>
          <pc:sldMk cId="0" sldId="279"/>
        </pc:sldMkLst>
      </pc:sldChg>
      <pc:sldChg chg="add del">
        <pc:chgData name="Артем Разуменко" userId="256355d4b20c6ef4" providerId="LiveId" clId="{BA917843-C9CF-431D-8431-EA1E6F3F23CF}" dt="2020-09-14T08:15:20.689" v="29" actId="2696"/>
        <pc:sldMkLst>
          <pc:docMk/>
          <pc:sldMk cId="0" sldId="280"/>
        </pc:sldMkLst>
      </pc:sldChg>
      <pc:sldChg chg="add del">
        <pc:chgData name="Артем Разуменко" userId="256355d4b20c6ef4" providerId="LiveId" clId="{BA917843-C9CF-431D-8431-EA1E6F3F23CF}" dt="2020-09-14T08:15:30.439" v="32" actId="2696"/>
        <pc:sldMkLst>
          <pc:docMk/>
          <pc:sldMk cId="0" sldId="281"/>
        </pc:sldMkLst>
      </pc:sldChg>
      <pc:sldChg chg="add del">
        <pc:chgData name="Артем Разуменко" userId="256355d4b20c6ef4" providerId="LiveId" clId="{BA917843-C9CF-431D-8431-EA1E6F3F23CF}" dt="2020-09-14T08:15:32.996" v="33" actId="2696"/>
        <pc:sldMkLst>
          <pc:docMk/>
          <pc:sldMk cId="0" sldId="282"/>
        </pc:sldMkLst>
      </pc:sldChg>
      <pc:sldChg chg="add del">
        <pc:chgData name="Артем Разуменко" userId="256355d4b20c6ef4" providerId="LiveId" clId="{BA917843-C9CF-431D-8431-EA1E6F3F23CF}" dt="2020-09-14T08:15:35.738" v="34" actId="2696"/>
        <pc:sldMkLst>
          <pc:docMk/>
          <pc:sldMk cId="0" sldId="283"/>
        </pc:sldMkLst>
      </pc:sldChg>
      <pc:sldChg chg="add del">
        <pc:chgData name="Артем Разуменко" userId="256355d4b20c6ef4" providerId="LiveId" clId="{BA917843-C9CF-431D-8431-EA1E6F3F23CF}" dt="2020-09-14T08:15:41.035" v="35" actId="2696"/>
        <pc:sldMkLst>
          <pc:docMk/>
          <pc:sldMk cId="0" sldId="284"/>
        </pc:sldMkLst>
      </pc:sldChg>
      <pc:sldChg chg="add del">
        <pc:chgData name="Артем Разуменко" userId="256355d4b20c6ef4" providerId="LiveId" clId="{BA917843-C9CF-431D-8431-EA1E6F3F23CF}" dt="2020-09-14T08:15:43.303" v="36" actId="2696"/>
        <pc:sldMkLst>
          <pc:docMk/>
          <pc:sldMk cId="0" sldId="285"/>
        </pc:sldMkLst>
      </pc:sldChg>
      <pc:sldChg chg="add del">
        <pc:chgData name="Артем Разуменко" userId="256355d4b20c6ef4" providerId="LiveId" clId="{BA917843-C9CF-431D-8431-EA1E6F3F23CF}" dt="2020-09-14T08:15:45.336" v="37" actId="2696"/>
        <pc:sldMkLst>
          <pc:docMk/>
          <pc:sldMk cId="0" sldId="286"/>
        </pc:sldMkLst>
      </pc:sldChg>
      <pc:sldChg chg="add del">
        <pc:chgData name="Артем Разуменко" userId="256355d4b20c6ef4" providerId="LiveId" clId="{BA917843-C9CF-431D-8431-EA1E6F3F23CF}" dt="2020-09-14T08:15:47.561" v="38" actId="2696"/>
        <pc:sldMkLst>
          <pc:docMk/>
          <pc:sldMk cId="0" sldId="287"/>
        </pc:sldMkLst>
      </pc:sldChg>
      <pc:sldChg chg="add del">
        <pc:chgData name="Артем Разуменко" userId="256355d4b20c6ef4" providerId="LiveId" clId="{BA917843-C9CF-431D-8431-EA1E6F3F23CF}" dt="2020-09-14T08:15:54.877" v="39" actId="2696"/>
        <pc:sldMkLst>
          <pc:docMk/>
          <pc:sldMk cId="0" sldId="288"/>
        </pc:sldMkLst>
      </pc:sldChg>
      <pc:sldChg chg="add del">
        <pc:chgData name="Артем Разуменко" userId="256355d4b20c6ef4" providerId="LiveId" clId="{BA917843-C9CF-431D-8431-EA1E6F3F23CF}" dt="2020-09-14T08:15:57.987" v="40" actId="2696"/>
        <pc:sldMkLst>
          <pc:docMk/>
          <pc:sldMk cId="0" sldId="289"/>
        </pc:sldMkLst>
      </pc:sldChg>
      <pc:sldChg chg="add del">
        <pc:chgData name="Артем Разуменко" userId="256355d4b20c6ef4" providerId="LiveId" clId="{BA917843-C9CF-431D-8431-EA1E6F3F23CF}" dt="2020-09-14T08:16:00.468" v="41" actId="2696"/>
        <pc:sldMkLst>
          <pc:docMk/>
          <pc:sldMk cId="0" sldId="290"/>
        </pc:sldMkLst>
      </pc:sldChg>
      <pc:sldChg chg="add del">
        <pc:chgData name="Артем Разуменко" userId="256355d4b20c6ef4" providerId="LiveId" clId="{BA917843-C9CF-431D-8431-EA1E6F3F23CF}" dt="2020-09-14T08:16:03.018" v="42" actId="2696"/>
        <pc:sldMkLst>
          <pc:docMk/>
          <pc:sldMk cId="0" sldId="291"/>
        </pc:sldMkLst>
      </pc:sldChg>
      <pc:sldChg chg="add del">
        <pc:chgData name="Артем Разуменко" userId="256355d4b20c6ef4" providerId="LiveId" clId="{BA917843-C9CF-431D-8431-EA1E6F3F23CF}" dt="2020-09-14T08:16:05.455" v="43" actId="2696"/>
        <pc:sldMkLst>
          <pc:docMk/>
          <pc:sldMk cId="0" sldId="292"/>
        </pc:sldMkLst>
      </pc:sldChg>
      <pc:sldChg chg="add del">
        <pc:chgData name="Артем Разуменко" userId="256355d4b20c6ef4" providerId="LiveId" clId="{BA917843-C9CF-431D-8431-EA1E6F3F23CF}" dt="2020-09-14T08:16:26.106" v="44" actId="2696"/>
        <pc:sldMkLst>
          <pc:docMk/>
          <pc:sldMk cId="0" sldId="293"/>
        </pc:sldMkLst>
      </pc:sldChg>
      <pc:sldChg chg="add del">
        <pc:chgData name="Артем Разуменко" userId="256355d4b20c6ef4" providerId="LiveId" clId="{BA917843-C9CF-431D-8431-EA1E6F3F23CF}" dt="2020-09-14T08:16:29.254" v="45" actId="2696"/>
        <pc:sldMkLst>
          <pc:docMk/>
          <pc:sldMk cId="0" sldId="294"/>
        </pc:sldMkLst>
      </pc:sldChg>
      <pc:sldChg chg="add del">
        <pc:chgData name="Артем Разуменко" userId="256355d4b20c6ef4" providerId="LiveId" clId="{BA917843-C9CF-431D-8431-EA1E6F3F23CF}" dt="2020-09-14T08:16:31.750" v="46" actId="2696"/>
        <pc:sldMkLst>
          <pc:docMk/>
          <pc:sldMk cId="0" sldId="295"/>
        </pc:sldMkLst>
      </pc:sldChg>
      <pc:sldChg chg="add del">
        <pc:chgData name="Артем Разуменко" userId="256355d4b20c6ef4" providerId="LiveId" clId="{BA917843-C9CF-431D-8431-EA1E6F3F23CF}" dt="2020-09-14T08:16:34.173" v="47" actId="2696"/>
        <pc:sldMkLst>
          <pc:docMk/>
          <pc:sldMk cId="0" sldId="296"/>
        </pc:sldMkLst>
      </pc:sldChg>
      <pc:sldChg chg="add del">
        <pc:chgData name="Артем Разуменко" userId="256355d4b20c6ef4" providerId="LiveId" clId="{BA917843-C9CF-431D-8431-EA1E6F3F23CF}" dt="2020-09-14T08:16:37.649" v="48" actId="2696"/>
        <pc:sldMkLst>
          <pc:docMk/>
          <pc:sldMk cId="0" sldId="297"/>
        </pc:sldMkLst>
      </pc:sldChg>
      <pc:sldChg chg="add del">
        <pc:chgData name="Артем Разуменко" userId="256355d4b20c6ef4" providerId="LiveId" clId="{BA917843-C9CF-431D-8431-EA1E6F3F23CF}" dt="2020-09-14T08:16:40.963" v="49" actId="2696"/>
        <pc:sldMkLst>
          <pc:docMk/>
          <pc:sldMk cId="0" sldId="298"/>
        </pc:sldMkLst>
      </pc:sldChg>
      <pc:sldChg chg="add del">
        <pc:chgData name="Артем Разуменко" userId="256355d4b20c6ef4" providerId="LiveId" clId="{BA917843-C9CF-431D-8431-EA1E6F3F23CF}" dt="2020-09-14T08:16:43.938" v="50" actId="2696"/>
        <pc:sldMkLst>
          <pc:docMk/>
          <pc:sldMk cId="0" sldId="299"/>
        </pc:sldMkLst>
      </pc:sldChg>
      <pc:sldChg chg="add del">
        <pc:chgData name="Артем Разуменко" userId="256355d4b20c6ef4" providerId="LiveId" clId="{BA917843-C9CF-431D-8431-EA1E6F3F23CF}" dt="2020-09-14T08:16:46.553" v="51" actId="2696"/>
        <pc:sldMkLst>
          <pc:docMk/>
          <pc:sldMk cId="0" sldId="300"/>
        </pc:sldMkLst>
      </pc:sldChg>
      <pc:sldChg chg="add del">
        <pc:chgData name="Артем Разуменко" userId="256355d4b20c6ef4" providerId="LiveId" clId="{BA917843-C9CF-431D-8431-EA1E6F3F23CF}" dt="2020-09-14T08:16:48.847" v="52" actId="2696"/>
        <pc:sldMkLst>
          <pc:docMk/>
          <pc:sldMk cId="0" sldId="301"/>
        </pc:sldMkLst>
      </pc:sldChg>
      <pc:sldChg chg="add del">
        <pc:chgData name="Артем Разуменко" userId="256355d4b20c6ef4" providerId="LiveId" clId="{BA917843-C9CF-431D-8431-EA1E6F3F23CF}" dt="2020-09-14T08:16:52.428" v="53" actId="2696"/>
        <pc:sldMkLst>
          <pc:docMk/>
          <pc:sldMk cId="0" sldId="302"/>
        </pc:sldMkLst>
      </pc:sldChg>
      <pc:sldChg chg="add del">
        <pc:chgData name="Артем Разуменко" userId="256355d4b20c6ef4" providerId="LiveId" clId="{BA917843-C9CF-431D-8431-EA1E6F3F23CF}" dt="2020-09-14T08:16:55.837" v="54" actId="2696"/>
        <pc:sldMkLst>
          <pc:docMk/>
          <pc:sldMk cId="0" sldId="303"/>
        </pc:sldMkLst>
      </pc:sldChg>
      <pc:sldChg chg="add del">
        <pc:chgData name="Артем Разуменко" userId="256355d4b20c6ef4" providerId="LiveId" clId="{BA917843-C9CF-431D-8431-EA1E6F3F23CF}" dt="2020-09-14T08:16:58.013" v="55" actId="2696"/>
        <pc:sldMkLst>
          <pc:docMk/>
          <pc:sldMk cId="0" sldId="304"/>
        </pc:sldMkLst>
      </pc:sldChg>
      <pc:sldChg chg="add del">
        <pc:chgData name="Артем Разуменко" userId="256355d4b20c6ef4" providerId="LiveId" clId="{BA917843-C9CF-431D-8431-EA1E6F3F23CF}" dt="2020-09-14T08:17:00.621" v="56" actId="2696"/>
        <pc:sldMkLst>
          <pc:docMk/>
          <pc:sldMk cId="0" sldId="305"/>
        </pc:sldMkLst>
      </pc:sldChg>
      <pc:sldChg chg="add del">
        <pc:chgData name="Артем Разуменко" userId="256355d4b20c6ef4" providerId="LiveId" clId="{BA917843-C9CF-431D-8431-EA1E6F3F23CF}" dt="2020-09-14T08:17:03.471" v="57" actId="2696"/>
        <pc:sldMkLst>
          <pc:docMk/>
          <pc:sldMk cId="0" sldId="306"/>
        </pc:sldMkLst>
      </pc:sldChg>
      <pc:sldChg chg="add del">
        <pc:chgData name="Артем Разуменко" userId="256355d4b20c6ef4" providerId="LiveId" clId="{BA917843-C9CF-431D-8431-EA1E6F3F23CF}" dt="2020-09-14T08:17:07.042" v="58" actId="2696"/>
        <pc:sldMkLst>
          <pc:docMk/>
          <pc:sldMk cId="0" sldId="307"/>
        </pc:sldMkLst>
      </pc:sldChg>
      <pc:sldChg chg="add del">
        <pc:chgData name="Артем Разуменко" userId="256355d4b20c6ef4" providerId="LiveId" clId="{BA917843-C9CF-431D-8431-EA1E6F3F23CF}" dt="2020-09-14T08:17:09.109" v="59" actId="2696"/>
        <pc:sldMkLst>
          <pc:docMk/>
          <pc:sldMk cId="0" sldId="308"/>
        </pc:sldMkLst>
      </pc:sldChg>
      <pc:sldChg chg="add del">
        <pc:chgData name="Артем Разуменко" userId="256355d4b20c6ef4" providerId="LiveId" clId="{BA917843-C9CF-431D-8431-EA1E6F3F23CF}" dt="2020-09-14T08:14:11.978" v="7" actId="2696"/>
        <pc:sldMkLst>
          <pc:docMk/>
          <pc:sldMk cId="4076943812" sldId="309"/>
        </pc:sldMkLst>
      </pc:sldChg>
      <pc:sldMasterChg chg="addSldLayout delSldLayout">
        <pc:chgData name="Артем Разуменко" userId="256355d4b20c6ef4" providerId="LiveId" clId="{BA917843-C9CF-431D-8431-EA1E6F3F23CF}" dt="2020-09-14T08:18:07.841" v="63" actId="2696"/>
        <pc:sldMasterMkLst>
          <pc:docMk/>
          <pc:sldMasterMk cId="0" sldId="2147483686"/>
        </pc:sldMasterMkLst>
        <pc:sldLayoutChg chg="del">
          <pc:chgData name="Артем Разуменко" userId="256355d4b20c6ef4" providerId="LiveId" clId="{BA917843-C9CF-431D-8431-EA1E6F3F23CF}" dt="2020-09-14T08:14:14.371" v="8" actId="2696"/>
          <pc:sldLayoutMkLst>
            <pc:docMk/>
            <pc:sldMasterMk cId="0" sldId="2147483686"/>
            <pc:sldLayoutMk cId="0" sldId="2147483649"/>
          </pc:sldLayoutMkLst>
        </pc:sldLayoutChg>
        <pc:sldLayoutChg chg="del">
          <pc:chgData name="Артем Разуменко" userId="256355d4b20c6ef4" providerId="LiveId" clId="{BA917843-C9CF-431D-8431-EA1E6F3F23CF}" dt="2020-09-14T08:13:50.054" v="0" actId="2696"/>
          <pc:sldLayoutMkLst>
            <pc:docMk/>
            <pc:sldMasterMk cId="0" sldId="2147483686"/>
            <pc:sldLayoutMk cId="0" sldId="2147483650"/>
          </pc:sldLayoutMkLst>
        </pc:sldLayoutChg>
        <pc:sldLayoutChg chg="add del">
          <pc:chgData name="Артем Разуменко" userId="256355d4b20c6ef4" providerId="LiveId" clId="{BA917843-C9CF-431D-8431-EA1E6F3F23CF}" dt="2020-09-14T08:14:44.678" v="15" actId="2696"/>
          <pc:sldLayoutMkLst>
            <pc:docMk/>
            <pc:sldMasterMk cId="0" sldId="2147483686"/>
            <pc:sldLayoutMk cId="0" sldId="2147483651"/>
          </pc:sldLayoutMkLst>
        </pc:sldLayoutChg>
        <pc:sldLayoutChg chg="add del">
          <pc:chgData name="Артем Разуменко" userId="256355d4b20c6ef4" providerId="LiveId" clId="{BA917843-C9CF-431D-8431-EA1E6F3F23CF}" dt="2020-09-14T08:15:14.245" v="26" actId="2696"/>
          <pc:sldLayoutMkLst>
            <pc:docMk/>
            <pc:sldMasterMk cId="0" sldId="2147483686"/>
            <pc:sldLayoutMk cId="0" sldId="2147483652"/>
          </pc:sldLayoutMkLst>
        </pc:sldLayoutChg>
        <pc:sldLayoutChg chg="add del">
          <pc:chgData name="Артем Разуменко" userId="256355d4b20c6ef4" providerId="LiveId" clId="{BA917843-C9CF-431D-8431-EA1E6F3F23CF}" dt="2020-09-14T08:15:16.310" v="27" actId="2696"/>
          <pc:sldLayoutMkLst>
            <pc:docMk/>
            <pc:sldMasterMk cId="0" sldId="2147483686"/>
            <pc:sldLayoutMk cId="0" sldId="2147483653"/>
          </pc:sldLayoutMkLst>
        </pc:sldLayoutChg>
        <pc:sldLayoutChg chg="del">
          <pc:chgData name="Артем Разуменко" userId="256355d4b20c6ef4" providerId="LiveId" clId="{BA917843-C9CF-431D-8431-EA1E6F3F23CF}" dt="2020-09-14T08:13:56.794" v="2" actId="2696"/>
          <pc:sldLayoutMkLst>
            <pc:docMk/>
            <pc:sldMasterMk cId="0" sldId="2147483686"/>
            <pc:sldLayoutMk cId="0" sldId="2147483654"/>
          </pc:sldLayoutMkLst>
        </pc:sldLayoutChg>
        <pc:sldLayoutChg chg="del">
          <pc:chgData name="Артем Разуменко" userId="256355d4b20c6ef4" providerId="LiveId" clId="{BA917843-C9CF-431D-8431-EA1E6F3F23CF}" dt="2020-09-14T08:14:02.661" v="3" actId="2696"/>
          <pc:sldLayoutMkLst>
            <pc:docMk/>
            <pc:sldMasterMk cId="0" sldId="2147483686"/>
            <pc:sldLayoutMk cId="0" sldId="2147483655"/>
          </pc:sldLayoutMkLst>
        </pc:sldLayoutChg>
        <pc:sldLayoutChg chg="add del">
          <pc:chgData name="Артем Разуменко" userId="256355d4b20c6ef4" providerId="LiveId" clId="{BA917843-C9CF-431D-8431-EA1E6F3F23CF}" dt="2020-09-14T08:15:32.996" v="33" actId="2696"/>
          <pc:sldLayoutMkLst>
            <pc:docMk/>
            <pc:sldMasterMk cId="0" sldId="2147483686"/>
            <pc:sldLayoutMk cId="0" sldId="2147483656"/>
          </pc:sldLayoutMkLst>
        </pc:sldLayoutChg>
        <pc:sldLayoutChg chg="del">
          <pc:chgData name="Артем Разуменко" userId="256355d4b20c6ef4" providerId="LiveId" clId="{BA917843-C9CF-431D-8431-EA1E6F3F23CF}" dt="2020-09-14T08:13:54.305" v="1" actId="2696"/>
          <pc:sldLayoutMkLst>
            <pc:docMk/>
            <pc:sldMasterMk cId="0" sldId="2147483686"/>
            <pc:sldLayoutMk cId="0" sldId="2147483658"/>
          </pc:sldLayoutMkLst>
        </pc:sldLayoutChg>
        <pc:sldLayoutChg chg="add del">
          <pc:chgData name="Артем Разуменко" userId="256355d4b20c6ef4" providerId="LiveId" clId="{BA917843-C9CF-431D-8431-EA1E6F3F23CF}" dt="2020-09-14T08:15:04.914" v="23" actId="2696"/>
          <pc:sldLayoutMkLst>
            <pc:docMk/>
            <pc:sldMasterMk cId="0" sldId="2147483686"/>
            <pc:sldLayoutMk cId="0" sldId="2147483659"/>
          </pc:sldLayoutMkLst>
        </pc:sldLayoutChg>
        <pc:sldLayoutChg chg="del">
          <pc:chgData name="Артем Разуменко" userId="256355d4b20c6ef4" providerId="LiveId" clId="{BA917843-C9CF-431D-8431-EA1E6F3F23CF}" dt="2020-09-14T08:14:22.838" v="10" actId="2696"/>
          <pc:sldLayoutMkLst>
            <pc:docMk/>
            <pc:sldMasterMk cId="0" sldId="2147483686"/>
            <pc:sldLayoutMk cId="0" sldId="2147483660"/>
          </pc:sldLayoutMkLst>
        </pc:sldLayoutChg>
        <pc:sldLayoutChg chg="add del">
          <pc:chgData name="Артем Разуменко" userId="256355d4b20c6ef4" providerId="LiveId" clId="{BA917843-C9CF-431D-8431-EA1E6F3F23CF}" dt="2020-09-14T08:14:55.663" v="19" actId="2696"/>
          <pc:sldLayoutMkLst>
            <pc:docMk/>
            <pc:sldMasterMk cId="0" sldId="2147483686"/>
            <pc:sldLayoutMk cId="0" sldId="2147483661"/>
          </pc:sldLayoutMkLst>
        </pc:sldLayoutChg>
        <pc:sldLayoutChg chg="add del">
          <pc:chgData name="Артем Разуменко" userId="256355d4b20c6ef4" providerId="LiveId" clId="{BA917843-C9CF-431D-8431-EA1E6F3F23CF}" dt="2020-09-14T08:15:02.541" v="22" actId="2696"/>
          <pc:sldLayoutMkLst>
            <pc:docMk/>
            <pc:sldMasterMk cId="0" sldId="2147483686"/>
            <pc:sldLayoutMk cId="0" sldId="2147483662"/>
          </pc:sldLayoutMkLst>
        </pc:sldLayoutChg>
        <pc:sldLayoutChg chg="add del">
          <pc:chgData name="Артем Разуменко" userId="256355d4b20c6ef4" providerId="LiveId" clId="{BA917843-C9CF-431D-8431-EA1E6F3F23CF}" dt="2020-09-14T08:15:57.987" v="40" actId="2696"/>
          <pc:sldLayoutMkLst>
            <pc:docMk/>
            <pc:sldMasterMk cId="0" sldId="2147483686"/>
            <pc:sldLayoutMk cId="0" sldId="2147483663"/>
          </pc:sldLayoutMkLst>
        </pc:sldLayoutChg>
        <pc:sldLayoutChg chg="del">
          <pc:chgData name="Артем Разуменко" userId="256355d4b20c6ef4" providerId="LiveId" clId="{BA917843-C9CF-431D-8431-EA1E6F3F23CF}" dt="2020-09-14T08:14:17.613" v="9" actId="2696"/>
          <pc:sldLayoutMkLst>
            <pc:docMk/>
            <pc:sldMasterMk cId="0" sldId="2147483686"/>
            <pc:sldLayoutMk cId="0" sldId="2147483664"/>
          </pc:sldLayoutMkLst>
        </pc:sldLayoutChg>
        <pc:sldLayoutChg chg="del">
          <pc:chgData name="Артем Разуменко" userId="256355d4b20c6ef4" providerId="LiveId" clId="{BA917843-C9CF-431D-8431-EA1E6F3F23CF}" dt="2020-09-14T08:14:11.978" v="7" actId="2696"/>
          <pc:sldLayoutMkLst>
            <pc:docMk/>
            <pc:sldMasterMk cId="0" sldId="2147483686"/>
            <pc:sldLayoutMk cId="0" sldId="2147483665"/>
          </pc:sldLayoutMkLst>
        </pc:sldLayoutChg>
        <pc:sldLayoutChg chg="add del">
          <pc:chgData name="Артем Разуменко" userId="256355d4b20c6ef4" providerId="LiveId" clId="{BA917843-C9CF-431D-8431-EA1E6F3F23CF}" dt="2020-09-14T08:14:46.804" v="16" actId="2696"/>
          <pc:sldLayoutMkLst>
            <pc:docMk/>
            <pc:sldMasterMk cId="0" sldId="2147483686"/>
            <pc:sldLayoutMk cId="0" sldId="2147483666"/>
          </pc:sldLayoutMkLst>
        </pc:sldLayoutChg>
        <pc:sldLayoutChg chg="add del">
          <pc:chgData name="Артем Разуменко" userId="256355d4b20c6ef4" providerId="LiveId" clId="{BA917843-C9CF-431D-8431-EA1E6F3F23CF}" dt="2020-09-14T08:14:50.415" v="17" actId="2696"/>
          <pc:sldLayoutMkLst>
            <pc:docMk/>
            <pc:sldMasterMk cId="0" sldId="2147483686"/>
            <pc:sldLayoutMk cId="0" sldId="2147483667"/>
          </pc:sldLayoutMkLst>
        </pc:sldLayoutChg>
        <pc:sldLayoutChg chg="add del">
          <pc:chgData name="Артем Разуменко" userId="256355d4b20c6ef4" providerId="LiveId" clId="{BA917843-C9CF-431D-8431-EA1E6F3F23CF}" dt="2020-09-14T08:14:52.947" v="18" actId="2696"/>
          <pc:sldLayoutMkLst>
            <pc:docMk/>
            <pc:sldMasterMk cId="0" sldId="2147483686"/>
            <pc:sldLayoutMk cId="0" sldId="2147483668"/>
          </pc:sldLayoutMkLst>
        </pc:sldLayoutChg>
        <pc:sldLayoutChg chg="add del">
          <pc:chgData name="Артем Разуменко" userId="256355d4b20c6ef4" providerId="LiveId" clId="{BA917843-C9CF-431D-8431-EA1E6F3F23CF}" dt="2020-09-14T08:15:43.303" v="36" actId="2696"/>
          <pc:sldLayoutMkLst>
            <pc:docMk/>
            <pc:sldMasterMk cId="0" sldId="2147483686"/>
            <pc:sldLayoutMk cId="0" sldId="2147483669"/>
          </pc:sldLayoutMkLst>
        </pc:sldLayoutChg>
        <pc:sldLayoutChg chg="add del">
          <pc:chgData name="Артем Разуменко" userId="256355d4b20c6ef4" providerId="LiveId" clId="{BA917843-C9CF-431D-8431-EA1E6F3F23CF}" dt="2020-09-14T08:15:30.439" v="32" actId="2696"/>
          <pc:sldLayoutMkLst>
            <pc:docMk/>
            <pc:sldMasterMk cId="0" sldId="2147483686"/>
            <pc:sldLayoutMk cId="0" sldId="2147483670"/>
          </pc:sldLayoutMkLst>
        </pc:sldLayoutChg>
        <pc:sldLayoutChg chg="add del">
          <pc:chgData name="Артем Разуменко" userId="256355d4b20c6ef4" providerId="LiveId" clId="{BA917843-C9CF-431D-8431-EA1E6F3F23CF}" dt="2020-09-14T08:15:08.947" v="24" actId="2696"/>
          <pc:sldLayoutMkLst>
            <pc:docMk/>
            <pc:sldMasterMk cId="0" sldId="2147483686"/>
            <pc:sldLayoutMk cId="0" sldId="2147483672"/>
          </pc:sldLayoutMkLst>
        </pc:sldLayoutChg>
        <pc:sldLayoutChg chg="add del">
          <pc:chgData name="Артем Разуменко" userId="256355d4b20c6ef4" providerId="LiveId" clId="{BA917843-C9CF-431D-8431-EA1E6F3F23CF}" dt="2020-09-14T08:14:58.079" v="20" actId="2696"/>
          <pc:sldLayoutMkLst>
            <pc:docMk/>
            <pc:sldMasterMk cId="0" sldId="2147483686"/>
            <pc:sldLayoutMk cId="0" sldId="2147483673"/>
          </pc:sldLayoutMkLst>
        </pc:sldLayoutChg>
        <pc:sldLayoutChg chg="add del">
          <pc:chgData name="Артем Разуменко" userId="256355d4b20c6ef4" providerId="LiveId" clId="{BA917843-C9CF-431D-8431-EA1E6F3F23CF}" dt="2020-09-14T08:15:45.336" v="37" actId="2696"/>
          <pc:sldLayoutMkLst>
            <pc:docMk/>
            <pc:sldMasterMk cId="0" sldId="2147483686"/>
            <pc:sldLayoutMk cId="0" sldId="2147483674"/>
          </pc:sldLayoutMkLst>
        </pc:sldLayoutChg>
        <pc:sldLayoutChg chg="add del">
          <pc:chgData name="Артем Разуменко" userId="256355d4b20c6ef4" providerId="LiveId" clId="{BA917843-C9CF-431D-8431-EA1E6F3F23CF}" dt="2020-09-14T08:15:47.561" v="38" actId="2696"/>
          <pc:sldLayoutMkLst>
            <pc:docMk/>
            <pc:sldMasterMk cId="0" sldId="2147483686"/>
            <pc:sldLayoutMk cId="0" sldId="2147483675"/>
          </pc:sldLayoutMkLst>
        </pc:sldLayoutChg>
        <pc:sldLayoutChg chg="add del">
          <pc:chgData name="Артем Разуменко" userId="256355d4b20c6ef4" providerId="LiveId" clId="{BA917843-C9CF-431D-8431-EA1E6F3F23CF}" dt="2020-09-14T08:15:54.877" v="39" actId="2696"/>
          <pc:sldLayoutMkLst>
            <pc:docMk/>
            <pc:sldMasterMk cId="0" sldId="2147483686"/>
            <pc:sldLayoutMk cId="0" sldId="2147483676"/>
          </pc:sldLayoutMkLst>
        </pc:sldLayoutChg>
        <pc:sldLayoutChg chg="add del">
          <pc:chgData name="Артем Разуменко" userId="256355d4b20c6ef4" providerId="LiveId" clId="{BA917843-C9CF-431D-8431-EA1E6F3F23CF}" dt="2020-09-14T08:15:35.738" v="34" actId="2696"/>
          <pc:sldLayoutMkLst>
            <pc:docMk/>
            <pc:sldMasterMk cId="0" sldId="2147483686"/>
            <pc:sldLayoutMk cId="0" sldId="2147483677"/>
          </pc:sldLayoutMkLst>
        </pc:sldLayoutChg>
        <pc:sldLayoutChg chg="add del">
          <pc:chgData name="Артем Разуменко" userId="256355d4b20c6ef4" providerId="LiveId" clId="{BA917843-C9CF-431D-8431-EA1E6F3F23CF}" dt="2020-09-14T08:15:18.532" v="28" actId="2696"/>
          <pc:sldLayoutMkLst>
            <pc:docMk/>
            <pc:sldMasterMk cId="0" sldId="2147483686"/>
            <pc:sldLayoutMk cId="0" sldId="2147483678"/>
          </pc:sldLayoutMkLst>
        </pc:sldLayoutChg>
        <pc:sldLayoutChg chg="del">
          <pc:chgData name="Артем Разуменко" userId="256355d4b20c6ef4" providerId="LiveId" clId="{BA917843-C9CF-431D-8431-EA1E6F3F23CF}" dt="2020-09-14T08:14:04.728" v="4" actId="2696"/>
          <pc:sldLayoutMkLst>
            <pc:docMk/>
            <pc:sldMasterMk cId="0" sldId="2147483686"/>
            <pc:sldLayoutMk cId="0" sldId="2147483679"/>
          </pc:sldLayoutMkLst>
        </pc:sldLayoutChg>
        <pc:sldLayoutChg chg="add del">
          <pc:chgData name="Артем Разуменко" userId="256355d4b20c6ef4" providerId="LiveId" clId="{BA917843-C9CF-431D-8431-EA1E6F3F23CF}" dt="2020-09-14T08:16:03.018" v="42" actId="2696"/>
          <pc:sldLayoutMkLst>
            <pc:docMk/>
            <pc:sldMasterMk cId="0" sldId="2147483686"/>
            <pc:sldLayoutMk cId="0" sldId="2147483680"/>
          </pc:sldLayoutMkLst>
        </pc:sldLayoutChg>
        <pc:sldLayoutChg chg="add del">
          <pc:chgData name="Артем Разуменко" userId="256355d4b20c6ef4" providerId="LiveId" clId="{BA917843-C9CF-431D-8431-EA1E6F3F23CF}" dt="2020-09-14T08:16:00.468" v="41" actId="2696"/>
          <pc:sldLayoutMkLst>
            <pc:docMk/>
            <pc:sldMasterMk cId="0" sldId="2147483686"/>
            <pc:sldLayoutMk cId="0" sldId="2147483681"/>
          </pc:sldLayoutMkLst>
        </pc:sldLayoutChg>
        <pc:sldLayoutChg chg="add del">
          <pc:chgData name="Артем Разуменко" userId="256355d4b20c6ef4" providerId="LiveId" clId="{BA917843-C9CF-431D-8431-EA1E6F3F23CF}" dt="2020-09-14T08:15:41.035" v="35" actId="2696"/>
          <pc:sldLayoutMkLst>
            <pc:docMk/>
            <pc:sldMasterMk cId="0" sldId="2147483686"/>
            <pc:sldLayoutMk cId="0" sldId="2147483682"/>
          </pc:sldLayoutMkLst>
        </pc:sldLayoutChg>
        <pc:sldLayoutChg chg="add del">
          <pc:chgData name="Артем Разуменко" userId="256355d4b20c6ef4" providerId="LiveId" clId="{BA917843-C9CF-431D-8431-EA1E6F3F23CF}" dt="2020-09-14T08:15:20.689" v="29" actId="2696"/>
          <pc:sldLayoutMkLst>
            <pc:docMk/>
            <pc:sldMasterMk cId="0" sldId="2147483686"/>
            <pc:sldLayoutMk cId="0" sldId="2147483683"/>
          </pc:sldLayoutMkLst>
        </pc:sldLayoutChg>
        <pc:sldLayoutChg chg="del">
          <pc:chgData name="Артем Разуменко" userId="256355d4b20c6ef4" providerId="LiveId" clId="{BA917843-C9CF-431D-8431-EA1E6F3F23CF}" dt="2020-09-14T08:18:07.841" v="63" actId="2696"/>
          <pc:sldLayoutMkLst>
            <pc:docMk/>
            <pc:sldMasterMk cId="0" sldId="2147483686"/>
            <pc:sldLayoutMk cId="0" sldId="2147483684"/>
          </pc:sldLayoutMkLst>
        </pc:sldLayoutChg>
      </pc:sldMasterChg>
      <pc:sldMasterChg chg="add del addSldLayout delSldLayout">
        <pc:chgData name="Артем Разуменко" userId="256355d4b20c6ef4" providerId="LiveId" clId="{BA917843-C9CF-431D-8431-EA1E6F3F23CF}" dt="2020-09-14T08:17:09.109" v="59" actId="2696"/>
        <pc:sldMasterMkLst>
          <pc:docMk/>
          <pc:sldMasterMk cId="0" sldId="2147483687"/>
        </pc:sldMasterMkLst>
        <pc:sldLayoutChg chg="add del">
          <pc:chgData name="Артем Разуменко" userId="256355d4b20c6ef4" providerId="LiveId" clId="{BA917843-C9CF-431D-8431-EA1E6F3F23CF}" dt="2020-09-14T08:17:09.109" v="59" actId="2696"/>
          <pc:sldLayoutMkLst>
            <pc:docMk/>
            <pc:sldMasterMk cId="0" sldId="2147483687"/>
            <pc:sldLayoutMk cId="0" sldId="214748368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a43ff433f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a43ff433f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773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8a43ff433f_1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8a43ff433f_1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a43ff433f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a43ff433f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a43ff433f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a43ff433f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8a43ff433f_1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8a43ff433f_1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a43ff433f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a43ff433f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a43ff433f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a43ff433f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5713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a43ff433f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a43ff433f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990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a43ff433f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a43ff433f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523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a43ff433f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a43ff433f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331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stories.freepik.com/?utm=www.freepik.com&amp;_ga=2.77689172.1591764660.1597317048-1155750976.1541220006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993D98"/>
            </a:gs>
            <a:gs pos="18000">
              <a:srgbClr val="B23776"/>
            </a:gs>
            <a:gs pos="35000">
              <a:srgbClr val="C93561"/>
            </a:gs>
            <a:gs pos="51000">
              <a:srgbClr val="E83041"/>
            </a:gs>
            <a:gs pos="60000">
              <a:srgbClr val="F2282E"/>
            </a:gs>
            <a:gs pos="68000">
              <a:srgbClr val="F35941"/>
            </a:gs>
            <a:gs pos="85000">
              <a:srgbClr val="FD974D"/>
            </a:gs>
            <a:gs pos="100000">
              <a:srgbClr val="FD974D"/>
            </a:gs>
          </a:gsLst>
          <a:lin ang="1890073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83079" y="2012501"/>
            <a:ext cx="5763900" cy="7926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0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100" y="2977338"/>
            <a:ext cx="771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319644" y="3141462"/>
            <a:ext cx="3125400" cy="3157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287">
            <a:off x="7319300" y="-1831600"/>
            <a:ext cx="3599700" cy="3609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1527">
            <a:off x="302756" y="267101"/>
            <a:ext cx="1350600" cy="1336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362">
            <a:off x="7380097" y="3649264"/>
            <a:ext cx="757200" cy="735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822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2229350" y="1440800"/>
            <a:ext cx="4685100" cy="29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p7"/>
          <p:cNvSpPr/>
          <p:nvPr/>
        </p:nvSpPr>
        <p:spPr>
          <a:xfrm rot="-10799839">
            <a:off x="5230382" y="4378317"/>
            <a:ext cx="6400800" cy="6400500"/>
          </a:xfrm>
          <a:prstGeom prst="ellipse">
            <a:avLst/>
          </a:prstGeom>
          <a:gradFill>
            <a:gsLst>
              <a:gs pos="0">
                <a:srgbClr val="F32E34"/>
              </a:gs>
              <a:gs pos="25000">
                <a:srgbClr val="F32E34"/>
              </a:gs>
              <a:gs pos="63000">
                <a:srgbClr val="FD974D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/>
          <p:nvPr/>
        </p:nvSpPr>
        <p:spPr>
          <a:xfrm rot="7309204">
            <a:off x="-693252" y="-4030921"/>
            <a:ext cx="4571805" cy="4572060"/>
          </a:xfrm>
          <a:prstGeom prst="ellipse">
            <a:avLst/>
          </a:prstGeom>
          <a:gradFill>
            <a:gsLst>
              <a:gs pos="0">
                <a:srgbClr val="993D98"/>
              </a:gs>
              <a:gs pos="64000">
                <a:srgbClr val="B23776"/>
              </a:gs>
              <a:gs pos="100000">
                <a:srgbClr val="E83043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 rot="7309204">
            <a:off x="-638402" y="-4030921"/>
            <a:ext cx="4571805" cy="4572060"/>
          </a:xfrm>
          <a:prstGeom prst="ellipse">
            <a:avLst/>
          </a:prstGeom>
          <a:gradFill>
            <a:gsLst>
              <a:gs pos="0">
                <a:srgbClr val="993D98"/>
              </a:gs>
              <a:gs pos="64000">
                <a:srgbClr val="B23776"/>
              </a:gs>
              <a:gs pos="100000">
                <a:srgbClr val="E83043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-195250" y="2719375"/>
            <a:ext cx="1828800" cy="1828800"/>
          </a:xfrm>
          <a:prstGeom prst="ellipse">
            <a:avLst/>
          </a:prstGeom>
          <a:gradFill>
            <a:gsLst>
              <a:gs pos="0">
                <a:srgbClr val="F32E34"/>
              </a:gs>
              <a:gs pos="29000">
                <a:srgbClr val="F35941"/>
              </a:gs>
              <a:gs pos="71000">
                <a:srgbClr val="FD974D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109125" y="1255850"/>
            <a:ext cx="1189200" cy="1189200"/>
          </a:xfrm>
          <a:prstGeom prst="ellipse">
            <a:avLst/>
          </a:prstGeom>
          <a:gradFill>
            <a:gsLst>
              <a:gs pos="0">
                <a:srgbClr val="993D98"/>
              </a:gs>
              <a:gs pos="64000">
                <a:srgbClr val="B23776"/>
              </a:gs>
              <a:gs pos="100000">
                <a:srgbClr val="E83043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008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gradFill>
          <a:gsLst>
            <a:gs pos="0">
              <a:srgbClr val="993D98"/>
            </a:gs>
            <a:gs pos="18000">
              <a:srgbClr val="B23776"/>
            </a:gs>
            <a:gs pos="35000">
              <a:srgbClr val="C93561"/>
            </a:gs>
            <a:gs pos="51000">
              <a:srgbClr val="E83041"/>
            </a:gs>
            <a:gs pos="60000">
              <a:srgbClr val="F2282E"/>
            </a:gs>
            <a:gs pos="68000">
              <a:srgbClr val="F35941"/>
            </a:gs>
            <a:gs pos="85000">
              <a:srgbClr val="FD974D"/>
            </a:gs>
            <a:gs pos="100000">
              <a:srgbClr val="FD974D"/>
            </a:gs>
          </a:gsLst>
          <a:lin ang="18900732" scaled="0"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>
            <a:off x="2487900" y="541750"/>
            <a:ext cx="4168200" cy="4059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/>
          </p:nvPr>
        </p:nvSpPr>
        <p:spPr>
          <a:xfrm>
            <a:off x="2853250" y="1258025"/>
            <a:ext cx="3436200" cy="11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7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ubTitle" idx="1"/>
          </p:nvPr>
        </p:nvSpPr>
        <p:spPr>
          <a:xfrm>
            <a:off x="2811100" y="2898600"/>
            <a:ext cx="352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794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gradFill>
          <a:gsLst>
            <a:gs pos="0">
              <a:srgbClr val="F32E34"/>
            </a:gs>
            <a:gs pos="29000">
              <a:srgbClr val="F35941"/>
            </a:gs>
            <a:gs pos="71000">
              <a:srgbClr val="FD974D"/>
            </a:gs>
            <a:gs pos="100000">
              <a:srgbClr val="FD974D"/>
            </a:gs>
          </a:gsLst>
          <a:lin ang="18900732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932400" y="1216225"/>
            <a:ext cx="4339200" cy="10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390025" y="2223025"/>
            <a:ext cx="3881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Poppins Medium"/>
              <a:buNone/>
              <a:defRPr sz="2000" b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1639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noFill/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 rot="-376" flipH="1">
            <a:off x="-442971" y="1768205"/>
            <a:ext cx="2743200" cy="2743200"/>
          </a:xfrm>
          <a:prstGeom prst="ellipse">
            <a:avLst/>
          </a:prstGeom>
          <a:gradFill>
            <a:gsLst>
              <a:gs pos="0">
                <a:srgbClr val="BF3B6D"/>
              </a:gs>
              <a:gs pos="31000">
                <a:srgbClr val="DB314F"/>
              </a:gs>
              <a:gs pos="74000">
                <a:srgbClr val="F32E34"/>
              </a:gs>
              <a:gs pos="100000">
                <a:srgbClr val="F3594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0"/>
          <p:cNvSpPr/>
          <p:nvPr/>
        </p:nvSpPr>
        <p:spPr>
          <a:xfrm rot="-1234269" flipH="1">
            <a:off x="857536" y="-623289"/>
            <a:ext cx="7589428" cy="7589428"/>
          </a:xfrm>
          <a:prstGeom prst="ellipse">
            <a:avLst/>
          </a:prstGeom>
          <a:gradFill>
            <a:gsLst>
              <a:gs pos="0">
                <a:srgbClr val="F32E34"/>
              </a:gs>
              <a:gs pos="29000">
                <a:srgbClr val="F35941"/>
              </a:gs>
              <a:gs pos="71000">
                <a:srgbClr val="FD974D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0"/>
          <p:cNvSpPr/>
          <p:nvPr/>
        </p:nvSpPr>
        <p:spPr>
          <a:xfrm rot="10799436">
            <a:off x="5754240" y="-1889858"/>
            <a:ext cx="3657600" cy="3657600"/>
          </a:xfrm>
          <a:prstGeom prst="ellipse">
            <a:avLst/>
          </a:prstGeom>
          <a:gradFill>
            <a:gsLst>
              <a:gs pos="0">
                <a:srgbClr val="993D98"/>
              </a:gs>
              <a:gs pos="64000">
                <a:srgbClr val="B23776"/>
              </a:gs>
              <a:gs pos="100000">
                <a:srgbClr val="E83043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title" hasCustomPrompt="1"/>
          </p:nvPr>
        </p:nvSpPr>
        <p:spPr>
          <a:xfrm>
            <a:off x="1062800" y="1306275"/>
            <a:ext cx="70182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0"/>
          <p:cNvSpPr txBox="1">
            <a:spLocks noGrp="1"/>
          </p:cNvSpPr>
          <p:nvPr>
            <p:ph type="subTitle" idx="1"/>
          </p:nvPr>
        </p:nvSpPr>
        <p:spPr>
          <a:xfrm>
            <a:off x="1365500" y="3224775"/>
            <a:ext cx="6412800" cy="9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8892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2761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ubTitle" idx="1"/>
          </p:nvPr>
        </p:nvSpPr>
        <p:spPr>
          <a:xfrm>
            <a:off x="1421550" y="1815075"/>
            <a:ext cx="188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ubTitle" idx="2"/>
          </p:nvPr>
        </p:nvSpPr>
        <p:spPr>
          <a:xfrm>
            <a:off x="720000" y="2171213"/>
            <a:ext cx="32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title" idx="3" hasCustomPrompt="1"/>
          </p:nvPr>
        </p:nvSpPr>
        <p:spPr>
          <a:xfrm>
            <a:off x="1826250" y="1218494"/>
            <a:ext cx="1079700" cy="4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r>
              <a:t>xx%</a:t>
            </a:r>
          </a:p>
        </p:txBody>
      </p:sp>
      <p:sp>
        <p:nvSpPr>
          <p:cNvPr id="72" name="Google Shape;72;p12"/>
          <p:cNvSpPr txBox="1">
            <a:spLocks noGrp="1"/>
          </p:cNvSpPr>
          <p:nvPr>
            <p:ph type="subTitle" idx="4"/>
          </p:nvPr>
        </p:nvSpPr>
        <p:spPr>
          <a:xfrm>
            <a:off x="1421550" y="3667825"/>
            <a:ext cx="188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5"/>
          </p:nvPr>
        </p:nvSpPr>
        <p:spPr>
          <a:xfrm>
            <a:off x="720000" y="4026725"/>
            <a:ext cx="32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title" idx="6" hasCustomPrompt="1"/>
          </p:nvPr>
        </p:nvSpPr>
        <p:spPr>
          <a:xfrm>
            <a:off x="1826250" y="3076169"/>
            <a:ext cx="1079700" cy="4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r>
              <a:t>xx%</a:t>
            </a:r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7"/>
          </p:nvPr>
        </p:nvSpPr>
        <p:spPr>
          <a:xfrm>
            <a:off x="5833500" y="3667825"/>
            <a:ext cx="188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ubTitle" idx="8"/>
          </p:nvPr>
        </p:nvSpPr>
        <p:spPr>
          <a:xfrm>
            <a:off x="5131950" y="4026725"/>
            <a:ext cx="32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title" idx="9" hasCustomPrompt="1"/>
          </p:nvPr>
        </p:nvSpPr>
        <p:spPr>
          <a:xfrm>
            <a:off x="6238200" y="3076169"/>
            <a:ext cx="1079700" cy="4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r>
              <a:t>xx%</a:t>
            </a:r>
          </a:p>
        </p:txBody>
      </p:sp>
      <p:sp>
        <p:nvSpPr>
          <p:cNvPr id="78" name="Google Shape;78;p12"/>
          <p:cNvSpPr txBox="1">
            <a:spLocks noGrp="1"/>
          </p:cNvSpPr>
          <p:nvPr>
            <p:ph type="subTitle" idx="13"/>
          </p:nvPr>
        </p:nvSpPr>
        <p:spPr>
          <a:xfrm>
            <a:off x="5833500" y="1815075"/>
            <a:ext cx="188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14"/>
          </p:nvPr>
        </p:nvSpPr>
        <p:spPr>
          <a:xfrm>
            <a:off x="5131950" y="2171213"/>
            <a:ext cx="32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15" hasCustomPrompt="1"/>
          </p:nvPr>
        </p:nvSpPr>
        <p:spPr>
          <a:xfrm>
            <a:off x="6238200" y="1218494"/>
            <a:ext cx="1079700" cy="4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005857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 + six columns">
    <p:bg>
      <p:bgPr>
        <a:gradFill>
          <a:gsLst>
            <a:gs pos="0">
              <a:srgbClr val="993D98"/>
            </a:gs>
            <a:gs pos="0">
              <a:srgbClr val="B2387B"/>
            </a:gs>
            <a:gs pos="23000">
              <a:srgbClr val="CB325D"/>
            </a:gs>
            <a:gs pos="76000">
              <a:srgbClr val="E83043"/>
            </a:gs>
            <a:gs pos="100000">
              <a:srgbClr val="F32E34"/>
            </a:gs>
          </a:gsLst>
          <a:lin ang="18900732" scaled="0"/>
        </a:gra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2"/>
          </p:nvPr>
        </p:nvSpPr>
        <p:spPr>
          <a:xfrm>
            <a:off x="2000713" y="3187625"/>
            <a:ext cx="12801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2000715" y="3680225"/>
            <a:ext cx="12801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3"/>
          </p:nvPr>
        </p:nvSpPr>
        <p:spPr>
          <a:xfrm>
            <a:off x="3288201" y="3187638"/>
            <a:ext cx="12801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"/>
          </p:nvPr>
        </p:nvSpPr>
        <p:spPr>
          <a:xfrm>
            <a:off x="3288205" y="3680238"/>
            <a:ext cx="12801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5"/>
          </p:nvPr>
        </p:nvSpPr>
        <p:spPr>
          <a:xfrm>
            <a:off x="4575695" y="3680238"/>
            <a:ext cx="12801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6"/>
          </p:nvPr>
        </p:nvSpPr>
        <p:spPr>
          <a:xfrm>
            <a:off x="713225" y="3680238"/>
            <a:ext cx="12801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7"/>
          </p:nvPr>
        </p:nvSpPr>
        <p:spPr>
          <a:xfrm>
            <a:off x="713225" y="3187638"/>
            <a:ext cx="12801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8"/>
          </p:nvPr>
        </p:nvSpPr>
        <p:spPr>
          <a:xfrm>
            <a:off x="4575689" y="3187638"/>
            <a:ext cx="12801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9"/>
          </p:nvPr>
        </p:nvSpPr>
        <p:spPr>
          <a:xfrm>
            <a:off x="5863185" y="3680238"/>
            <a:ext cx="12801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3"/>
          </p:nvPr>
        </p:nvSpPr>
        <p:spPr>
          <a:xfrm>
            <a:off x="5863178" y="3187638"/>
            <a:ext cx="12801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4"/>
          </p:nvPr>
        </p:nvSpPr>
        <p:spPr>
          <a:xfrm>
            <a:off x="7150675" y="3680238"/>
            <a:ext cx="12801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5"/>
          </p:nvPr>
        </p:nvSpPr>
        <p:spPr>
          <a:xfrm>
            <a:off x="7150666" y="3187638"/>
            <a:ext cx="12801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6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7862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 flipH="1">
            <a:off x="-1715617" y="-2077356"/>
            <a:ext cx="8229600" cy="8229600"/>
          </a:xfrm>
          <a:prstGeom prst="ellipse">
            <a:avLst/>
          </a:prstGeom>
          <a:gradFill>
            <a:gsLst>
              <a:gs pos="0">
                <a:schemeClr val="accent2"/>
              </a:gs>
              <a:gs pos="37000">
                <a:schemeClr val="accent4"/>
              </a:gs>
              <a:gs pos="60000">
                <a:schemeClr val="accent5"/>
              </a:gs>
              <a:gs pos="100000">
                <a:schemeClr val="accent6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4572000" cy="10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2548800"/>
            <a:ext cx="3861600" cy="20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100"/>
              <a:buNone/>
              <a:defRPr sz="9100" b="1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3"/>
          </p:nvPr>
        </p:nvSpPr>
        <p:spPr>
          <a:xfrm>
            <a:off x="713233" y="1743225"/>
            <a:ext cx="3290700" cy="10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50307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 flipH="1">
            <a:off x="2670625" y="-1049436"/>
            <a:ext cx="8229600" cy="8229600"/>
          </a:xfrm>
          <a:prstGeom prst="ellipse">
            <a:avLst/>
          </a:prstGeom>
          <a:gradFill>
            <a:gsLst>
              <a:gs pos="0">
                <a:srgbClr val="993D98"/>
              </a:gs>
              <a:gs pos="35000">
                <a:schemeClr val="accent2"/>
              </a:gs>
              <a:gs pos="66000">
                <a:schemeClr val="accent4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3858775" y="2554025"/>
            <a:ext cx="4572000" cy="10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539500"/>
            <a:ext cx="3861600" cy="20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100"/>
              <a:buNone/>
              <a:defRPr sz="9100" b="1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 b="1"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 b="1"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 b="1"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 b="1"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 b="1"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 b="1"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 b="1"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 b="1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 idx="3"/>
          </p:nvPr>
        </p:nvSpPr>
        <p:spPr>
          <a:xfrm>
            <a:off x="5140075" y="3576725"/>
            <a:ext cx="3290700" cy="10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096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 flipH="1">
            <a:off x="-1756225" y="-1049436"/>
            <a:ext cx="8229600" cy="8229600"/>
          </a:xfrm>
          <a:prstGeom prst="ellipse">
            <a:avLst/>
          </a:prstGeom>
          <a:gradFill>
            <a:gsLst>
              <a:gs pos="0">
                <a:srgbClr val="993D98"/>
              </a:gs>
              <a:gs pos="62000">
                <a:schemeClr val="accent2"/>
              </a:gs>
              <a:gs pos="100000">
                <a:srgbClr val="E83043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713225" y="2554025"/>
            <a:ext cx="4572000" cy="10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539500"/>
            <a:ext cx="3861600" cy="20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100"/>
              <a:buNone/>
              <a:defRPr sz="9100" b="1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title" idx="3"/>
          </p:nvPr>
        </p:nvSpPr>
        <p:spPr>
          <a:xfrm>
            <a:off x="713225" y="3576725"/>
            <a:ext cx="3290700" cy="10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2792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993D98"/>
            </a:gs>
            <a:gs pos="62000">
              <a:schemeClr val="accent2"/>
            </a:gs>
            <a:gs pos="100000">
              <a:srgbClr val="E83043"/>
            </a:gs>
            <a:gs pos="100000">
              <a:srgbClr val="FD974D"/>
            </a:gs>
          </a:gsLst>
          <a:lin ang="18900732" scaled="0"/>
        </a:gra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ctrTitle"/>
          </p:nvPr>
        </p:nvSpPr>
        <p:spPr>
          <a:xfrm>
            <a:off x="2565551" y="861400"/>
            <a:ext cx="3999000" cy="948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"/>
          </p:nvPr>
        </p:nvSpPr>
        <p:spPr>
          <a:xfrm>
            <a:off x="1433150" y="2075500"/>
            <a:ext cx="3138900" cy="16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1433150" y="3826550"/>
            <a:ext cx="62709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p17"/>
          <p:cNvSpPr/>
          <p:nvPr/>
        </p:nvSpPr>
        <p:spPr>
          <a:xfrm rot="10800000">
            <a:off x="8341725" y="1394800"/>
            <a:ext cx="3125400" cy="3157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 rot="10798637">
            <a:off x="-729450" y="3674609"/>
            <a:ext cx="2269500" cy="224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/>
          <p:nvPr/>
        </p:nvSpPr>
        <p:spPr>
          <a:xfrm rot="-10798638">
            <a:off x="1021184" y="344497"/>
            <a:ext cx="757200" cy="735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965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Picture">
  <p:cSld name="Title + Text + Pictur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4572000" y="252105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/>
          <p:nvPr/>
        </p:nvSpPr>
        <p:spPr>
          <a:xfrm flipH="1">
            <a:off x="2156175" y="2232800"/>
            <a:ext cx="17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 flipH="1">
            <a:off x="5530427" y="2234925"/>
            <a:ext cx="1548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1"/>
          </p:nvPr>
        </p:nvSpPr>
        <p:spPr>
          <a:xfrm>
            <a:off x="4969975" y="3308600"/>
            <a:ext cx="3454200" cy="8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07027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993D98"/>
            </a:gs>
            <a:gs pos="0">
              <a:srgbClr val="B23776"/>
            </a:gs>
            <a:gs pos="0">
              <a:srgbClr val="C93561"/>
            </a:gs>
            <a:gs pos="65000">
              <a:srgbClr val="F32E34"/>
            </a:gs>
            <a:gs pos="79000">
              <a:srgbClr val="F35941"/>
            </a:gs>
            <a:gs pos="100000">
              <a:srgbClr val="FD974D"/>
            </a:gs>
            <a:gs pos="100000">
              <a:srgbClr val="FD974D"/>
            </a:gs>
          </a:gsLst>
          <a:lin ang="18900732" scaled="0"/>
        </a:gra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/>
          <p:nvPr/>
        </p:nvSpPr>
        <p:spPr>
          <a:xfrm>
            <a:off x="772574" y="1674475"/>
            <a:ext cx="2377500" cy="285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3383250" y="1674475"/>
            <a:ext cx="2377500" cy="285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5992750" y="1674475"/>
            <a:ext cx="2377500" cy="285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1"/>
          </p:nvPr>
        </p:nvSpPr>
        <p:spPr>
          <a:xfrm>
            <a:off x="772563" y="2589125"/>
            <a:ext cx="2377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2"/>
          </p:nvPr>
        </p:nvSpPr>
        <p:spPr>
          <a:xfrm>
            <a:off x="916500" y="3390425"/>
            <a:ext cx="2089500" cy="8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3"/>
          </p:nvPr>
        </p:nvSpPr>
        <p:spPr>
          <a:xfrm>
            <a:off x="3383250" y="2589125"/>
            <a:ext cx="2377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ubTitle" idx="4"/>
          </p:nvPr>
        </p:nvSpPr>
        <p:spPr>
          <a:xfrm>
            <a:off x="3527250" y="3390425"/>
            <a:ext cx="2089500" cy="8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5"/>
          </p:nvPr>
        </p:nvSpPr>
        <p:spPr>
          <a:xfrm>
            <a:off x="5992749" y="2589125"/>
            <a:ext cx="2377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6"/>
          </p:nvPr>
        </p:nvSpPr>
        <p:spPr>
          <a:xfrm>
            <a:off x="6136750" y="3390425"/>
            <a:ext cx="2089500" cy="8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76144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+ numbers">
  <p:cSld name="Title + Two columns + number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 rot="705" flipH="1">
            <a:off x="7872397" y="-349662"/>
            <a:ext cx="1462800" cy="1462200"/>
          </a:xfrm>
          <a:prstGeom prst="ellipse">
            <a:avLst/>
          </a:prstGeom>
          <a:gradFill>
            <a:gsLst>
              <a:gs pos="0">
                <a:srgbClr val="BF3B6D"/>
              </a:gs>
              <a:gs pos="29000">
                <a:srgbClr val="DB314F"/>
              </a:gs>
              <a:gs pos="73000">
                <a:srgbClr val="F32E34"/>
              </a:gs>
              <a:gs pos="100000">
                <a:srgbClr val="F3594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3607850" y="1680675"/>
            <a:ext cx="4572000" cy="4572000"/>
          </a:xfrm>
          <a:prstGeom prst="ellipse">
            <a:avLst/>
          </a:prstGeom>
          <a:gradFill>
            <a:gsLst>
              <a:gs pos="0">
                <a:srgbClr val="993D98"/>
              </a:gs>
              <a:gs pos="42000">
                <a:srgbClr val="B23776"/>
              </a:gs>
              <a:gs pos="100000">
                <a:srgbClr val="E83043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7" name="Google Shape;137;p20"/>
          <p:cNvSpPr/>
          <p:nvPr/>
        </p:nvSpPr>
        <p:spPr>
          <a:xfrm rot="-5400000">
            <a:off x="1116550" y="1070925"/>
            <a:ext cx="3429000" cy="3429000"/>
          </a:xfrm>
          <a:prstGeom prst="ellipse">
            <a:avLst/>
          </a:prstGeom>
          <a:gradFill>
            <a:gsLst>
              <a:gs pos="0">
                <a:srgbClr val="F32E34"/>
              </a:gs>
              <a:gs pos="25000">
                <a:srgbClr val="F32E34"/>
              </a:gs>
              <a:gs pos="63000">
                <a:srgbClr val="FD974D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subTitle" idx="1"/>
          </p:nvPr>
        </p:nvSpPr>
        <p:spPr>
          <a:xfrm>
            <a:off x="4466763" y="3196600"/>
            <a:ext cx="284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ubTitle" idx="2"/>
          </p:nvPr>
        </p:nvSpPr>
        <p:spPr>
          <a:xfrm>
            <a:off x="1410975" y="2577225"/>
            <a:ext cx="284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ubTitle" idx="3"/>
          </p:nvPr>
        </p:nvSpPr>
        <p:spPr>
          <a:xfrm>
            <a:off x="4619913" y="2623900"/>
            <a:ext cx="2533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4"/>
          </p:nvPr>
        </p:nvSpPr>
        <p:spPr>
          <a:xfrm>
            <a:off x="1564150" y="2004525"/>
            <a:ext cx="2533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5"/>
          </p:nvPr>
        </p:nvSpPr>
        <p:spPr>
          <a:xfrm>
            <a:off x="5099163" y="2051200"/>
            <a:ext cx="157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subTitle" idx="6"/>
          </p:nvPr>
        </p:nvSpPr>
        <p:spPr>
          <a:xfrm>
            <a:off x="2043400" y="1413775"/>
            <a:ext cx="157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84484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+ Title">
  <p:cSld name="Big Image + Title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720000" y="2063425"/>
            <a:ext cx="3295500" cy="14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1"/>
          </p:nvPr>
        </p:nvSpPr>
        <p:spPr>
          <a:xfrm>
            <a:off x="720000" y="3763725"/>
            <a:ext cx="3367800" cy="8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7162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Title + Design 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08714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+ Pictures">
  <p:cSld name="Title + Two Columns + Pictures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ubTitle" idx="1"/>
          </p:nvPr>
        </p:nvSpPr>
        <p:spPr>
          <a:xfrm>
            <a:off x="1508075" y="3491475"/>
            <a:ext cx="2275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subTitle" idx="2"/>
          </p:nvPr>
        </p:nvSpPr>
        <p:spPr>
          <a:xfrm>
            <a:off x="1379100" y="4035800"/>
            <a:ext cx="25338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ubTitle" idx="3"/>
          </p:nvPr>
        </p:nvSpPr>
        <p:spPr>
          <a:xfrm>
            <a:off x="5360075" y="3491475"/>
            <a:ext cx="2275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subTitle" idx="4"/>
          </p:nvPr>
        </p:nvSpPr>
        <p:spPr>
          <a:xfrm>
            <a:off x="5231100" y="4035800"/>
            <a:ext cx="25338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56" name="Google Shape;156;p23"/>
          <p:cNvSpPr/>
          <p:nvPr/>
        </p:nvSpPr>
        <p:spPr>
          <a:xfrm flipH="1">
            <a:off x="-1695477" y="3693896"/>
            <a:ext cx="2743200" cy="2743200"/>
          </a:xfrm>
          <a:prstGeom prst="ellipse">
            <a:avLst/>
          </a:prstGeom>
          <a:gradFill>
            <a:gsLst>
              <a:gs pos="0">
                <a:srgbClr val="993D98"/>
              </a:gs>
              <a:gs pos="42000">
                <a:srgbClr val="B23776"/>
              </a:gs>
              <a:gs pos="100000">
                <a:srgbClr val="E83043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8610459" y="539507"/>
            <a:ext cx="1067100" cy="1067100"/>
          </a:xfrm>
          <a:prstGeom prst="ellipse">
            <a:avLst/>
          </a:prstGeom>
          <a:gradFill>
            <a:gsLst>
              <a:gs pos="0">
                <a:srgbClr val="BF3B6D"/>
              </a:gs>
              <a:gs pos="31000">
                <a:srgbClr val="DB314F"/>
              </a:gs>
              <a:gs pos="74000">
                <a:srgbClr val="F32E34"/>
              </a:gs>
              <a:gs pos="100000">
                <a:srgbClr val="F3594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9872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with numbers">
  <p:cSld name="Title + Four Columns with number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1"/>
          </p:nvPr>
        </p:nvSpPr>
        <p:spPr>
          <a:xfrm>
            <a:off x="914738" y="3723750"/>
            <a:ext cx="1827900" cy="8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title" idx="2"/>
          </p:nvPr>
        </p:nvSpPr>
        <p:spPr>
          <a:xfrm>
            <a:off x="1430213" y="1993681"/>
            <a:ext cx="7968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 idx="3"/>
          </p:nvPr>
        </p:nvSpPr>
        <p:spPr>
          <a:xfrm>
            <a:off x="3258717" y="1991073"/>
            <a:ext cx="7968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title" idx="4"/>
          </p:nvPr>
        </p:nvSpPr>
        <p:spPr>
          <a:xfrm>
            <a:off x="5094924" y="1991073"/>
            <a:ext cx="7968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title" idx="5"/>
          </p:nvPr>
        </p:nvSpPr>
        <p:spPr>
          <a:xfrm>
            <a:off x="6915553" y="1991073"/>
            <a:ext cx="7968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title" idx="6"/>
          </p:nvPr>
        </p:nvSpPr>
        <p:spPr>
          <a:xfrm>
            <a:off x="1242400" y="3255250"/>
            <a:ext cx="11727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title" idx="7"/>
          </p:nvPr>
        </p:nvSpPr>
        <p:spPr>
          <a:xfrm>
            <a:off x="3070850" y="3255250"/>
            <a:ext cx="11727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title" idx="8"/>
          </p:nvPr>
        </p:nvSpPr>
        <p:spPr>
          <a:xfrm>
            <a:off x="4899300" y="3255250"/>
            <a:ext cx="11727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title" idx="9"/>
          </p:nvPr>
        </p:nvSpPr>
        <p:spPr>
          <a:xfrm>
            <a:off x="6727750" y="3255250"/>
            <a:ext cx="11727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subTitle" idx="13"/>
          </p:nvPr>
        </p:nvSpPr>
        <p:spPr>
          <a:xfrm>
            <a:off x="2721550" y="3723750"/>
            <a:ext cx="1827900" cy="8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14"/>
          </p:nvPr>
        </p:nvSpPr>
        <p:spPr>
          <a:xfrm>
            <a:off x="4560850" y="3723750"/>
            <a:ext cx="1827900" cy="8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subTitle" idx="15"/>
          </p:nvPr>
        </p:nvSpPr>
        <p:spPr>
          <a:xfrm>
            <a:off x="6400150" y="3723750"/>
            <a:ext cx="1827900" cy="8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11438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with graphics">
  <p:cSld name="Title + Three Columns with graphic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subTitle" idx="1"/>
          </p:nvPr>
        </p:nvSpPr>
        <p:spPr>
          <a:xfrm>
            <a:off x="378575" y="2406775"/>
            <a:ext cx="19833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title" idx="2"/>
          </p:nvPr>
        </p:nvSpPr>
        <p:spPr>
          <a:xfrm>
            <a:off x="623375" y="1914175"/>
            <a:ext cx="14937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00"/>
              </a:spcBef>
              <a:spcAft>
                <a:spcPts val="10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title" idx="3"/>
          </p:nvPr>
        </p:nvSpPr>
        <p:spPr>
          <a:xfrm>
            <a:off x="1818024" y="3381500"/>
            <a:ext cx="14937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title" idx="4"/>
          </p:nvPr>
        </p:nvSpPr>
        <p:spPr>
          <a:xfrm>
            <a:off x="6781975" y="2419350"/>
            <a:ext cx="14937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78" name="Google Shape;178;p25"/>
          <p:cNvSpPr txBox="1">
            <a:spLocks noGrp="1"/>
          </p:cNvSpPr>
          <p:nvPr>
            <p:ph type="subTitle" idx="5"/>
          </p:nvPr>
        </p:nvSpPr>
        <p:spPr>
          <a:xfrm>
            <a:off x="1573225" y="3888650"/>
            <a:ext cx="19833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subTitle" idx="6"/>
          </p:nvPr>
        </p:nvSpPr>
        <p:spPr>
          <a:xfrm>
            <a:off x="6537175" y="2911950"/>
            <a:ext cx="19833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218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with graphics">
  <p:cSld name="BLANK_1_1_1_1_1_1_1_1_1_1_1_1_1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subTitle" idx="1"/>
          </p:nvPr>
        </p:nvSpPr>
        <p:spPr>
          <a:xfrm>
            <a:off x="378575" y="2406775"/>
            <a:ext cx="19833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title" idx="2"/>
          </p:nvPr>
        </p:nvSpPr>
        <p:spPr>
          <a:xfrm>
            <a:off x="623375" y="1914175"/>
            <a:ext cx="14937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00"/>
              </a:spcBef>
              <a:spcAft>
                <a:spcPts val="10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title" idx="3"/>
          </p:nvPr>
        </p:nvSpPr>
        <p:spPr>
          <a:xfrm>
            <a:off x="1818024" y="3381500"/>
            <a:ext cx="14937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title" idx="4"/>
          </p:nvPr>
        </p:nvSpPr>
        <p:spPr>
          <a:xfrm>
            <a:off x="6781975" y="2419350"/>
            <a:ext cx="14937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78" name="Google Shape;178;p25"/>
          <p:cNvSpPr txBox="1">
            <a:spLocks noGrp="1"/>
          </p:cNvSpPr>
          <p:nvPr>
            <p:ph type="subTitle" idx="5"/>
          </p:nvPr>
        </p:nvSpPr>
        <p:spPr>
          <a:xfrm>
            <a:off x="1573225" y="3888650"/>
            <a:ext cx="19833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subTitle" idx="6"/>
          </p:nvPr>
        </p:nvSpPr>
        <p:spPr>
          <a:xfrm>
            <a:off x="6537175" y="2911950"/>
            <a:ext cx="19833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with percentages">
  <p:cSld name="Title + Four Columns with percentages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title" idx="2"/>
          </p:nvPr>
        </p:nvSpPr>
        <p:spPr>
          <a:xfrm>
            <a:off x="6545525" y="1692717"/>
            <a:ext cx="1645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subTitle" idx="1"/>
          </p:nvPr>
        </p:nvSpPr>
        <p:spPr>
          <a:xfrm>
            <a:off x="6312900" y="2101267"/>
            <a:ext cx="21111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title" idx="3"/>
          </p:nvPr>
        </p:nvSpPr>
        <p:spPr>
          <a:xfrm>
            <a:off x="6545525" y="3377058"/>
            <a:ext cx="1645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subTitle" idx="4"/>
          </p:nvPr>
        </p:nvSpPr>
        <p:spPr>
          <a:xfrm>
            <a:off x="6312800" y="3781258"/>
            <a:ext cx="21111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title" idx="5"/>
          </p:nvPr>
        </p:nvSpPr>
        <p:spPr>
          <a:xfrm>
            <a:off x="952650" y="1692717"/>
            <a:ext cx="1645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type="subTitle" idx="6"/>
          </p:nvPr>
        </p:nvSpPr>
        <p:spPr>
          <a:xfrm>
            <a:off x="720000" y="2101267"/>
            <a:ext cx="21111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title" idx="7"/>
          </p:nvPr>
        </p:nvSpPr>
        <p:spPr>
          <a:xfrm>
            <a:off x="952650" y="3377058"/>
            <a:ext cx="1645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89" name="Google Shape;189;p26"/>
          <p:cNvSpPr txBox="1">
            <a:spLocks noGrp="1"/>
          </p:cNvSpPr>
          <p:nvPr>
            <p:ph type="subTitle" idx="8"/>
          </p:nvPr>
        </p:nvSpPr>
        <p:spPr>
          <a:xfrm>
            <a:off x="720000" y="3781258"/>
            <a:ext cx="21111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90" name="Google Shape;190;p26"/>
          <p:cNvSpPr txBox="1">
            <a:spLocks noGrp="1"/>
          </p:cNvSpPr>
          <p:nvPr>
            <p:ph type="title" idx="9" hasCustomPrompt="1"/>
          </p:nvPr>
        </p:nvSpPr>
        <p:spPr>
          <a:xfrm>
            <a:off x="3327438" y="3733900"/>
            <a:ext cx="7170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6"/>
          <p:cNvSpPr txBox="1">
            <a:spLocks noGrp="1"/>
          </p:cNvSpPr>
          <p:nvPr>
            <p:ph type="title" idx="13" hasCustomPrompt="1"/>
          </p:nvPr>
        </p:nvSpPr>
        <p:spPr>
          <a:xfrm>
            <a:off x="5098388" y="3733900"/>
            <a:ext cx="7170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6"/>
          <p:cNvSpPr txBox="1">
            <a:spLocks noGrp="1"/>
          </p:cNvSpPr>
          <p:nvPr>
            <p:ph type="title" idx="14" hasCustomPrompt="1"/>
          </p:nvPr>
        </p:nvSpPr>
        <p:spPr>
          <a:xfrm>
            <a:off x="3327438" y="2081475"/>
            <a:ext cx="7170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26"/>
          <p:cNvSpPr txBox="1">
            <a:spLocks noGrp="1"/>
          </p:cNvSpPr>
          <p:nvPr>
            <p:ph type="title" idx="15" hasCustomPrompt="1"/>
          </p:nvPr>
        </p:nvSpPr>
        <p:spPr>
          <a:xfrm>
            <a:off x="5098388" y="2081475"/>
            <a:ext cx="7170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6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3644288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/>
          <p:nvPr/>
        </p:nvSpPr>
        <p:spPr>
          <a:xfrm rot="-1220250" flipH="1">
            <a:off x="292054" y="190212"/>
            <a:ext cx="2743207" cy="2743207"/>
          </a:xfrm>
          <a:prstGeom prst="ellipse">
            <a:avLst/>
          </a:prstGeom>
          <a:gradFill>
            <a:gsLst>
              <a:gs pos="0">
                <a:srgbClr val="BF3B6D"/>
              </a:gs>
              <a:gs pos="29000">
                <a:srgbClr val="DB314F"/>
              </a:gs>
              <a:gs pos="73000">
                <a:srgbClr val="F32E34"/>
              </a:gs>
              <a:gs pos="100000">
                <a:srgbClr val="F3594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7"/>
          <p:cNvSpPr/>
          <p:nvPr/>
        </p:nvSpPr>
        <p:spPr>
          <a:xfrm rot="-1747409">
            <a:off x="6540263" y="753772"/>
            <a:ext cx="3781024" cy="3781140"/>
          </a:xfrm>
          <a:prstGeom prst="ellipse">
            <a:avLst/>
          </a:prstGeom>
          <a:gradFill>
            <a:gsLst>
              <a:gs pos="0">
                <a:srgbClr val="F32E34"/>
              </a:gs>
              <a:gs pos="29000">
                <a:srgbClr val="F35941"/>
              </a:gs>
              <a:gs pos="71000">
                <a:srgbClr val="FD974D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7"/>
          <p:cNvSpPr/>
          <p:nvPr/>
        </p:nvSpPr>
        <p:spPr>
          <a:xfrm rot="-1800013">
            <a:off x="844924" y="-604450"/>
            <a:ext cx="7306153" cy="7306003"/>
          </a:xfrm>
          <a:prstGeom prst="ellipse">
            <a:avLst/>
          </a:prstGeom>
          <a:gradFill>
            <a:gsLst>
              <a:gs pos="0">
                <a:srgbClr val="F32E34"/>
              </a:gs>
              <a:gs pos="85000">
                <a:srgbClr val="993D98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7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Montserrat SemiBold"/>
              <a:buNone/>
              <a:defRPr sz="6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89600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Design 1">
  <p:cSld name="Title + Text + Design 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8"/>
          <p:cNvSpPr/>
          <p:nvPr/>
        </p:nvSpPr>
        <p:spPr>
          <a:xfrm rot="-3075807">
            <a:off x="4380301" y="1989871"/>
            <a:ext cx="6400897" cy="6400709"/>
          </a:xfrm>
          <a:prstGeom prst="ellipse">
            <a:avLst/>
          </a:prstGeom>
          <a:gradFill>
            <a:gsLst>
              <a:gs pos="0">
                <a:srgbClr val="F32E34"/>
              </a:gs>
              <a:gs pos="25000">
                <a:schemeClr val="accent4"/>
              </a:gs>
              <a:gs pos="63000">
                <a:schemeClr val="accent6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5728925" y="2571750"/>
            <a:ext cx="2694900" cy="10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title" idx="2"/>
          </p:nvPr>
        </p:nvSpPr>
        <p:spPr>
          <a:xfrm>
            <a:off x="6043600" y="3594450"/>
            <a:ext cx="2380200" cy="10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31189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Design 2">
  <p:cSld name="Title + Text + Design 2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/>
          <p:nvPr/>
        </p:nvSpPr>
        <p:spPr>
          <a:xfrm rot="901810">
            <a:off x="-3090571" y="1969687"/>
            <a:ext cx="8229744" cy="8229744"/>
          </a:xfrm>
          <a:prstGeom prst="ellipse">
            <a:avLst/>
          </a:prstGeom>
          <a:gradFill>
            <a:gsLst>
              <a:gs pos="0">
                <a:srgbClr val="993D98"/>
              </a:gs>
              <a:gs pos="0">
                <a:srgbClr val="B23776"/>
              </a:gs>
              <a:gs pos="0">
                <a:srgbClr val="C93561"/>
              </a:gs>
              <a:gs pos="65000">
                <a:srgbClr val="F32E34"/>
              </a:gs>
              <a:gs pos="79000">
                <a:srgbClr val="F35941"/>
              </a:gs>
              <a:gs pos="100000">
                <a:srgbClr val="FD974D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713225" y="2571750"/>
            <a:ext cx="2694900" cy="10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title" idx="2"/>
          </p:nvPr>
        </p:nvSpPr>
        <p:spPr>
          <a:xfrm>
            <a:off x="713250" y="3594450"/>
            <a:ext cx="2377500" cy="10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29035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Design 3">
  <p:cSld name="Title + Text + Design 3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/>
          <p:nvPr/>
        </p:nvSpPr>
        <p:spPr>
          <a:xfrm rot="-901743" flipH="1">
            <a:off x="4341991" y="-3586965"/>
            <a:ext cx="7315221" cy="7315299"/>
          </a:xfrm>
          <a:prstGeom prst="ellipse">
            <a:avLst/>
          </a:prstGeom>
          <a:gradFill>
            <a:gsLst>
              <a:gs pos="0">
                <a:srgbClr val="993D98"/>
              </a:gs>
              <a:gs pos="42000">
                <a:srgbClr val="B23776"/>
              </a:gs>
              <a:gs pos="100000">
                <a:srgbClr val="E83043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0"/>
          <p:cNvSpPr txBox="1">
            <a:spLocks noGrp="1"/>
          </p:cNvSpPr>
          <p:nvPr>
            <p:ph type="title"/>
          </p:nvPr>
        </p:nvSpPr>
        <p:spPr>
          <a:xfrm>
            <a:off x="5735850" y="539500"/>
            <a:ext cx="2694900" cy="10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title" idx="2"/>
          </p:nvPr>
        </p:nvSpPr>
        <p:spPr>
          <a:xfrm>
            <a:off x="6053250" y="1562200"/>
            <a:ext cx="2377500" cy="10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68868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Text">
  <p:cSld name="Numbers + Text">
    <p:bg>
      <p:bgPr>
        <a:noFill/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/>
          <p:nvPr/>
        </p:nvSpPr>
        <p:spPr>
          <a:xfrm rot="-1669820">
            <a:off x="1610822" y="-640435"/>
            <a:ext cx="3657668" cy="3657668"/>
          </a:xfrm>
          <a:prstGeom prst="ellipse">
            <a:avLst/>
          </a:prstGeom>
          <a:gradFill>
            <a:gsLst>
              <a:gs pos="0">
                <a:srgbClr val="F32E34"/>
              </a:gs>
              <a:gs pos="29000">
                <a:srgbClr val="F35941"/>
              </a:gs>
              <a:gs pos="71000">
                <a:srgbClr val="FD974D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1"/>
          <p:cNvSpPr/>
          <p:nvPr/>
        </p:nvSpPr>
        <p:spPr>
          <a:xfrm rot="-901810" flipH="1">
            <a:off x="4261181" y="651154"/>
            <a:ext cx="4114872" cy="4114794"/>
          </a:xfrm>
          <a:prstGeom prst="ellipse">
            <a:avLst/>
          </a:prstGeom>
          <a:gradFill>
            <a:gsLst>
              <a:gs pos="0">
                <a:srgbClr val="993D98"/>
              </a:gs>
              <a:gs pos="42000">
                <a:srgbClr val="B23776"/>
              </a:gs>
              <a:gs pos="100000">
                <a:srgbClr val="E83043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1"/>
          <p:cNvSpPr/>
          <p:nvPr/>
        </p:nvSpPr>
        <p:spPr>
          <a:xfrm rot="901656">
            <a:off x="1510219" y="2273487"/>
            <a:ext cx="3200349" cy="3200426"/>
          </a:xfrm>
          <a:prstGeom prst="ellipse">
            <a:avLst/>
          </a:prstGeom>
          <a:gradFill>
            <a:gsLst>
              <a:gs pos="0">
                <a:srgbClr val="BF3B6D"/>
              </a:gs>
              <a:gs pos="29000">
                <a:srgbClr val="DB314F"/>
              </a:gs>
              <a:gs pos="73000">
                <a:srgbClr val="F32E34"/>
              </a:gs>
              <a:gs pos="100000">
                <a:srgbClr val="F3594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title" hasCustomPrompt="1"/>
          </p:nvPr>
        </p:nvSpPr>
        <p:spPr>
          <a:xfrm>
            <a:off x="1732491" y="537625"/>
            <a:ext cx="34146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2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7" name="Google Shape;217;p31"/>
          <p:cNvSpPr txBox="1">
            <a:spLocks noGrp="1"/>
          </p:cNvSpPr>
          <p:nvPr>
            <p:ph type="subTitle" idx="1"/>
          </p:nvPr>
        </p:nvSpPr>
        <p:spPr>
          <a:xfrm>
            <a:off x="2203349" y="1254625"/>
            <a:ext cx="24726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218" name="Google Shape;218;p31"/>
          <p:cNvSpPr txBox="1">
            <a:spLocks noGrp="1"/>
          </p:cNvSpPr>
          <p:nvPr>
            <p:ph type="title" idx="2" hasCustomPrompt="1"/>
          </p:nvPr>
        </p:nvSpPr>
        <p:spPr>
          <a:xfrm>
            <a:off x="4611391" y="2053963"/>
            <a:ext cx="34146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2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31"/>
          <p:cNvSpPr txBox="1">
            <a:spLocks noGrp="1"/>
          </p:cNvSpPr>
          <p:nvPr>
            <p:ph type="subTitle" idx="3"/>
          </p:nvPr>
        </p:nvSpPr>
        <p:spPr>
          <a:xfrm>
            <a:off x="4611259" y="2770963"/>
            <a:ext cx="34146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220" name="Google Shape;220;p31"/>
          <p:cNvSpPr txBox="1">
            <a:spLocks noGrp="1"/>
          </p:cNvSpPr>
          <p:nvPr>
            <p:ph type="title" idx="4" hasCustomPrompt="1"/>
          </p:nvPr>
        </p:nvSpPr>
        <p:spPr>
          <a:xfrm>
            <a:off x="1745888" y="3179425"/>
            <a:ext cx="27588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2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1" name="Google Shape;221;p31"/>
          <p:cNvSpPr txBox="1">
            <a:spLocks noGrp="1"/>
          </p:cNvSpPr>
          <p:nvPr>
            <p:ph type="subTitle" idx="5"/>
          </p:nvPr>
        </p:nvSpPr>
        <p:spPr>
          <a:xfrm>
            <a:off x="1745675" y="3896425"/>
            <a:ext cx="27588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07207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 + Design 2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24" name="Google Shape;224;p32"/>
          <p:cNvSpPr/>
          <p:nvPr/>
        </p:nvSpPr>
        <p:spPr>
          <a:xfrm rot="10799833" flipH="1">
            <a:off x="-5604600" y="995750"/>
            <a:ext cx="6175200" cy="6174900"/>
          </a:xfrm>
          <a:prstGeom prst="ellipse">
            <a:avLst/>
          </a:prstGeom>
          <a:gradFill>
            <a:gsLst>
              <a:gs pos="0">
                <a:srgbClr val="993D98"/>
              </a:gs>
              <a:gs pos="0">
                <a:srgbClr val="B23776"/>
              </a:gs>
              <a:gs pos="0">
                <a:srgbClr val="C93561"/>
              </a:gs>
              <a:gs pos="65000">
                <a:srgbClr val="F32E34"/>
              </a:gs>
              <a:gs pos="79000">
                <a:srgbClr val="F35941"/>
              </a:gs>
              <a:gs pos="100000">
                <a:srgbClr val="FD974D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2"/>
          <p:cNvSpPr/>
          <p:nvPr/>
        </p:nvSpPr>
        <p:spPr>
          <a:xfrm rot="-7309204" flipH="1">
            <a:off x="6252379" y="-4030921"/>
            <a:ext cx="4571805" cy="4572060"/>
          </a:xfrm>
          <a:prstGeom prst="ellipse">
            <a:avLst/>
          </a:prstGeom>
          <a:gradFill>
            <a:gsLst>
              <a:gs pos="0">
                <a:srgbClr val="F32E34"/>
              </a:gs>
              <a:gs pos="29000">
                <a:srgbClr val="F35941"/>
              </a:gs>
              <a:gs pos="71000">
                <a:srgbClr val="FD974D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7376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text 2">
  <p:cSld name="Title and body text 2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/>
          <p:nvPr/>
        </p:nvSpPr>
        <p:spPr>
          <a:xfrm>
            <a:off x="-887900" y="-808200"/>
            <a:ext cx="2036100" cy="2078400"/>
          </a:xfrm>
          <a:prstGeom prst="ellipse">
            <a:avLst/>
          </a:prstGeom>
          <a:gradFill>
            <a:gsLst>
              <a:gs pos="0">
                <a:srgbClr val="F32E34"/>
              </a:gs>
              <a:gs pos="85000">
                <a:srgbClr val="993D98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3"/>
          <p:cNvSpPr/>
          <p:nvPr/>
        </p:nvSpPr>
        <p:spPr>
          <a:xfrm>
            <a:off x="7337700" y="3165677"/>
            <a:ext cx="2343300" cy="2346000"/>
          </a:xfrm>
          <a:prstGeom prst="ellipse">
            <a:avLst/>
          </a:prstGeom>
          <a:gradFill>
            <a:gsLst>
              <a:gs pos="0">
                <a:srgbClr val="993D98"/>
              </a:gs>
              <a:gs pos="0">
                <a:srgbClr val="B23776"/>
              </a:gs>
              <a:gs pos="0">
                <a:srgbClr val="C93561"/>
              </a:gs>
              <a:gs pos="65000">
                <a:srgbClr val="F32E34"/>
              </a:gs>
              <a:gs pos="79000">
                <a:srgbClr val="F35941"/>
              </a:gs>
              <a:gs pos="100000">
                <a:srgbClr val="FD974D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30" name="Google Shape;230;p33"/>
          <p:cNvSpPr txBox="1">
            <a:spLocks noGrp="1"/>
          </p:cNvSpPr>
          <p:nvPr>
            <p:ph type="body" idx="1"/>
          </p:nvPr>
        </p:nvSpPr>
        <p:spPr>
          <a:xfrm>
            <a:off x="1395450" y="1400100"/>
            <a:ext cx="6102900" cy="29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6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82187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text 3">
  <p:cSld name="Title and body text 3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body" idx="1"/>
          </p:nvPr>
        </p:nvSpPr>
        <p:spPr>
          <a:xfrm>
            <a:off x="713225" y="1400100"/>
            <a:ext cx="73713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600"/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34" name="Google Shape;234;p34"/>
          <p:cNvSpPr/>
          <p:nvPr/>
        </p:nvSpPr>
        <p:spPr>
          <a:xfrm>
            <a:off x="-1116500" y="3797125"/>
            <a:ext cx="2036100" cy="2078400"/>
          </a:xfrm>
          <a:prstGeom prst="ellipse">
            <a:avLst/>
          </a:prstGeom>
          <a:gradFill>
            <a:gsLst>
              <a:gs pos="0">
                <a:srgbClr val="F32E34"/>
              </a:gs>
              <a:gs pos="25000">
                <a:srgbClr val="F32E34"/>
              </a:gs>
              <a:gs pos="63000">
                <a:srgbClr val="FD974D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4"/>
          <p:cNvSpPr/>
          <p:nvPr/>
        </p:nvSpPr>
        <p:spPr>
          <a:xfrm>
            <a:off x="7337700" y="-941998"/>
            <a:ext cx="2343300" cy="2346000"/>
          </a:xfrm>
          <a:prstGeom prst="ellipse">
            <a:avLst/>
          </a:prstGeom>
          <a:gradFill>
            <a:gsLst>
              <a:gs pos="0">
                <a:srgbClr val="F32E34"/>
              </a:gs>
              <a:gs pos="85000">
                <a:srgbClr val="993D98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1645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text 4">
  <p:cSld name="Title and body text 4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38" name="Google Shape;238;p35"/>
          <p:cNvSpPr txBox="1">
            <a:spLocks noGrp="1"/>
          </p:cNvSpPr>
          <p:nvPr>
            <p:ph type="body" idx="1"/>
          </p:nvPr>
        </p:nvSpPr>
        <p:spPr>
          <a:xfrm>
            <a:off x="713225" y="1400100"/>
            <a:ext cx="74343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600"/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39" name="Google Shape;239;p35"/>
          <p:cNvSpPr/>
          <p:nvPr/>
        </p:nvSpPr>
        <p:spPr>
          <a:xfrm rot="-376" flipH="1">
            <a:off x="5216704" y="4028755"/>
            <a:ext cx="2743200" cy="2743200"/>
          </a:xfrm>
          <a:prstGeom prst="ellipse">
            <a:avLst/>
          </a:prstGeom>
          <a:gradFill>
            <a:gsLst>
              <a:gs pos="0">
                <a:srgbClr val="BF3B6D"/>
              </a:gs>
              <a:gs pos="31000">
                <a:srgbClr val="DB314F"/>
              </a:gs>
              <a:gs pos="74000">
                <a:srgbClr val="F32E34"/>
              </a:gs>
              <a:gs pos="100000">
                <a:srgbClr val="F3594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5"/>
          <p:cNvSpPr/>
          <p:nvPr/>
        </p:nvSpPr>
        <p:spPr>
          <a:xfrm>
            <a:off x="2477650" y="4055100"/>
            <a:ext cx="847500" cy="848400"/>
          </a:xfrm>
          <a:prstGeom prst="ellipse">
            <a:avLst/>
          </a:prstGeom>
          <a:gradFill>
            <a:gsLst>
              <a:gs pos="0">
                <a:srgbClr val="F32E34"/>
              </a:gs>
              <a:gs pos="85000">
                <a:srgbClr val="993D98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435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gradFill>
          <a:gsLst>
            <a:gs pos="0">
              <a:srgbClr val="993D98"/>
            </a:gs>
            <a:gs pos="18000">
              <a:srgbClr val="B23776"/>
            </a:gs>
            <a:gs pos="35000">
              <a:srgbClr val="C93561"/>
            </a:gs>
            <a:gs pos="51000">
              <a:srgbClr val="E83041"/>
            </a:gs>
            <a:gs pos="60000">
              <a:srgbClr val="F2282E"/>
            </a:gs>
            <a:gs pos="68000">
              <a:srgbClr val="F35941"/>
            </a:gs>
            <a:gs pos="85000">
              <a:srgbClr val="FD974D"/>
            </a:gs>
            <a:gs pos="100000">
              <a:srgbClr val="FD974D"/>
            </a:gs>
          </a:gsLst>
          <a:lin ang="18900732" scaled="0"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>
            <a:off x="2487900" y="541750"/>
            <a:ext cx="4168200" cy="4059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/>
          </p:nvPr>
        </p:nvSpPr>
        <p:spPr>
          <a:xfrm>
            <a:off x="2853250" y="1258025"/>
            <a:ext cx="3436200" cy="11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7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ubTitle" idx="1"/>
          </p:nvPr>
        </p:nvSpPr>
        <p:spPr>
          <a:xfrm>
            <a:off x="2811100" y="2898600"/>
            <a:ext cx="352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97353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43" name="Google Shape;243;p36"/>
          <p:cNvSpPr txBox="1">
            <a:spLocks noGrp="1"/>
          </p:cNvSpPr>
          <p:nvPr>
            <p:ph type="title" idx="2"/>
          </p:nvPr>
        </p:nvSpPr>
        <p:spPr>
          <a:xfrm>
            <a:off x="3005066" y="2859100"/>
            <a:ext cx="12801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44" name="Google Shape;244;p36"/>
          <p:cNvSpPr txBox="1">
            <a:spLocks noGrp="1"/>
          </p:cNvSpPr>
          <p:nvPr>
            <p:ph type="subTitle" idx="1"/>
          </p:nvPr>
        </p:nvSpPr>
        <p:spPr>
          <a:xfrm>
            <a:off x="2714387" y="3296375"/>
            <a:ext cx="18612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45" name="Google Shape;245;p36"/>
          <p:cNvSpPr txBox="1">
            <a:spLocks noGrp="1"/>
          </p:cNvSpPr>
          <p:nvPr>
            <p:ph type="title" idx="3"/>
          </p:nvPr>
        </p:nvSpPr>
        <p:spPr>
          <a:xfrm>
            <a:off x="4859004" y="2859113"/>
            <a:ext cx="12801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46" name="Google Shape;246;p36"/>
          <p:cNvSpPr txBox="1">
            <a:spLocks noGrp="1"/>
          </p:cNvSpPr>
          <p:nvPr>
            <p:ph type="subTitle" idx="4"/>
          </p:nvPr>
        </p:nvSpPr>
        <p:spPr>
          <a:xfrm>
            <a:off x="4568400" y="3296375"/>
            <a:ext cx="18612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47" name="Google Shape;247;p36"/>
          <p:cNvSpPr txBox="1">
            <a:spLocks noGrp="1"/>
          </p:cNvSpPr>
          <p:nvPr>
            <p:ph type="subTitle" idx="5"/>
          </p:nvPr>
        </p:nvSpPr>
        <p:spPr>
          <a:xfrm>
            <a:off x="6422400" y="3296375"/>
            <a:ext cx="18612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48" name="Google Shape;248;p36"/>
          <p:cNvSpPr txBox="1">
            <a:spLocks noGrp="1"/>
          </p:cNvSpPr>
          <p:nvPr>
            <p:ph type="subTitle" idx="6"/>
          </p:nvPr>
        </p:nvSpPr>
        <p:spPr>
          <a:xfrm>
            <a:off x="860400" y="3296375"/>
            <a:ext cx="18612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49" name="Google Shape;249;p36"/>
          <p:cNvSpPr txBox="1">
            <a:spLocks noGrp="1"/>
          </p:cNvSpPr>
          <p:nvPr>
            <p:ph type="title" idx="7"/>
          </p:nvPr>
        </p:nvSpPr>
        <p:spPr>
          <a:xfrm>
            <a:off x="1151128" y="2859113"/>
            <a:ext cx="12801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50" name="Google Shape;250;p36"/>
          <p:cNvSpPr txBox="1">
            <a:spLocks noGrp="1"/>
          </p:cNvSpPr>
          <p:nvPr>
            <p:ph type="title" idx="8"/>
          </p:nvPr>
        </p:nvSpPr>
        <p:spPr>
          <a:xfrm>
            <a:off x="6712942" y="2859113"/>
            <a:ext cx="12801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99066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bg>
      <p:bgPr>
        <a:gradFill>
          <a:gsLst>
            <a:gs pos="0">
              <a:srgbClr val="993D98"/>
            </a:gs>
            <a:gs pos="18000">
              <a:srgbClr val="B23776"/>
            </a:gs>
            <a:gs pos="35000">
              <a:srgbClr val="C93561"/>
            </a:gs>
            <a:gs pos="51000">
              <a:srgbClr val="E83041"/>
            </a:gs>
            <a:gs pos="60000">
              <a:srgbClr val="F2282E"/>
            </a:gs>
            <a:gs pos="68000">
              <a:srgbClr val="F35941"/>
            </a:gs>
            <a:gs pos="85000">
              <a:srgbClr val="FD974D"/>
            </a:gs>
            <a:gs pos="100000">
              <a:srgbClr val="FD974D"/>
            </a:gs>
          </a:gsLst>
          <a:lin ang="18900732" scaled="0"/>
        </a:gra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39726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gradFill>
          <a:gsLst>
            <a:gs pos="0">
              <a:srgbClr val="993D98"/>
            </a:gs>
            <a:gs pos="18000">
              <a:srgbClr val="B23776"/>
            </a:gs>
            <a:gs pos="35000">
              <a:srgbClr val="C93561"/>
            </a:gs>
            <a:gs pos="51000">
              <a:srgbClr val="E83041"/>
            </a:gs>
            <a:gs pos="60000">
              <a:srgbClr val="F2282E"/>
            </a:gs>
            <a:gs pos="68000">
              <a:srgbClr val="F35941"/>
            </a:gs>
            <a:gs pos="85000">
              <a:srgbClr val="FD974D"/>
            </a:gs>
            <a:gs pos="100000">
              <a:srgbClr val="FD974D"/>
            </a:gs>
          </a:gsLst>
          <a:lin ang="18900732" scaled="0"/>
        </a:gra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56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+ Title">
  <p:cSld name="Big Image + Title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720000" y="2063425"/>
            <a:ext cx="3295500" cy="14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1"/>
          </p:nvPr>
        </p:nvSpPr>
        <p:spPr>
          <a:xfrm>
            <a:off x="720000" y="3763725"/>
            <a:ext cx="3367800" cy="8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055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rgbClr val="993D98"/>
            </a:gs>
            <a:gs pos="18000">
              <a:srgbClr val="B23776"/>
            </a:gs>
            <a:gs pos="35000">
              <a:srgbClr val="C93561"/>
            </a:gs>
            <a:gs pos="51000">
              <a:srgbClr val="E83041"/>
            </a:gs>
            <a:gs pos="60000">
              <a:srgbClr val="F2282E"/>
            </a:gs>
            <a:gs pos="68000">
              <a:srgbClr val="F35941"/>
            </a:gs>
            <a:gs pos="85000">
              <a:srgbClr val="FD974D"/>
            </a:gs>
            <a:gs pos="100000">
              <a:srgbClr val="FD974D"/>
            </a:gs>
          </a:gsLst>
          <a:lin ang="1890073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83079" y="2012501"/>
            <a:ext cx="5763900" cy="7926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0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100" y="2977338"/>
            <a:ext cx="771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319644" y="3141462"/>
            <a:ext cx="3125400" cy="3157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287">
            <a:off x="7319300" y="-1831600"/>
            <a:ext cx="3599700" cy="3609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1527">
            <a:off x="302756" y="267101"/>
            <a:ext cx="1350600" cy="1336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362">
            <a:off x="7380097" y="3649264"/>
            <a:ext cx="757200" cy="735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0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 flipH="1">
            <a:off x="2816150" y="-1888861"/>
            <a:ext cx="8229600" cy="8229600"/>
          </a:xfrm>
          <a:prstGeom prst="ellipse">
            <a:avLst/>
          </a:prstGeom>
          <a:gradFill>
            <a:gsLst>
              <a:gs pos="0">
                <a:srgbClr val="F32E34"/>
              </a:gs>
              <a:gs pos="29000">
                <a:srgbClr val="F35941"/>
              </a:gs>
              <a:gs pos="71000">
                <a:srgbClr val="FD974D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3851900" y="539500"/>
            <a:ext cx="4572000" cy="10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548800"/>
            <a:ext cx="3861600" cy="20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100"/>
              <a:buNone/>
              <a:defRPr sz="91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3"/>
          </p:nvPr>
        </p:nvSpPr>
        <p:spPr>
          <a:xfrm>
            <a:off x="5133200" y="1746050"/>
            <a:ext cx="3290700" cy="10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349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25" y="1152152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1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-2204825" y="2544675"/>
            <a:ext cx="2848500" cy="2848500"/>
          </a:xfrm>
          <a:prstGeom prst="ellipse">
            <a:avLst/>
          </a:prstGeom>
          <a:gradFill>
            <a:gsLst>
              <a:gs pos="0">
                <a:srgbClr val="993D98"/>
              </a:gs>
              <a:gs pos="42000">
                <a:srgbClr val="B23776"/>
              </a:gs>
              <a:gs pos="100000">
                <a:srgbClr val="E83043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16925" y="-1423798"/>
            <a:ext cx="2343300" cy="2346000"/>
          </a:xfrm>
          <a:prstGeom prst="ellipse">
            <a:avLst/>
          </a:prstGeom>
          <a:gradFill>
            <a:gsLst>
              <a:gs pos="0">
                <a:srgbClr val="F32E34"/>
              </a:gs>
              <a:gs pos="25000">
                <a:srgbClr val="F32E34"/>
              </a:gs>
              <a:gs pos="63000">
                <a:srgbClr val="FD974D"/>
              </a:gs>
              <a:gs pos="100000">
                <a:srgbClr val="FD974D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21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gradFill>
          <a:gsLst>
            <a:gs pos="0">
              <a:srgbClr val="993D98"/>
            </a:gs>
            <a:gs pos="0">
              <a:srgbClr val="B23776"/>
            </a:gs>
            <a:gs pos="0">
              <a:srgbClr val="C93561"/>
            </a:gs>
            <a:gs pos="65000">
              <a:srgbClr val="F32E34"/>
            </a:gs>
            <a:gs pos="79000">
              <a:srgbClr val="F35941"/>
            </a:gs>
            <a:gs pos="100000">
              <a:srgbClr val="FD974D"/>
            </a:gs>
            <a:gs pos="100000">
              <a:srgbClr val="FD974D"/>
            </a:gs>
          </a:gsLst>
          <a:lin ang="18900732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773138" y="1674475"/>
            <a:ext cx="3539700" cy="285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4850662" y="1674475"/>
            <a:ext cx="3520200" cy="285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/>
          <p:nvPr/>
        </p:nvSpPr>
        <p:spPr>
          <a:xfrm flipH="1">
            <a:off x="2156175" y="2232800"/>
            <a:ext cx="17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" name="Google Shape;34;p5"/>
          <p:cNvSpPr txBox="1"/>
          <p:nvPr/>
        </p:nvSpPr>
        <p:spPr>
          <a:xfrm flipH="1">
            <a:off x="5530427" y="2234925"/>
            <a:ext cx="1548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5593200" y="2589125"/>
            <a:ext cx="203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5196125" y="3390425"/>
            <a:ext cx="2828100" cy="8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1525425" y="2589125"/>
            <a:ext cx="203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4"/>
          </p:nvPr>
        </p:nvSpPr>
        <p:spPr>
          <a:xfrm>
            <a:off x="1128425" y="3390425"/>
            <a:ext cx="2828100" cy="8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747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31.xml"/><Relationship Id="rId3" Type="http://schemas.openxmlformats.org/officeDocument/2006/relationships/slideLayout" Target="../slideLayouts/slideLayout8.xml"/><Relationship Id="rId21" Type="http://schemas.openxmlformats.org/officeDocument/2006/relationships/slideLayout" Target="../slideLayouts/slideLayout26.xml"/><Relationship Id="rId34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8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29" Type="http://schemas.openxmlformats.org/officeDocument/2006/relationships/slideLayout" Target="../slideLayouts/slideLayout34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24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7.xml"/><Relationship Id="rId37" Type="http://schemas.openxmlformats.org/officeDocument/2006/relationships/slideLayout" Target="../slideLayouts/slideLayout42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8.xml"/><Relationship Id="rId28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31" Type="http://schemas.openxmlformats.org/officeDocument/2006/relationships/slideLayout" Target="../slideLayouts/slideLayout36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32.xml"/><Relationship Id="rId30" Type="http://schemas.openxmlformats.org/officeDocument/2006/relationships/slideLayout" Target="../slideLayouts/slideLayout35.xml"/><Relationship Id="rId35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Char char="●"/>
              <a:defRPr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71" r:id="rId3"/>
    <p:sldLayoutId id="2147483687" r:id="rId4"/>
    <p:sldLayoutId id="214748368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Char char="●"/>
              <a:defRPr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94252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15" r:id="rId26"/>
    <p:sldLayoutId id="2147483716" r:id="rId27"/>
    <p:sldLayoutId id="2147483717" r:id="rId28"/>
    <p:sldLayoutId id="2147483718" r:id="rId29"/>
    <p:sldLayoutId id="2147483719" r:id="rId30"/>
    <p:sldLayoutId id="2147483720" r:id="rId31"/>
    <p:sldLayoutId id="2147483721" r:id="rId32"/>
    <p:sldLayoutId id="2147483722" r:id="rId33"/>
    <p:sldLayoutId id="2147483723" r:id="rId34"/>
    <p:sldLayoutId id="2147483724" r:id="rId35"/>
    <p:sldLayoutId id="2147483725" r:id="rId36"/>
    <p:sldLayoutId id="2147483726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>
            <a:spLocks noGrp="1"/>
          </p:cNvSpPr>
          <p:nvPr>
            <p:ph type="ctrTitle"/>
          </p:nvPr>
        </p:nvSpPr>
        <p:spPr>
          <a:xfrm>
            <a:off x="1683079" y="2012501"/>
            <a:ext cx="57639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BrainTest</a:t>
            </a:r>
            <a:endParaRPr dirty="0"/>
          </a:p>
        </p:txBody>
      </p:sp>
      <p:sp>
        <p:nvSpPr>
          <p:cNvPr id="263" name="Google Shape;263;p41"/>
          <p:cNvSpPr txBox="1">
            <a:spLocks noGrp="1"/>
          </p:cNvSpPr>
          <p:nvPr>
            <p:ph type="subTitle" idx="1"/>
          </p:nvPr>
        </p:nvSpPr>
        <p:spPr>
          <a:xfrm>
            <a:off x="713100" y="2977338"/>
            <a:ext cx="771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Приложение для тренировки своего ума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53"/>
          <p:cNvPicPr preferRelativeResize="0"/>
          <p:nvPr/>
        </p:nvPicPr>
        <p:blipFill rotWithShape="1">
          <a:blip r:embed="rId3">
            <a:alphaModFix/>
          </a:blip>
          <a:srcRect l="23807" t="22910" r="16732"/>
          <a:stretch/>
        </p:blipFill>
        <p:spPr>
          <a:xfrm>
            <a:off x="4171350" y="-1109400"/>
            <a:ext cx="7182000" cy="71820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429" name="Google Shape;429;p53"/>
          <p:cNvGrpSpPr/>
          <p:nvPr/>
        </p:nvGrpSpPr>
        <p:grpSpPr>
          <a:xfrm>
            <a:off x="713214" y="539492"/>
            <a:ext cx="917159" cy="155449"/>
            <a:chOff x="1272700" y="2089450"/>
            <a:chExt cx="549000" cy="91500"/>
          </a:xfrm>
        </p:grpSpPr>
        <p:sp>
          <p:nvSpPr>
            <p:cNvPr id="430" name="Google Shape;430;p53"/>
            <p:cNvSpPr/>
            <p:nvPr/>
          </p:nvSpPr>
          <p:spPr>
            <a:xfrm>
              <a:off x="1272700" y="2089450"/>
              <a:ext cx="91500" cy="91500"/>
            </a:xfrm>
            <a:prstGeom prst="ellipse">
              <a:avLst/>
            </a:prstGeom>
            <a:solidFill>
              <a:srgbClr val="993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3"/>
            <p:cNvSpPr/>
            <p:nvPr/>
          </p:nvSpPr>
          <p:spPr>
            <a:xfrm>
              <a:off x="1364200" y="2089450"/>
              <a:ext cx="91500" cy="91500"/>
            </a:xfrm>
            <a:prstGeom prst="ellipse">
              <a:avLst/>
            </a:prstGeom>
            <a:solidFill>
              <a:srgbClr val="BF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3"/>
            <p:cNvSpPr/>
            <p:nvPr/>
          </p:nvSpPr>
          <p:spPr>
            <a:xfrm>
              <a:off x="1455700" y="2089450"/>
              <a:ext cx="91500" cy="91500"/>
            </a:xfrm>
            <a:prstGeom prst="ellipse">
              <a:avLst/>
            </a:prstGeom>
            <a:solidFill>
              <a:srgbClr val="DB3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3"/>
            <p:cNvSpPr/>
            <p:nvPr/>
          </p:nvSpPr>
          <p:spPr>
            <a:xfrm>
              <a:off x="1547200" y="2089450"/>
              <a:ext cx="91500" cy="91500"/>
            </a:xfrm>
            <a:prstGeom prst="ellipse">
              <a:avLst/>
            </a:prstGeom>
            <a:solidFill>
              <a:srgbClr val="F32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3"/>
            <p:cNvSpPr/>
            <p:nvPr/>
          </p:nvSpPr>
          <p:spPr>
            <a:xfrm>
              <a:off x="1638700" y="2089450"/>
              <a:ext cx="91500" cy="91500"/>
            </a:xfrm>
            <a:prstGeom prst="ellipse">
              <a:avLst/>
            </a:prstGeom>
            <a:solidFill>
              <a:srgbClr val="F35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3"/>
            <p:cNvSpPr/>
            <p:nvPr/>
          </p:nvSpPr>
          <p:spPr>
            <a:xfrm>
              <a:off x="1730200" y="2089450"/>
              <a:ext cx="91500" cy="91500"/>
            </a:xfrm>
            <a:prstGeom prst="ellipse">
              <a:avLst/>
            </a:prstGeom>
            <a:solidFill>
              <a:srgbClr val="FD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53"/>
          <p:cNvSpPr txBox="1">
            <a:spLocks noGrp="1"/>
          </p:cNvSpPr>
          <p:nvPr>
            <p:ph type="title"/>
          </p:nvPr>
        </p:nvSpPr>
        <p:spPr>
          <a:xfrm>
            <a:off x="713214" y="694941"/>
            <a:ext cx="3295500" cy="14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Использование баз данных и сторонних библиотек</a:t>
            </a:r>
            <a:endParaRPr dirty="0"/>
          </a:p>
        </p:txBody>
      </p:sp>
      <p:sp>
        <p:nvSpPr>
          <p:cNvPr id="437" name="Google Shape;437;p53"/>
          <p:cNvSpPr txBox="1">
            <a:spLocks noGrp="1"/>
          </p:cNvSpPr>
          <p:nvPr>
            <p:ph type="subTitle" idx="1"/>
          </p:nvPr>
        </p:nvSpPr>
        <p:spPr>
          <a:xfrm>
            <a:off x="713214" y="2116660"/>
            <a:ext cx="3367800" cy="8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Эти пункты не случайно заявлены на одном слайде: я их совместил. Для использования баз данных при работе с вкладкой </a:t>
            </a:r>
            <a:r>
              <a:rPr lang="en-US" dirty="0"/>
              <a:t>capitals </a:t>
            </a:r>
            <a:r>
              <a:rPr lang="ru-RU" dirty="0"/>
              <a:t>я подключил стороннюю библиотеку </a:t>
            </a:r>
            <a:r>
              <a:rPr lang="en-US" dirty="0" err="1"/>
              <a:t>sqlite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7B9110-AE1F-4562-AEDC-558B5E2A54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818" t="11570" r="19841" b="25362"/>
          <a:stretch/>
        </p:blipFill>
        <p:spPr>
          <a:xfrm>
            <a:off x="4276067" y="949778"/>
            <a:ext cx="5609005" cy="324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7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54"/>
          <p:cNvGrpSpPr/>
          <p:nvPr/>
        </p:nvGrpSpPr>
        <p:grpSpPr>
          <a:xfrm>
            <a:off x="4113414" y="1596867"/>
            <a:ext cx="917159" cy="155449"/>
            <a:chOff x="1272700" y="2089450"/>
            <a:chExt cx="549000" cy="91500"/>
          </a:xfrm>
        </p:grpSpPr>
        <p:sp>
          <p:nvSpPr>
            <p:cNvPr id="443" name="Google Shape;443;p54"/>
            <p:cNvSpPr/>
            <p:nvPr/>
          </p:nvSpPr>
          <p:spPr>
            <a:xfrm>
              <a:off x="1272700" y="2089450"/>
              <a:ext cx="91500" cy="91500"/>
            </a:xfrm>
            <a:prstGeom prst="ellipse">
              <a:avLst/>
            </a:prstGeom>
            <a:solidFill>
              <a:srgbClr val="993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4"/>
            <p:cNvSpPr/>
            <p:nvPr/>
          </p:nvSpPr>
          <p:spPr>
            <a:xfrm>
              <a:off x="1364200" y="2089450"/>
              <a:ext cx="91500" cy="91500"/>
            </a:xfrm>
            <a:prstGeom prst="ellipse">
              <a:avLst/>
            </a:prstGeom>
            <a:solidFill>
              <a:srgbClr val="BF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4"/>
            <p:cNvSpPr/>
            <p:nvPr/>
          </p:nvSpPr>
          <p:spPr>
            <a:xfrm>
              <a:off x="1455700" y="2089450"/>
              <a:ext cx="91500" cy="91500"/>
            </a:xfrm>
            <a:prstGeom prst="ellipse">
              <a:avLst/>
            </a:prstGeom>
            <a:solidFill>
              <a:srgbClr val="DB3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4"/>
            <p:cNvSpPr/>
            <p:nvPr/>
          </p:nvSpPr>
          <p:spPr>
            <a:xfrm>
              <a:off x="1547200" y="2089450"/>
              <a:ext cx="91500" cy="91500"/>
            </a:xfrm>
            <a:prstGeom prst="ellipse">
              <a:avLst/>
            </a:prstGeom>
            <a:solidFill>
              <a:srgbClr val="F32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4"/>
            <p:cNvSpPr/>
            <p:nvPr/>
          </p:nvSpPr>
          <p:spPr>
            <a:xfrm>
              <a:off x="1638700" y="2089450"/>
              <a:ext cx="91500" cy="91500"/>
            </a:xfrm>
            <a:prstGeom prst="ellipse">
              <a:avLst/>
            </a:prstGeom>
            <a:solidFill>
              <a:srgbClr val="F35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4"/>
            <p:cNvSpPr/>
            <p:nvPr/>
          </p:nvSpPr>
          <p:spPr>
            <a:xfrm>
              <a:off x="1730200" y="2089450"/>
              <a:ext cx="91500" cy="91500"/>
            </a:xfrm>
            <a:prstGeom prst="ellipse">
              <a:avLst/>
            </a:prstGeom>
            <a:solidFill>
              <a:srgbClr val="FD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49" name="Google Shape;449;p5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Спасибо за внимание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>
            <a:spLocks noGrp="1"/>
          </p:cNvSpPr>
          <p:nvPr>
            <p:ph type="ctrTitle"/>
          </p:nvPr>
        </p:nvSpPr>
        <p:spPr>
          <a:xfrm>
            <a:off x="2853250" y="1258025"/>
            <a:ext cx="3436200" cy="11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Функционал приложения</a:t>
            </a:r>
            <a:endParaRPr sz="3600" dirty="0"/>
          </a:p>
        </p:txBody>
      </p:sp>
      <p:sp>
        <p:nvSpPr>
          <p:cNvPr id="296" name="Google Shape;296;p44"/>
          <p:cNvSpPr txBox="1">
            <a:spLocks noGrp="1"/>
          </p:cNvSpPr>
          <p:nvPr>
            <p:ph type="subTitle" idx="1"/>
          </p:nvPr>
        </p:nvSpPr>
        <p:spPr>
          <a:xfrm>
            <a:off x="2811100" y="2898600"/>
            <a:ext cx="352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Приложение содержит вкладки для решения арифметических примеров и для угадывания столиц государств.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grpSp>
        <p:nvGrpSpPr>
          <p:cNvPr id="297" name="Google Shape;297;p44"/>
          <p:cNvGrpSpPr/>
          <p:nvPr/>
        </p:nvGrpSpPr>
        <p:grpSpPr>
          <a:xfrm>
            <a:off x="4113414" y="2494017"/>
            <a:ext cx="917159" cy="155449"/>
            <a:chOff x="1272700" y="2089450"/>
            <a:chExt cx="549000" cy="91500"/>
          </a:xfrm>
        </p:grpSpPr>
        <p:sp>
          <p:nvSpPr>
            <p:cNvPr id="298" name="Google Shape;298;p44"/>
            <p:cNvSpPr/>
            <p:nvPr/>
          </p:nvSpPr>
          <p:spPr>
            <a:xfrm>
              <a:off x="1272700" y="2089450"/>
              <a:ext cx="91500" cy="91500"/>
            </a:xfrm>
            <a:prstGeom prst="ellipse">
              <a:avLst/>
            </a:prstGeom>
            <a:solidFill>
              <a:srgbClr val="993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4"/>
            <p:cNvSpPr/>
            <p:nvPr/>
          </p:nvSpPr>
          <p:spPr>
            <a:xfrm>
              <a:off x="1364200" y="2089450"/>
              <a:ext cx="91500" cy="91500"/>
            </a:xfrm>
            <a:prstGeom prst="ellipse">
              <a:avLst/>
            </a:prstGeom>
            <a:solidFill>
              <a:srgbClr val="BF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4"/>
            <p:cNvSpPr/>
            <p:nvPr/>
          </p:nvSpPr>
          <p:spPr>
            <a:xfrm>
              <a:off x="1455700" y="2089450"/>
              <a:ext cx="91500" cy="91500"/>
            </a:xfrm>
            <a:prstGeom prst="ellipse">
              <a:avLst/>
            </a:prstGeom>
            <a:solidFill>
              <a:srgbClr val="DB3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4"/>
            <p:cNvSpPr/>
            <p:nvPr/>
          </p:nvSpPr>
          <p:spPr>
            <a:xfrm>
              <a:off x="1547200" y="2089450"/>
              <a:ext cx="91500" cy="91500"/>
            </a:xfrm>
            <a:prstGeom prst="ellipse">
              <a:avLst/>
            </a:prstGeom>
            <a:solidFill>
              <a:srgbClr val="F32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4"/>
            <p:cNvSpPr/>
            <p:nvPr/>
          </p:nvSpPr>
          <p:spPr>
            <a:xfrm>
              <a:off x="1638700" y="2089450"/>
              <a:ext cx="91500" cy="91500"/>
            </a:xfrm>
            <a:prstGeom prst="ellipse">
              <a:avLst/>
            </a:prstGeom>
            <a:solidFill>
              <a:srgbClr val="F35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4"/>
            <p:cNvSpPr/>
            <p:nvPr/>
          </p:nvSpPr>
          <p:spPr>
            <a:xfrm>
              <a:off x="1730200" y="2089450"/>
              <a:ext cx="91500" cy="91500"/>
            </a:xfrm>
            <a:prstGeom prst="ellipse">
              <a:avLst/>
            </a:prstGeom>
            <a:solidFill>
              <a:srgbClr val="FD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C144C4-0166-47F7-A530-2B894F5F58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83"/>
          <a:stretch/>
        </p:blipFill>
        <p:spPr>
          <a:xfrm>
            <a:off x="74306" y="92140"/>
            <a:ext cx="2374850" cy="495920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4B742E-9B2F-4E75-80B4-96A1EABD7A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83"/>
          <a:stretch/>
        </p:blipFill>
        <p:spPr>
          <a:xfrm>
            <a:off x="6699761" y="92140"/>
            <a:ext cx="2374850" cy="49592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53"/>
          <p:cNvPicPr preferRelativeResize="0"/>
          <p:nvPr/>
        </p:nvPicPr>
        <p:blipFill rotWithShape="1">
          <a:blip r:embed="rId3">
            <a:alphaModFix/>
          </a:blip>
          <a:srcRect l="23807" t="22910" r="16732"/>
          <a:stretch/>
        </p:blipFill>
        <p:spPr>
          <a:xfrm>
            <a:off x="3852035" y="-1019250"/>
            <a:ext cx="7182000" cy="71820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429" name="Google Shape;429;p53"/>
          <p:cNvGrpSpPr/>
          <p:nvPr/>
        </p:nvGrpSpPr>
        <p:grpSpPr>
          <a:xfrm>
            <a:off x="713214" y="539492"/>
            <a:ext cx="917159" cy="155449"/>
            <a:chOff x="1272700" y="2089450"/>
            <a:chExt cx="549000" cy="91500"/>
          </a:xfrm>
        </p:grpSpPr>
        <p:sp>
          <p:nvSpPr>
            <p:cNvPr id="430" name="Google Shape;430;p53"/>
            <p:cNvSpPr/>
            <p:nvPr/>
          </p:nvSpPr>
          <p:spPr>
            <a:xfrm>
              <a:off x="1272700" y="2089450"/>
              <a:ext cx="91500" cy="91500"/>
            </a:xfrm>
            <a:prstGeom prst="ellipse">
              <a:avLst/>
            </a:prstGeom>
            <a:solidFill>
              <a:srgbClr val="993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3"/>
            <p:cNvSpPr/>
            <p:nvPr/>
          </p:nvSpPr>
          <p:spPr>
            <a:xfrm>
              <a:off x="1364200" y="2089450"/>
              <a:ext cx="91500" cy="91500"/>
            </a:xfrm>
            <a:prstGeom prst="ellipse">
              <a:avLst/>
            </a:prstGeom>
            <a:solidFill>
              <a:srgbClr val="BF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3"/>
            <p:cNvSpPr/>
            <p:nvPr/>
          </p:nvSpPr>
          <p:spPr>
            <a:xfrm>
              <a:off x="1455700" y="2089450"/>
              <a:ext cx="91500" cy="91500"/>
            </a:xfrm>
            <a:prstGeom prst="ellipse">
              <a:avLst/>
            </a:prstGeom>
            <a:solidFill>
              <a:srgbClr val="DB3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3"/>
            <p:cNvSpPr/>
            <p:nvPr/>
          </p:nvSpPr>
          <p:spPr>
            <a:xfrm>
              <a:off x="1547200" y="2089450"/>
              <a:ext cx="91500" cy="91500"/>
            </a:xfrm>
            <a:prstGeom prst="ellipse">
              <a:avLst/>
            </a:prstGeom>
            <a:solidFill>
              <a:srgbClr val="F32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3"/>
            <p:cNvSpPr/>
            <p:nvPr/>
          </p:nvSpPr>
          <p:spPr>
            <a:xfrm>
              <a:off x="1638700" y="2089450"/>
              <a:ext cx="91500" cy="91500"/>
            </a:xfrm>
            <a:prstGeom prst="ellipse">
              <a:avLst/>
            </a:prstGeom>
            <a:solidFill>
              <a:srgbClr val="F35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3"/>
            <p:cNvSpPr/>
            <p:nvPr/>
          </p:nvSpPr>
          <p:spPr>
            <a:xfrm>
              <a:off x="1730200" y="2089450"/>
              <a:ext cx="91500" cy="91500"/>
            </a:xfrm>
            <a:prstGeom prst="ellipse">
              <a:avLst/>
            </a:prstGeom>
            <a:solidFill>
              <a:srgbClr val="FD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53"/>
          <p:cNvSpPr txBox="1">
            <a:spLocks noGrp="1"/>
          </p:cNvSpPr>
          <p:nvPr>
            <p:ph type="title"/>
          </p:nvPr>
        </p:nvSpPr>
        <p:spPr>
          <a:xfrm>
            <a:off x="720000" y="2063425"/>
            <a:ext cx="3295500" cy="14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Авторизация</a:t>
            </a:r>
            <a:endParaRPr dirty="0"/>
          </a:p>
        </p:txBody>
      </p:sp>
      <p:sp>
        <p:nvSpPr>
          <p:cNvPr id="437" name="Google Shape;437;p53"/>
          <p:cNvSpPr txBox="1">
            <a:spLocks noGrp="1"/>
          </p:cNvSpPr>
          <p:nvPr>
            <p:ph type="subTitle" idx="1"/>
          </p:nvPr>
        </p:nvSpPr>
        <p:spPr>
          <a:xfrm>
            <a:off x="720000" y="3763725"/>
            <a:ext cx="3367800" cy="8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На третьей вкладке пользователь может ввести свой никнейм, после чего у него появится новое окно с ником и счётом.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C7F1EA6-E0BB-4DC4-AE77-70BC61E073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27"/>
          <a:stretch/>
        </p:blipFill>
        <p:spPr>
          <a:xfrm>
            <a:off x="4167709" y="90715"/>
            <a:ext cx="2374850" cy="496207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90B354-55DD-46F9-A024-1A3165BA71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27"/>
          <a:stretch/>
        </p:blipFill>
        <p:spPr>
          <a:xfrm>
            <a:off x="6622468" y="90715"/>
            <a:ext cx="2374850" cy="49620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54"/>
          <p:cNvGrpSpPr/>
          <p:nvPr/>
        </p:nvGrpSpPr>
        <p:grpSpPr>
          <a:xfrm>
            <a:off x="4113414" y="1596867"/>
            <a:ext cx="917159" cy="155449"/>
            <a:chOff x="1272700" y="2089450"/>
            <a:chExt cx="549000" cy="91500"/>
          </a:xfrm>
        </p:grpSpPr>
        <p:sp>
          <p:nvSpPr>
            <p:cNvPr id="443" name="Google Shape;443;p54"/>
            <p:cNvSpPr/>
            <p:nvPr/>
          </p:nvSpPr>
          <p:spPr>
            <a:xfrm>
              <a:off x="1272700" y="2089450"/>
              <a:ext cx="91500" cy="91500"/>
            </a:xfrm>
            <a:prstGeom prst="ellipse">
              <a:avLst/>
            </a:prstGeom>
            <a:solidFill>
              <a:srgbClr val="993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4"/>
            <p:cNvSpPr/>
            <p:nvPr/>
          </p:nvSpPr>
          <p:spPr>
            <a:xfrm>
              <a:off x="1364200" y="2089450"/>
              <a:ext cx="91500" cy="91500"/>
            </a:xfrm>
            <a:prstGeom prst="ellipse">
              <a:avLst/>
            </a:prstGeom>
            <a:solidFill>
              <a:srgbClr val="BF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4"/>
            <p:cNvSpPr/>
            <p:nvPr/>
          </p:nvSpPr>
          <p:spPr>
            <a:xfrm>
              <a:off x="1455700" y="2089450"/>
              <a:ext cx="91500" cy="91500"/>
            </a:xfrm>
            <a:prstGeom prst="ellipse">
              <a:avLst/>
            </a:prstGeom>
            <a:solidFill>
              <a:srgbClr val="DB3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4"/>
            <p:cNvSpPr/>
            <p:nvPr/>
          </p:nvSpPr>
          <p:spPr>
            <a:xfrm>
              <a:off x="1547200" y="2089450"/>
              <a:ext cx="91500" cy="91500"/>
            </a:xfrm>
            <a:prstGeom prst="ellipse">
              <a:avLst/>
            </a:prstGeom>
            <a:solidFill>
              <a:srgbClr val="F32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4"/>
            <p:cNvSpPr/>
            <p:nvPr/>
          </p:nvSpPr>
          <p:spPr>
            <a:xfrm>
              <a:off x="1638700" y="2089450"/>
              <a:ext cx="91500" cy="91500"/>
            </a:xfrm>
            <a:prstGeom prst="ellipse">
              <a:avLst/>
            </a:prstGeom>
            <a:solidFill>
              <a:srgbClr val="F35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4"/>
            <p:cNvSpPr/>
            <p:nvPr/>
          </p:nvSpPr>
          <p:spPr>
            <a:xfrm>
              <a:off x="1730200" y="2089450"/>
              <a:ext cx="91500" cy="91500"/>
            </a:xfrm>
            <a:prstGeom prst="ellipse">
              <a:avLst/>
            </a:prstGeom>
            <a:solidFill>
              <a:srgbClr val="FD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49" name="Google Shape;449;p5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Рассмотрим особенности реализации и соответствие техническому заданию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53"/>
          <p:cNvPicPr preferRelativeResize="0"/>
          <p:nvPr/>
        </p:nvPicPr>
        <p:blipFill rotWithShape="1">
          <a:blip r:embed="rId3">
            <a:alphaModFix/>
          </a:blip>
          <a:srcRect l="23807" t="22910" r="16732"/>
          <a:stretch/>
        </p:blipFill>
        <p:spPr>
          <a:xfrm>
            <a:off x="4171350" y="-1109400"/>
            <a:ext cx="7182000" cy="71820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429" name="Google Shape;429;p53"/>
          <p:cNvGrpSpPr/>
          <p:nvPr/>
        </p:nvGrpSpPr>
        <p:grpSpPr>
          <a:xfrm>
            <a:off x="713214" y="539492"/>
            <a:ext cx="917159" cy="155449"/>
            <a:chOff x="1272700" y="2089450"/>
            <a:chExt cx="549000" cy="91500"/>
          </a:xfrm>
        </p:grpSpPr>
        <p:sp>
          <p:nvSpPr>
            <p:cNvPr id="430" name="Google Shape;430;p53"/>
            <p:cNvSpPr/>
            <p:nvPr/>
          </p:nvSpPr>
          <p:spPr>
            <a:xfrm>
              <a:off x="1272700" y="2089450"/>
              <a:ext cx="91500" cy="91500"/>
            </a:xfrm>
            <a:prstGeom prst="ellipse">
              <a:avLst/>
            </a:prstGeom>
            <a:solidFill>
              <a:srgbClr val="993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3"/>
            <p:cNvSpPr/>
            <p:nvPr/>
          </p:nvSpPr>
          <p:spPr>
            <a:xfrm>
              <a:off x="1364200" y="2089450"/>
              <a:ext cx="91500" cy="91500"/>
            </a:xfrm>
            <a:prstGeom prst="ellipse">
              <a:avLst/>
            </a:prstGeom>
            <a:solidFill>
              <a:srgbClr val="BF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3"/>
            <p:cNvSpPr/>
            <p:nvPr/>
          </p:nvSpPr>
          <p:spPr>
            <a:xfrm>
              <a:off x="1455700" y="2089450"/>
              <a:ext cx="91500" cy="91500"/>
            </a:xfrm>
            <a:prstGeom prst="ellipse">
              <a:avLst/>
            </a:prstGeom>
            <a:solidFill>
              <a:srgbClr val="DB3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3"/>
            <p:cNvSpPr/>
            <p:nvPr/>
          </p:nvSpPr>
          <p:spPr>
            <a:xfrm>
              <a:off x="1547200" y="2089450"/>
              <a:ext cx="91500" cy="91500"/>
            </a:xfrm>
            <a:prstGeom prst="ellipse">
              <a:avLst/>
            </a:prstGeom>
            <a:solidFill>
              <a:srgbClr val="F32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3"/>
            <p:cNvSpPr/>
            <p:nvPr/>
          </p:nvSpPr>
          <p:spPr>
            <a:xfrm>
              <a:off x="1638700" y="2089450"/>
              <a:ext cx="91500" cy="91500"/>
            </a:xfrm>
            <a:prstGeom prst="ellipse">
              <a:avLst/>
            </a:prstGeom>
            <a:solidFill>
              <a:srgbClr val="F35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3"/>
            <p:cNvSpPr/>
            <p:nvPr/>
          </p:nvSpPr>
          <p:spPr>
            <a:xfrm>
              <a:off x="1730200" y="2089450"/>
              <a:ext cx="91500" cy="91500"/>
            </a:xfrm>
            <a:prstGeom prst="ellipse">
              <a:avLst/>
            </a:prstGeom>
            <a:solidFill>
              <a:srgbClr val="FD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53"/>
          <p:cNvSpPr txBox="1">
            <a:spLocks noGrp="1"/>
          </p:cNvSpPr>
          <p:nvPr>
            <p:ph type="title"/>
          </p:nvPr>
        </p:nvSpPr>
        <p:spPr>
          <a:xfrm>
            <a:off x="713214" y="694941"/>
            <a:ext cx="3295500" cy="14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Реализация вкладки </a:t>
            </a:r>
            <a:r>
              <a:rPr lang="en-US" dirty="0"/>
              <a:t>Arithmetic</a:t>
            </a:r>
            <a:endParaRPr dirty="0"/>
          </a:p>
        </p:txBody>
      </p:sp>
      <p:sp>
        <p:nvSpPr>
          <p:cNvPr id="437" name="Google Shape;437;p53"/>
          <p:cNvSpPr txBox="1">
            <a:spLocks noGrp="1"/>
          </p:cNvSpPr>
          <p:nvPr>
            <p:ph type="subTitle" idx="1"/>
          </p:nvPr>
        </p:nvSpPr>
        <p:spPr>
          <a:xfrm>
            <a:off x="713214" y="2116660"/>
            <a:ext cx="3367800" cy="8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Я реализовал рекурсивный генератор случайных математических примеров, что является эффективным решением в данном случае. Для того, чтобы была возможность проверить правильность пользовательского ответа, я реализовал </a:t>
            </a:r>
            <a:r>
              <a:rPr lang="ru-RU" dirty="0" err="1"/>
              <a:t>двустековый</a:t>
            </a:r>
            <a:r>
              <a:rPr lang="ru-RU" dirty="0"/>
              <a:t> алгоритм </a:t>
            </a:r>
            <a:r>
              <a:rPr lang="ru-RU" dirty="0" err="1"/>
              <a:t>Дейкстры</a:t>
            </a:r>
            <a:r>
              <a:rPr lang="ru-RU" dirty="0"/>
              <a:t>, решающий сгенерированные примеры.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3E155D-6492-41B1-BAB9-364A73375D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68"/>
          <a:stretch/>
        </p:blipFill>
        <p:spPr>
          <a:xfrm>
            <a:off x="5587426" y="75003"/>
            <a:ext cx="2374850" cy="49548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53"/>
          <p:cNvPicPr preferRelativeResize="0"/>
          <p:nvPr/>
        </p:nvPicPr>
        <p:blipFill rotWithShape="1">
          <a:blip r:embed="rId3">
            <a:alphaModFix/>
          </a:blip>
          <a:srcRect l="23807" t="22910" r="16732"/>
          <a:stretch/>
        </p:blipFill>
        <p:spPr>
          <a:xfrm>
            <a:off x="4171350" y="-1109400"/>
            <a:ext cx="7182000" cy="71820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429" name="Google Shape;429;p53"/>
          <p:cNvGrpSpPr/>
          <p:nvPr/>
        </p:nvGrpSpPr>
        <p:grpSpPr>
          <a:xfrm>
            <a:off x="713214" y="539492"/>
            <a:ext cx="917159" cy="155449"/>
            <a:chOff x="1272700" y="2089450"/>
            <a:chExt cx="549000" cy="91500"/>
          </a:xfrm>
        </p:grpSpPr>
        <p:sp>
          <p:nvSpPr>
            <p:cNvPr id="430" name="Google Shape;430;p53"/>
            <p:cNvSpPr/>
            <p:nvPr/>
          </p:nvSpPr>
          <p:spPr>
            <a:xfrm>
              <a:off x="1272700" y="2089450"/>
              <a:ext cx="91500" cy="91500"/>
            </a:xfrm>
            <a:prstGeom prst="ellipse">
              <a:avLst/>
            </a:prstGeom>
            <a:solidFill>
              <a:srgbClr val="993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3"/>
            <p:cNvSpPr/>
            <p:nvPr/>
          </p:nvSpPr>
          <p:spPr>
            <a:xfrm>
              <a:off x="1364200" y="2089450"/>
              <a:ext cx="91500" cy="91500"/>
            </a:xfrm>
            <a:prstGeom prst="ellipse">
              <a:avLst/>
            </a:prstGeom>
            <a:solidFill>
              <a:srgbClr val="BF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3"/>
            <p:cNvSpPr/>
            <p:nvPr/>
          </p:nvSpPr>
          <p:spPr>
            <a:xfrm>
              <a:off x="1455700" y="2089450"/>
              <a:ext cx="91500" cy="91500"/>
            </a:xfrm>
            <a:prstGeom prst="ellipse">
              <a:avLst/>
            </a:prstGeom>
            <a:solidFill>
              <a:srgbClr val="DB3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3"/>
            <p:cNvSpPr/>
            <p:nvPr/>
          </p:nvSpPr>
          <p:spPr>
            <a:xfrm>
              <a:off x="1547200" y="2089450"/>
              <a:ext cx="91500" cy="91500"/>
            </a:xfrm>
            <a:prstGeom prst="ellipse">
              <a:avLst/>
            </a:prstGeom>
            <a:solidFill>
              <a:srgbClr val="F32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3"/>
            <p:cNvSpPr/>
            <p:nvPr/>
          </p:nvSpPr>
          <p:spPr>
            <a:xfrm>
              <a:off x="1638700" y="2089450"/>
              <a:ext cx="91500" cy="91500"/>
            </a:xfrm>
            <a:prstGeom prst="ellipse">
              <a:avLst/>
            </a:prstGeom>
            <a:solidFill>
              <a:srgbClr val="F35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3"/>
            <p:cNvSpPr/>
            <p:nvPr/>
          </p:nvSpPr>
          <p:spPr>
            <a:xfrm>
              <a:off x="1730200" y="2089450"/>
              <a:ext cx="91500" cy="91500"/>
            </a:xfrm>
            <a:prstGeom prst="ellipse">
              <a:avLst/>
            </a:prstGeom>
            <a:solidFill>
              <a:srgbClr val="FD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53"/>
          <p:cNvSpPr txBox="1">
            <a:spLocks noGrp="1"/>
          </p:cNvSpPr>
          <p:nvPr>
            <p:ph type="title"/>
          </p:nvPr>
        </p:nvSpPr>
        <p:spPr>
          <a:xfrm>
            <a:off x="713214" y="694941"/>
            <a:ext cx="3295500" cy="14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Реализация вкладки </a:t>
            </a:r>
            <a:r>
              <a:rPr lang="en-US" dirty="0"/>
              <a:t>Capitals</a:t>
            </a:r>
            <a:endParaRPr dirty="0"/>
          </a:p>
        </p:txBody>
      </p:sp>
      <p:sp>
        <p:nvSpPr>
          <p:cNvPr id="437" name="Google Shape;437;p53"/>
          <p:cNvSpPr txBox="1">
            <a:spLocks noGrp="1"/>
          </p:cNvSpPr>
          <p:nvPr>
            <p:ph type="subTitle" idx="1"/>
          </p:nvPr>
        </p:nvSpPr>
        <p:spPr>
          <a:xfrm>
            <a:off x="713214" y="2116660"/>
            <a:ext cx="3367800" cy="8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Приложение генерирует базу данных со всеми странами и столицами, после чего может запрашивать у нее данные. Запрос реализован в отдельном классе, единственный метод которого возвращает массив строк, состоящий из названия случайного государства и его столицы.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333EF6-714F-41EC-8F7A-233DE0652A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27"/>
          <a:stretch/>
        </p:blipFill>
        <p:spPr>
          <a:xfrm>
            <a:off x="5740286" y="90714"/>
            <a:ext cx="2374850" cy="496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8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53"/>
          <p:cNvPicPr preferRelativeResize="0"/>
          <p:nvPr/>
        </p:nvPicPr>
        <p:blipFill rotWithShape="1">
          <a:blip r:embed="rId3">
            <a:alphaModFix/>
          </a:blip>
          <a:srcRect l="23807" t="22910" r="16732"/>
          <a:stretch/>
        </p:blipFill>
        <p:spPr>
          <a:xfrm>
            <a:off x="4171350" y="-1109400"/>
            <a:ext cx="7182000" cy="71820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429" name="Google Shape;429;p53"/>
          <p:cNvGrpSpPr/>
          <p:nvPr/>
        </p:nvGrpSpPr>
        <p:grpSpPr>
          <a:xfrm>
            <a:off x="713214" y="539492"/>
            <a:ext cx="917159" cy="155449"/>
            <a:chOff x="1272700" y="2089450"/>
            <a:chExt cx="549000" cy="91500"/>
          </a:xfrm>
        </p:grpSpPr>
        <p:sp>
          <p:nvSpPr>
            <p:cNvPr id="430" name="Google Shape;430;p53"/>
            <p:cNvSpPr/>
            <p:nvPr/>
          </p:nvSpPr>
          <p:spPr>
            <a:xfrm>
              <a:off x="1272700" y="2089450"/>
              <a:ext cx="91500" cy="91500"/>
            </a:xfrm>
            <a:prstGeom prst="ellipse">
              <a:avLst/>
            </a:prstGeom>
            <a:solidFill>
              <a:srgbClr val="993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3"/>
            <p:cNvSpPr/>
            <p:nvPr/>
          </p:nvSpPr>
          <p:spPr>
            <a:xfrm>
              <a:off x="1364200" y="2089450"/>
              <a:ext cx="91500" cy="91500"/>
            </a:xfrm>
            <a:prstGeom prst="ellipse">
              <a:avLst/>
            </a:prstGeom>
            <a:solidFill>
              <a:srgbClr val="BF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3"/>
            <p:cNvSpPr/>
            <p:nvPr/>
          </p:nvSpPr>
          <p:spPr>
            <a:xfrm>
              <a:off x="1455700" y="2089450"/>
              <a:ext cx="91500" cy="91500"/>
            </a:xfrm>
            <a:prstGeom prst="ellipse">
              <a:avLst/>
            </a:prstGeom>
            <a:solidFill>
              <a:srgbClr val="DB3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3"/>
            <p:cNvSpPr/>
            <p:nvPr/>
          </p:nvSpPr>
          <p:spPr>
            <a:xfrm>
              <a:off x="1547200" y="2089450"/>
              <a:ext cx="91500" cy="91500"/>
            </a:xfrm>
            <a:prstGeom prst="ellipse">
              <a:avLst/>
            </a:prstGeom>
            <a:solidFill>
              <a:srgbClr val="F32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3"/>
            <p:cNvSpPr/>
            <p:nvPr/>
          </p:nvSpPr>
          <p:spPr>
            <a:xfrm>
              <a:off x="1638700" y="2089450"/>
              <a:ext cx="91500" cy="91500"/>
            </a:xfrm>
            <a:prstGeom prst="ellipse">
              <a:avLst/>
            </a:prstGeom>
            <a:solidFill>
              <a:srgbClr val="F35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3"/>
            <p:cNvSpPr/>
            <p:nvPr/>
          </p:nvSpPr>
          <p:spPr>
            <a:xfrm>
              <a:off x="1730200" y="2089450"/>
              <a:ext cx="91500" cy="91500"/>
            </a:xfrm>
            <a:prstGeom prst="ellipse">
              <a:avLst/>
            </a:prstGeom>
            <a:solidFill>
              <a:srgbClr val="FD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53"/>
          <p:cNvSpPr txBox="1">
            <a:spLocks noGrp="1"/>
          </p:cNvSpPr>
          <p:nvPr>
            <p:ph type="title"/>
          </p:nvPr>
        </p:nvSpPr>
        <p:spPr>
          <a:xfrm>
            <a:off x="713214" y="694941"/>
            <a:ext cx="3295500" cy="14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Реализация вкладки </a:t>
            </a:r>
            <a:r>
              <a:rPr lang="en-US" dirty="0"/>
              <a:t>Profile</a:t>
            </a:r>
            <a:endParaRPr dirty="0"/>
          </a:p>
        </p:txBody>
      </p:sp>
      <p:sp>
        <p:nvSpPr>
          <p:cNvPr id="437" name="Google Shape;437;p53"/>
          <p:cNvSpPr txBox="1">
            <a:spLocks noGrp="1"/>
          </p:cNvSpPr>
          <p:nvPr>
            <p:ph type="subTitle" idx="1"/>
          </p:nvPr>
        </p:nvSpPr>
        <p:spPr>
          <a:xfrm>
            <a:off x="713214" y="2116660"/>
            <a:ext cx="3367800" cy="8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Изначально, приложение предлагает пользователю ввести свой никнейм. После его ввода, он сохранится в классе </a:t>
            </a:r>
            <a:r>
              <a:rPr lang="en-US" dirty="0"/>
              <a:t>User</a:t>
            </a:r>
            <a:r>
              <a:rPr lang="ru-RU" dirty="0"/>
              <a:t>, который содержит два статических поля</a:t>
            </a:r>
            <a:r>
              <a:rPr lang="en-US" dirty="0"/>
              <a:t>: username </a:t>
            </a:r>
            <a:r>
              <a:rPr lang="ru-RU" dirty="0"/>
              <a:t>и</a:t>
            </a:r>
            <a:r>
              <a:rPr lang="en-US" dirty="0"/>
              <a:t> score. </a:t>
            </a:r>
            <a:r>
              <a:rPr lang="ru-RU" dirty="0"/>
              <a:t>Далее в этой вкладке будет содержаться новая разметка, которая показывает пользователю его ник и текущий счёт.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C3F68CE-CA61-44A0-9422-28E20DED1F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09"/>
          <a:stretch/>
        </p:blipFill>
        <p:spPr>
          <a:xfrm>
            <a:off x="5667986" y="7821"/>
            <a:ext cx="2374850" cy="494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6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53"/>
          <p:cNvPicPr preferRelativeResize="0"/>
          <p:nvPr/>
        </p:nvPicPr>
        <p:blipFill rotWithShape="1">
          <a:blip r:embed="rId3">
            <a:alphaModFix/>
          </a:blip>
          <a:srcRect l="23807" t="22910" r="16732"/>
          <a:stretch/>
        </p:blipFill>
        <p:spPr>
          <a:xfrm>
            <a:off x="4171350" y="-1109400"/>
            <a:ext cx="7182000" cy="71820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429" name="Google Shape;429;p53"/>
          <p:cNvGrpSpPr/>
          <p:nvPr/>
        </p:nvGrpSpPr>
        <p:grpSpPr>
          <a:xfrm>
            <a:off x="713214" y="539492"/>
            <a:ext cx="917159" cy="155449"/>
            <a:chOff x="1272700" y="2089450"/>
            <a:chExt cx="549000" cy="91500"/>
          </a:xfrm>
        </p:grpSpPr>
        <p:sp>
          <p:nvSpPr>
            <p:cNvPr id="430" name="Google Shape;430;p53"/>
            <p:cNvSpPr/>
            <p:nvPr/>
          </p:nvSpPr>
          <p:spPr>
            <a:xfrm>
              <a:off x="1272700" y="2089450"/>
              <a:ext cx="91500" cy="91500"/>
            </a:xfrm>
            <a:prstGeom prst="ellipse">
              <a:avLst/>
            </a:prstGeom>
            <a:solidFill>
              <a:srgbClr val="993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3"/>
            <p:cNvSpPr/>
            <p:nvPr/>
          </p:nvSpPr>
          <p:spPr>
            <a:xfrm>
              <a:off x="1364200" y="2089450"/>
              <a:ext cx="91500" cy="91500"/>
            </a:xfrm>
            <a:prstGeom prst="ellipse">
              <a:avLst/>
            </a:prstGeom>
            <a:solidFill>
              <a:srgbClr val="BF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3"/>
            <p:cNvSpPr/>
            <p:nvPr/>
          </p:nvSpPr>
          <p:spPr>
            <a:xfrm>
              <a:off x="1455700" y="2089450"/>
              <a:ext cx="91500" cy="91500"/>
            </a:xfrm>
            <a:prstGeom prst="ellipse">
              <a:avLst/>
            </a:prstGeom>
            <a:solidFill>
              <a:srgbClr val="DB3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3"/>
            <p:cNvSpPr/>
            <p:nvPr/>
          </p:nvSpPr>
          <p:spPr>
            <a:xfrm>
              <a:off x="1547200" y="2089450"/>
              <a:ext cx="91500" cy="91500"/>
            </a:xfrm>
            <a:prstGeom prst="ellipse">
              <a:avLst/>
            </a:prstGeom>
            <a:solidFill>
              <a:srgbClr val="F32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3"/>
            <p:cNvSpPr/>
            <p:nvPr/>
          </p:nvSpPr>
          <p:spPr>
            <a:xfrm>
              <a:off x="1638700" y="2089450"/>
              <a:ext cx="91500" cy="91500"/>
            </a:xfrm>
            <a:prstGeom prst="ellipse">
              <a:avLst/>
            </a:prstGeom>
            <a:solidFill>
              <a:srgbClr val="F35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3"/>
            <p:cNvSpPr/>
            <p:nvPr/>
          </p:nvSpPr>
          <p:spPr>
            <a:xfrm>
              <a:off x="1730200" y="2089450"/>
              <a:ext cx="91500" cy="91500"/>
            </a:xfrm>
            <a:prstGeom prst="ellipse">
              <a:avLst/>
            </a:prstGeom>
            <a:solidFill>
              <a:srgbClr val="FD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53"/>
          <p:cNvSpPr txBox="1">
            <a:spLocks noGrp="1"/>
          </p:cNvSpPr>
          <p:nvPr>
            <p:ph type="title"/>
          </p:nvPr>
        </p:nvSpPr>
        <p:spPr>
          <a:xfrm>
            <a:off x="713214" y="694941"/>
            <a:ext cx="3295500" cy="14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Соответствие техническому заданию</a:t>
            </a:r>
            <a:endParaRPr dirty="0"/>
          </a:p>
        </p:txBody>
      </p:sp>
      <p:sp>
        <p:nvSpPr>
          <p:cNvPr id="437" name="Google Shape;437;p53"/>
          <p:cNvSpPr txBox="1">
            <a:spLocks noGrp="1"/>
          </p:cNvSpPr>
          <p:nvPr>
            <p:ph type="subTitle" idx="1"/>
          </p:nvPr>
        </p:nvSpPr>
        <p:spPr>
          <a:xfrm>
            <a:off x="713214" y="2116660"/>
            <a:ext cx="3367800" cy="8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Приложение полностью соответствует требованиям к проекту преподавателей от </a:t>
            </a:r>
            <a:r>
              <a:rPr lang="en-US" dirty="0"/>
              <a:t>IT-</a:t>
            </a:r>
            <a:r>
              <a:rPr lang="ru-RU" dirty="0"/>
              <a:t>школы </a:t>
            </a:r>
            <a:r>
              <a:rPr lang="en-US" dirty="0"/>
              <a:t>Samsung. </a:t>
            </a:r>
            <a:r>
              <a:rPr lang="ru-RU" dirty="0"/>
              <a:t>Рассмотрим подробнее многопоточность, использование баз данных и подключение сторонних библиотек.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634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53"/>
          <p:cNvPicPr preferRelativeResize="0"/>
          <p:nvPr/>
        </p:nvPicPr>
        <p:blipFill rotWithShape="1">
          <a:blip r:embed="rId3">
            <a:alphaModFix/>
          </a:blip>
          <a:srcRect l="23807" t="22910" r="16732"/>
          <a:stretch/>
        </p:blipFill>
        <p:spPr>
          <a:xfrm>
            <a:off x="4171350" y="-1109400"/>
            <a:ext cx="7182000" cy="71820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429" name="Google Shape;429;p53"/>
          <p:cNvGrpSpPr/>
          <p:nvPr/>
        </p:nvGrpSpPr>
        <p:grpSpPr>
          <a:xfrm>
            <a:off x="713214" y="539492"/>
            <a:ext cx="917159" cy="155449"/>
            <a:chOff x="1272700" y="2089450"/>
            <a:chExt cx="549000" cy="91500"/>
          </a:xfrm>
        </p:grpSpPr>
        <p:sp>
          <p:nvSpPr>
            <p:cNvPr id="430" name="Google Shape;430;p53"/>
            <p:cNvSpPr/>
            <p:nvPr/>
          </p:nvSpPr>
          <p:spPr>
            <a:xfrm>
              <a:off x="1272700" y="2089450"/>
              <a:ext cx="91500" cy="91500"/>
            </a:xfrm>
            <a:prstGeom prst="ellipse">
              <a:avLst/>
            </a:prstGeom>
            <a:solidFill>
              <a:srgbClr val="993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3"/>
            <p:cNvSpPr/>
            <p:nvPr/>
          </p:nvSpPr>
          <p:spPr>
            <a:xfrm>
              <a:off x="1364200" y="2089450"/>
              <a:ext cx="91500" cy="91500"/>
            </a:xfrm>
            <a:prstGeom prst="ellipse">
              <a:avLst/>
            </a:prstGeom>
            <a:solidFill>
              <a:srgbClr val="BF3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3"/>
            <p:cNvSpPr/>
            <p:nvPr/>
          </p:nvSpPr>
          <p:spPr>
            <a:xfrm>
              <a:off x="1455700" y="2089450"/>
              <a:ext cx="91500" cy="91500"/>
            </a:xfrm>
            <a:prstGeom prst="ellipse">
              <a:avLst/>
            </a:prstGeom>
            <a:solidFill>
              <a:srgbClr val="DB3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3"/>
            <p:cNvSpPr/>
            <p:nvPr/>
          </p:nvSpPr>
          <p:spPr>
            <a:xfrm>
              <a:off x="1547200" y="2089450"/>
              <a:ext cx="91500" cy="91500"/>
            </a:xfrm>
            <a:prstGeom prst="ellipse">
              <a:avLst/>
            </a:prstGeom>
            <a:solidFill>
              <a:srgbClr val="F32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3"/>
            <p:cNvSpPr/>
            <p:nvPr/>
          </p:nvSpPr>
          <p:spPr>
            <a:xfrm>
              <a:off x="1638700" y="2089450"/>
              <a:ext cx="91500" cy="91500"/>
            </a:xfrm>
            <a:prstGeom prst="ellipse">
              <a:avLst/>
            </a:prstGeom>
            <a:solidFill>
              <a:srgbClr val="F35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3"/>
            <p:cNvSpPr/>
            <p:nvPr/>
          </p:nvSpPr>
          <p:spPr>
            <a:xfrm>
              <a:off x="1730200" y="2089450"/>
              <a:ext cx="91500" cy="91500"/>
            </a:xfrm>
            <a:prstGeom prst="ellipse">
              <a:avLst/>
            </a:prstGeom>
            <a:solidFill>
              <a:srgbClr val="FD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53"/>
          <p:cNvSpPr txBox="1">
            <a:spLocks noGrp="1"/>
          </p:cNvSpPr>
          <p:nvPr>
            <p:ph type="title"/>
          </p:nvPr>
        </p:nvSpPr>
        <p:spPr>
          <a:xfrm>
            <a:off x="713214" y="694941"/>
            <a:ext cx="3295500" cy="14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Многопоточность</a:t>
            </a:r>
            <a:endParaRPr dirty="0"/>
          </a:p>
        </p:txBody>
      </p:sp>
      <p:sp>
        <p:nvSpPr>
          <p:cNvPr id="437" name="Google Shape;437;p53"/>
          <p:cNvSpPr txBox="1">
            <a:spLocks noGrp="1"/>
          </p:cNvSpPr>
          <p:nvPr>
            <p:ph type="subTitle" idx="1"/>
          </p:nvPr>
        </p:nvSpPr>
        <p:spPr>
          <a:xfrm>
            <a:off x="713214" y="2116660"/>
            <a:ext cx="3367800" cy="8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В приложении многопоточность используется для создания анимации перебора стран при открытии вкладки </a:t>
            </a:r>
            <a:r>
              <a:rPr lang="en-US" dirty="0"/>
              <a:t>Capitals. </a:t>
            </a:r>
            <a:r>
              <a:rPr lang="ru-RU" dirty="0"/>
              <a:t>Если бы эта функция была реализована в основном графическом потоке, приложение </a:t>
            </a:r>
            <a:r>
              <a:rPr lang="ru-RU" dirty="0" err="1"/>
              <a:t>виснуло</a:t>
            </a:r>
            <a:r>
              <a:rPr lang="ru-RU" dirty="0"/>
              <a:t> бы и вылетало при попытке перейти на новую вкладку из-за большой нагрузки на основной поток.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759D87-79E7-4799-841D-1E9F973750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27" b="30159"/>
          <a:stretch/>
        </p:blipFill>
        <p:spPr>
          <a:xfrm>
            <a:off x="4967799" y="629103"/>
            <a:ext cx="2703085" cy="388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4231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fu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93D98"/>
      </a:accent1>
      <a:accent2>
        <a:srgbClr val="BF3B6D"/>
      </a:accent2>
      <a:accent3>
        <a:srgbClr val="DB314F"/>
      </a:accent3>
      <a:accent4>
        <a:srgbClr val="F32E34"/>
      </a:accent4>
      <a:accent5>
        <a:srgbClr val="F35941"/>
      </a:accent5>
      <a:accent6>
        <a:srgbClr val="FD974D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Gradientfu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93D98"/>
      </a:accent1>
      <a:accent2>
        <a:srgbClr val="BF3B6D"/>
      </a:accent2>
      <a:accent3>
        <a:srgbClr val="DB314F"/>
      </a:accent3>
      <a:accent4>
        <a:srgbClr val="F32E34"/>
      </a:accent4>
      <a:accent5>
        <a:srgbClr val="F35941"/>
      </a:accent5>
      <a:accent6>
        <a:srgbClr val="FD974D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291</Words>
  <Application>Microsoft Office PowerPoint</Application>
  <PresentationFormat>Экран (16:9)</PresentationFormat>
  <Paragraphs>20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21" baseType="lpstr">
      <vt:lpstr>Montserrat Light</vt:lpstr>
      <vt:lpstr>Montserrat</vt:lpstr>
      <vt:lpstr>Poppins</vt:lpstr>
      <vt:lpstr>Montserrat SemiBold</vt:lpstr>
      <vt:lpstr>Roboto Condensed Light</vt:lpstr>
      <vt:lpstr>Arial</vt:lpstr>
      <vt:lpstr>Poppins Medium</vt:lpstr>
      <vt:lpstr>Livvic</vt:lpstr>
      <vt:lpstr>Gradientful by Slidesgo</vt:lpstr>
      <vt:lpstr>1_Gradientful by Slidesgo</vt:lpstr>
      <vt:lpstr>BrainTest</vt:lpstr>
      <vt:lpstr>Функционал приложения</vt:lpstr>
      <vt:lpstr>Авторизация</vt:lpstr>
      <vt:lpstr>Рассмотрим особенности реализации и соответствие техническому заданию</vt:lpstr>
      <vt:lpstr>Реализация вкладки Arithmetic</vt:lpstr>
      <vt:lpstr>Реализация вкладки Capitals</vt:lpstr>
      <vt:lpstr>Реализация вкладки Profile</vt:lpstr>
      <vt:lpstr>Соответствие техническому заданию</vt:lpstr>
      <vt:lpstr>Многопоточность</vt:lpstr>
      <vt:lpstr>Использование баз данных и сторонних библиотек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BrainTest</dc:title>
  <dc:creator>Артем Разуменко</dc:creator>
  <cp:lastModifiedBy>Артем Разуменко</cp:lastModifiedBy>
  <cp:revision>10</cp:revision>
  <dcterms:modified xsi:type="dcterms:W3CDTF">2020-09-14T09:52:24Z</dcterms:modified>
</cp:coreProperties>
</file>