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2" r:id="rId9"/>
    <p:sldId id="266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A979F-49B6-4CD9-AA52-022718B3A66D}" type="datetimeFigureOut">
              <a:rPr lang="ro-RO" smtClean="0"/>
              <a:t>03.07.2017</a:t>
            </a:fld>
            <a:endParaRPr lang="ro-R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ro-R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4DE9E-2C54-4C31-ACE6-316761BB69E6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12557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A979F-49B6-4CD9-AA52-022718B3A66D}" type="datetimeFigureOut">
              <a:rPr lang="ro-RO" smtClean="0"/>
              <a:t>03.07.2017</a:t>
            </a:fld>
            <a:endParaRPr lang="ro-RO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4DE9E-2C54-4C31-ACE6-316761BB69E6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393652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A979F-49B6-4CD9-AA52-022718B3A66D}" type="datetimeFigureOut">
              <a:rPr lang="ro-RO" smtClean="0"/>
              <a:t>03.07.2017</a:t>
            </a:fld>
            <a:endParaRPr lang="ro-R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4DE9E-2C54-4C31-ACE6-316761BB69E6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6357092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A979F-49B6-4CD9-AA52-022718B3A66D}" type="datetimeFigureOut">
              <a:rPr lang="ro-RO" smtClean="0"/>
              <a:t>03.07.2017</a:t>
            </a:fld>
            <a:endParaRPr lang="ro-R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4DE9E-2C54-4C31-ACE6-316761BB69E6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9741184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A979F-49B6-4CD9-AA52-022718B3A66D}" type="datetimeFigureOut">
              <a:rPr lang="ro-RO" smtClean="0"/>
              <a:t>03.07.2017</a:t>
            </a:fld>
            <a:endParaRPr lang="ro-R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4DE9E-2C54-4C31-ACE6-316761BB69E6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0890191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A979F-49B6-4CD9-AA52-022718B3A66D}" type="datetimeFigureOut">
              <a:rPr lang="ro-RO" smtClean="0"/>
              <a:t>03.07.2017</a:t>
            </a:fld>
            <a:endParaRPr lang="ro-R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4DE9E-2C54-4C31-ACE6-316761BB69E6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063871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A979F-49B6-4CD9-AA52-022718B3A66D}" type="datetimeFigureOut">
              <a:rPr lang="ro-RO" smtClean="0"/>
              <a:t>03.07.2017</a:t>
            </a:fld>
            <a:endParaRPr lang="ro-R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4DE9E-2C54-4C31-ACE6-316761BB69E6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6304616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A979F-49B6-4CD9-AA52-022718B3A66D}" type="datetimeFigureOut">
              <a:rPr lang="ro-RO" smtClean="0"/>
              <a:t>03.07.2017</a:t>
            </a:fld>
            <a:endParaRPr lang="ro-R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4DE9E-2C54-4C31-ACE6-316761BB69E6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7907936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A979F-49B6-4CD9-AA52-022718B3A66D}" type="datetimeFigureOut">
              <a:rPr lang="ro-RO" smtClean="0"/>
              <a:t>03.07.2017</a:t>
            </a:fld>
            <a:endParaRPr lang="ro-R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4DE9E-2C54-4C31-ACE6-316761BB69E6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887085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A979F-49B6-4CD9-AA52-022718B3A66D}" type="datetimeFigureOut">
              <a:rPr lang="ro-RO" smtClean="0"/>
              <a:t>03.07.2017</a:t>
            </a:fld>
            <a:endParaRPr lang="ro-R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9234DE9E-2C54-4C31-ACE6-316761BB69E6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679670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A979F-49B6-4CD9-AA52-022718B3A66D}" type="datetimeFigureOut">
              <a:rPr lang="ro-RO" smtClean="0"/>
              <a:t>03.07.2017</a:t>
            </a:fld>
            <a:endParaRPr lang="ro-R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4DE9E-2C54-4C31-ACE6-316761BB69E6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817140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A979F-49B6-4CD9-AA52-022718B3A66D}" type="datetimeFigureOut">
              <a:rPr lang="ro-RO" smtClean="0"/>
              <a:t>03.07.2017</a:t>
            </a:fld>
            <a:endParaRPr lang="ro-RO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4DE9E-2C54-4C31-ACE6-316761BB69E6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759378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A979F-49B6-4CD9-AA52-022718B3A66D}" type="datetimeFigureOut">
              <a:rPr lang="ro-RO" smtClean="0"/>
              <a:t>03.07.2017</a:t>
            </a:fld>
            <a:endParaRPr lang="ro-RO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4DE9E-2C54-4C31-ACE6-316761BB69E6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138698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A979F-49B6-4CD9-AA52-022718B3A66D}" type="datetimeFigureOut">
              <a:rPr lang="ro-RO" smtClean="0"/>
              <a:t>03.07.2017</a:t>
            </a:fld>
            <a:endParaRPr lang="ro-RO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4DE9E-2C54-4C31-ACE6-316761BB69E6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133155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A979F-49B6-4CD9-AA52-022718B3A66D}" type="datetimeFigureOut">
              <a:rPr lang="ro-RO" smtClean="0"/>
              <a:t>03.07.2017</a:t>
            </a:fld>
            <a:endParaRPr lang="ro-RO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4DE9E-2C54-4C31-ACE6-316761BB69E6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055487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A979F-49B6-4CD9-AA52-022718B3A66D}" type="datetimeFigureOut">
              <a:rPr lang="ro-RO" smtClean="0"/>
              <a:t>03.07.2017</a:t>
            </a:fld>
            <a:endParaRPr lang="ro-RO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4DE9E-2C54-4C31-ACE6-316761BB69E6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136229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A979F-49B6-4CD9-AA52-022718B3A66D}" type="datetimeFigureOut">
              <a:rPr lang="ro-RO" smtClean="0"/>
              <a:t>03.07.2017</a:t>
            </a:fld>
            <a:endParaRPr lang="ro-RO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4DE9E-2C54-4C31-ACE6-316761BB69E6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4174415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25A979F-49B6-4CD9-AA52-022718B3A66D}" type="datetimeFigureOut">
              <a:rPr lang="ro-RO" smtClean="0"/>
              <a:t>03.07.2017</a:t>
            </a:fld>
            <a:endParaRPr lang="ro-R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o-R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234DE9E-2C54-4C31-ACE6-316761BB69E6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583145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279F4-A405-4C6F-A5A6-3EC63EDF3A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o-RO" dirty="0"/>
              <a:t>LearnGraphs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FED230-660E-43AA-897C-12E5C0E6EC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o-RO" dirty="0"/>
              <a:t>O aplicație didactică asupra teoriei grafurilor</a:t>
            </a:r>
          </a:p>
          <a:p>
            <a:endParaRPr lang="ro-RO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C4D8CA-2211-444D-B1BC-9F8AF9B2DC54}"/>
              </a:ext>
            </a:extLst>
          </p:cNvPr>
          <p:cNvSpPr txBox="1"/>
          <p:nvPr/>
        </p:nvSpPr>
        <p:spPr>
          <a:xfrm>
            <a:off x="6063175" y="5384801"/>
            <a:ext cx="48547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Student: </a:t>
            </a:r>
            <a:r>
              <a:rPr lang="ro-RO" b="1" i="1" dirty="0"/>
              <a:t>Damian Răzvan Codrin</a:t>
            </a:r>
          </a:p>
          <a:p>
            <a:r>
              <a:rPr lang="ro-RO" dirty="0"/>
              <a:t>Coordonator științific: </a:t>
            </a:r>
            <a:r>
              <a:rPr lang="ro-RO" b="1" i="1" dirty="0"/>
              <a:t>Lector, Dr. Ionuț Pistol</a:t>
            </a:r>
          </a:p>
        </p:txBody>
      </p:sp>
    </p:spTree>
    <p:extLst>
      <p:ext uri="{BB962C8B-B14F-4D97-AF65-F5344CB8AC3E}">
        <p14:creationId xmlns:p14="http://schemas.microsoft.com/office/powerpoint/2010/main" val="33992298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75727-C451-4CD0-91D5-E82554769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8821" y="2477654"/>
            <a:ext cx="10018713" cy="1752599"/>
          </a:xfrm>
        </p:spPr>
        <p:txBody>
          <a:bodyPr/>
          <a:lstStyle/>
          <a:p>
            <a:r>
              <a:rPr lang="en-US" dirty="0"/>
              <a:t>Demo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7912273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51CDF-70D7-4D25-B142-60B56EA2C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Concluzii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DB6B5A-A47E-42BE-976C-BC93BBA0E3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dirty="0"/>
              <a:t>Funcționalități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EF9697E-9C33-4B48-9AA3-DEC27712DDE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o-RO" dirty="0"/>
              <a:t>o aplicație care poate rula algoritmi importanți din teoria grafurilor</a:t>
            </a:r>
          </a:p>
          <a:p>
            <a:r>
              <a:rPr lang="ro-RO" dirty="0"/>
              <a:t>SPA (Single Page Application)</a:t>
            </a:r>
          </a:p>
          <a:p>
            <a:r>
              <a:rPr lang="ro-RO" dirty="0"/>
              <a:t>informații după rularea algoritmilor</a:t>
            </a:r>
          </a:p>
          <a:p>
            <a:r>
              <a:rPr lang="ro-RO" dirty="0"/>
              <a:t>modelarea grafurilor</a:t>
            </a:r>
          </a:p>
          <a:p>
            <a:r>
              <a:rPr lang="ro-RO" dirty="0"/>
              <a:t>importare / exportare graf</a:t>
            </a:r>
          </a:p>
          <a:p>
            <a:endParaRPr lang="ro-RO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B3CF076-02B5-4784-9D33-9A335912A7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o-RO" dirty="0"/>
              <a:t>Posibile îmbunătățiri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73B0FA6-B760-48CF-BC7E-1CA171C475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07966" y="3335337"/>
            <a:ext cx="4983669" cy="2455862"/>
          </a:xfrm>
        </p:spPr>
        <p:txBody>
          <a:bodyPr/>
          <a:lstStyle/>
          <a:p>
            <a:r>
              <a:rPr lang="ro-RO" dirty="0"/>
              <a:t>implementarea a mai multor algoritmi</a:t>
            </a:r>
          </a:p>
          <a:p>
            <a:r>
              <a:rPr lang="ro-RO" dirty="0"/>
              <a:t>împărțirea pe mai multe componente Angular 2</a:t>
            </a:r>
          </a:p>
          <a:p>
            <a:pPr marL="0" indent="0">
              <a:buNone/>
            </a:pP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380978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F69DA-1209-46E0-9209-1BB0F2581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Motiv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7E1A64-4B7D-45B5-AFF9-9292CF2C3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învățarea unui capitol important din timpul liceului</a:t>
            </a:r>
          </a:p>
          <a:p>
            <a:r>
              <a:rPr lang="ro-RO" dirty="0"/>
              <a:t>de ajutor atât profesorului, cât și elevului </a:t>
            </a:r>
          </a:p>
          <a:p>
            <a:r>
              <a:rPr lang="ro-RO" dirty="0"/>
              <a:t>cei mai importanți algoritmi sunt vizați</a:t>
            </a:r>
          </a:p>
          <a:p>
            <a:r>
              <a:rPr lang="ro-RO" dirty="0"/>
              <a:t>reprezentarea algoritmilor</a:t>
            </a:r>
            <a:r>
              <a:rPr lang="en-US" dirty="0"/>
              <a:t> </a:t>
            </a:r>
            <a:r>
              <a:rPr lang="ro-RO" dirty="0"/>
              <a:t>într-un mod vi</a:t>
            </a:r>
            <a:r>
              <a:rPr lang="en-US" dirty="0"/>
              <a:t>z</a:t>
            </a:r>
            <a:r>
              <a:rPr lang="ro-RO" dirty="0"/>
              <a:t>ual plăcut</a:t>
            </a:r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010507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09893-9506-4CC6-AE88-21FC97BE8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0347" y="2357582"/>
            <a:ext cx="10018713" cy="1752599"/>
          </a:xfrm>
        </p:spPr>
        <p:txBody>
          <a:bodyPr/>
          <a:lstStyle/>
          <a:p>
            <a:r>
              <a:rPr lang="ro-RO" dirty="0"/>
              <a:t>Aplicații similare</a:t>
            </a:r>
          </a:p>
        </p:txBody>
      </p:sp>
    </p:spTree>
    <p:extLst>
      <p:ext uri="{BB962C8B-B14F-4D97-AF65-F5344CB8AC3E}">
        <p14:creationId xmlns:p14="http://schemas.microsoft.com/office/powerpoint/2010/main" val="3418806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88F4A-83CA-422F-831E-3E4135FA0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Creator</a:t>
            </a:r>
            <a:endParaRPr lang="ro-RO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BD53AA4-3D9F-429B-89E7-C5C27FB76EE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7194" y="2844800"/>
            <a:ext cx="6132945" cy="245687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34034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F19C2-D8E1-4DA1-86FF-CF235BF0B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Online</a:t>
            </a:r>
            <a:endParaRPr lang="ro-RO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C2E7DFF-D17D-4C21-B87F-BAD28400A85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2867" y="2438399"/>
            <a:ext cx="5181600" cy="369454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73560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D39C2-89EC-43B1-983D-AA8DC0CF0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Tehnologii folosite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EFBEE8B6-A086-49CA-A92A-331146F9A43E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4311" y="2225965"/>
            <a:ext cx="3059979" cy="2124362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450B94A-9804-4B95-B85D-E7C664A8DF73}"/>
              </a:ext>
            </a:extLst>
          </p:cNvPr>
          <p:cNvSpPr txBox="1"/>
          <p:nvPr/>
        </p:nvSpPr>
        <p:spPr>
          <a:xfrm>
            <a:off x="2677172" y="4345650"/>
            <a:ext cx="674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Vis.js</a:t>
            </a:r>
            <a:endParaRPr lang="ro-RO" dirty="0"/>
          </a:p>
        </p:txBody>
      </p:sp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AD33BE6B-BBFC-479C-B691-ABE55D6FAC79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5229" y="2265248"/>
            <a:ext cx="2789382" cy="2045795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F6E967D-C1F1-45FC-9AF5-E257CED6C6FC}"/>
              </a:ext>
            </a:extLst>
          </p:cNvPr>
          <p:cNvSpPr txBox="1"/>
          <p:nvPr/>
        </p:nvSpPr>
        <p:spPr>
          <a:xfrm>
            <a:off x="9007832" y="4345650"/>
            <a:ext cx="1204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ng-sidebar</a:t>
            </a:r>
            <a:endParaRPr lang="ro-RO" dirty="0"/>
          </a:p>
        </p:txBody>
      </p:sp>
      <p:pic>
        <p:nvPicPr>
          <p:cNvPr id="1028" name="Picture 4" descr="Image result for angular 2">
            <a:extLst>
              <a:ext uri="{FF2B5EF4-FFF2-40B4-BE49-F238E27FC236}">
                <a16:creationId xmlns:a16="http://schemas.microsoft.com/office/drawing/2014/main" id="{42A59CA6-268E-4FCC-9F99-1C8FC4C76F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9277" y="4714982"/>
            <a:ext cx="2260705" cy="1272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A5D6AD2-3196-4F68-9B8F-9CC8BE925ED2}"/>
              </a:ext>
            </a:extLst>
          </p:cNvPr>
          <p:cNvSpPr txBox="1"/>
          <p:nvPr/>
        </p:nvSpPr>
        <p:spPr>
          <a:xfrm>
            <a:off x="5628035" y="5987006"/>
            <a:ext cx="1103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Angular 2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390602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EB549-E497-4195-ADBE-62943A5CA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1111" y="2671618"/>
            <a:ext cx="10018713" cy="1752599"/>
          </a:xfrm>
        </p:spPr>
        <p:txBody>
          <a:bodyPr/>
          <a:lstStyle/>
          <a:p>
            <a:r>
              <a:rPr lang="ro-RO" dirty="0"/>
              <a:t>Arhitectura aplicației</a:t>
            </a:r>
          </a:p>
        </p:txBody>
      </p:sp>
    </p:spTree>
    <p:extLst>
      <p:ext uri="{BB962C8B-B14F-4D97-AF65-F5344CB8AC3E}">
        <p14:creationId xmlns:p14="http://schemas.microsoft.com/office/powerpoint/2010/main" val="2983067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CC0AC71-E694-4D74-8E44-2F9214BF30C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7434" y="0"/>
            <a:ext cx="64852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081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54EA8B8-9344-4C1B-B097-8307C4D8B34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2703" y="1181686"/>
            <a:ext cx="6639949" cy="4712677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2D8CAE2-9089-4D0E-A9B5-BA78CDBCFCD5}"/>
              </a:ext>
            </a:extLst>
          </p:cNvPr>
          <p:cNvSpPr txBox="1"/>
          <p:nvPr/>
        </p:nvSpPr>
        <p:spPr>
          <a:xfrm>
            <a:off x="8187396" y="1899138"/>
            <a:ext cx="400460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nodes = [</a:t>
            </a:r>
          </a:p>
          <a:p>
            <a:r>
              <a:rPr lang="en-US" sz="2800" dirty="0"/>
              <a:t>	{id: 1, label: ‘node 1’},</a:t>
            </a:r>
          </a:p>
          <a:p>
            <a:r>
              <a:rPr lang="en-US" sz="2800" dirty="0"/>
              <a:t>	{id: 2, label: ‘node 2’}</a:t>
            </a:r>
          </a:p>
          <a:p>
            <a:r>
              <a:rPr lang="en-US" sz="2800" dirty="0"/>
              <a:t>];</a:t>
            </a:r>
          </a:p>
          <a:p>
            <a:endParaRPr lang="en-US" sz="2800" dirty="0"/>
          </a:p>
          <a:p>
            <a:r>
              <a:rPr lang="en-US" sz="2800" dirty="0"/>
              <a:t>edges = [</a:t>
            </a:r>
          </a:p>
          <a:p>
            <a:r>
              <a:rPr lang="en-US" sz="2800" dirty="0"/>
              <a:t>	{id: 1, from:1, to:2}</a:t>
            </a:r>
          </a:p>
          <a:p>
            <a:r>
              <a:rPr lang="en-US" sz="2800" dirty="0"/>
              <a:t>];</a:t>
            </a:r>
            <a:endParaRPr lang="ro-RO" sz="2800" dirty="0"/>
          </a:p>
        </p:txBody>
      </p:sp>
    </p:spTree>
    <p:extLst>
      <p:ext uri="{BB962C8B-B14F-4D97-AF65-F5344CB8AC3E}">
        <p14:creationId xmlns:p14="http://schemas.microsoft.com/office/powerpoint/2010/main" val="9313610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235</TotalTime>
  <Words>113</Words>
  <Application>Microsoft Office PowerPoint</Application>
  <PresentationFormat>Widescreen</PresentationFormat>
  <Paragraphs>36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Corbel</vt:lpstr>
      <vt:lpstr>Parallax</vt:lpstr>
      <vt:lpstr>LearnGraphs</vt:lpstr>
      <vt:lpstr>Motiv</vt:lpstr>
      <vt:lpstr>Aplicații similare</vt:lpstr>
      <vt:lpstr>Graph Creator</vt:lpstr>
      <vt:lpstr>Graph Online</vt:lpstr>
      <vt:lpstr>Tehnologii folosite</vt:lpstr>
      <vt:lpstr>Arhitectura aplicației</vt:lpstr>
      <vt:lpstr>PowerPoint Presentation</vt:lpstr>
      <vt:lpstr>PowerPoint Presentation</vt:lpstr>
      <vt:lpstr>Demo</vt:lpstr>
      <vt:lpstr>Concluzii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LearnGraphs</dc:title>
  <dc:creator>Razvan</dc:creator>
  <cp:lastModifiedBy>Razvan</cp:lastModifiedBy>
  <cp:revision>24</cp:revision>
  <dcterms:created xsi:type="dcterms:W3CDTF">2017-07-02T08:13:49Z</dcterms:created>
  <dcterms:modified xsi:type="dcterms:W3CDTF">2017-07-03T08:31:28Z</dcterms:modified>
</cp:coreProperties>
</file>