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979F-49B6-4CD9-AA52-022718B3A66D}" type="datetimeFigureOut">
              <a:rPr lang="ro-RO" smtClean="0"/>
              <a:t>02.07.2017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DE9E-2C54-4C31-ACE6-316761BB69E6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2557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979F-49B6-4CD9-AA52-022718B3A66D}" type="datetimeFigureOut">
              <a:rPr lang="ro-RO" smtClean="0"/>
              <a:t>02.07.2017</a:t>
            </a:fld>
            <a:endParaRPr lang="ro-R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DE9E-2C54-4C31-ACE6-316761BB69E6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9365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979F-49B6-4CD9-AA52-022718B3A66D}" type="datetimeFigureOut">
              <a:rPr lang="ro-RO" smtClean="0"/>
              <a:t>02.07.2017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DE9E-2C54-4C31-ACE6-316761BB69E6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35709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979F-49B6-4CD9-AA52-022718B3A66D}" type="datetimeFigureOut">
              <a:rPr lang="ro-RO" smtClean="0"/>
              <a:t>02.07.2017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DE9E-2C54-4C31-ACE6-316761BB69E6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74118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979F-49B6-4CD9-AA52-022718B3A66D}" type="datetimeFigureOut">
              <a:rPr lang="ro-RO" smtClean="0"/>
              <a:t>02.07.2017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DE9E-2C54-4C31-ACE6-316761BB69E6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89019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979F-49B6-4CD9-AA52-022718B3A66D}" type="datetimeFigureOut">
              <a:rPr lang="ro-RO" smtClean="0"/>
              <a:t>02.07.2017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DE9E-2C54-4C31-ACE6-316761BB69E6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6387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979F-49B6-4CD9-AA52-022718B3A66D}" type="datetimeFigureOut">
              <a:rPr lang="ro-RO" smtClean="0"/>
              <a:t>02.07.2017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DE9E-2C54-4C31-ACE6-316761BB69E6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30461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979F-49B6-4CD9-AA52-022718B3A66D}" type="datetimeFigureOut">
              <a:rPr lang="ro-RO" smtClean="0"/>
              <a:t>02.07.2017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DE9E-2C54-4C31-ACE6-316761BB69E6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90793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979F-49B6-4CD9-AA52-022718B3A66D}" type="datetimeFigureOut">
              <a:rPr lang="ro-RO" smtClean="0"/>
              <a:t>02.07.2017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DE9E-2C54-4C31-ACE6-316761BB69E6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8708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979F-49B6-4CD9-AA52-022718B3A66D}" type="datetimeFigureOut">
              <a:rPr lang="ro-RO" smtClean="0"/>
              <a:t>02.07.2017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234DE9E-2C54-4C31-ACE6-316761BB69E6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7967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979F-49B6-4CD9-AA52-022718B3A66D}" type="datetimeFigureOut">
              <a:rPr lang="ro-RO" smtClean="0"/>
              <a:t>02.07.2017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DE9E-2C54-4C31-ACE6-316761BB69E6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1714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979F-49B6-4CD9-AA52-022718B3A66D}" type="datetimeFigureOut">
              <a:rPr lang="ro-RO" smtClean="0"/>
              <a:t>02.07.2017</a:t>
            </a:fld>
            <a:endParaRPr lang="ro-R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DE9E-2C54-4C31-ACE6-316761BB69E6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5937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979F-49B6-4CD9-AA52-022718B3A66D}" type="datetimeFigureOut">
              <a:rPr lang="ro-RO" smtClean="0"/>
              <a:t>02.07.2017</a:t>
            </a:fld>
            <a:endParaRPr lang="ro-R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DE9E-2C54-4C31-ACE6-316761BB69E6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3869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979F-49B6-4CD9-AA52-022718B3A66D}" type="datetimeFigureOut">
              <a:rPr lang="ro-RO" smtClean="0"/>
              <a:t>02.07.2017</a:t>
            </a:fld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DE9E-2C54-4C31-ACE6-316761BB69E6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3315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979F-49B6-4CD9-AA52-022718B3A66D}" type="datetimeFigureOut">
              <a:rPr lang="ro-RO" smtClean="0"/>
              <a:t>02.07.2017</a:t>
            </a:fld>
            <a:endParaRPr lang="ro-R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DE9E-2C54-4C31-ACE6-316761BB69E6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5548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979F-49B6-4CD9-AA52-022718B3A66D}" type="datetimeFigureOut">
              <a:rPr lang="ro-RO" smtClean="0"/>
              <a:t>02.07.2017</a:t>
            </a:fld>
            <a:endParaRPr lang="ro-R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DE9E-2C54-4C31-ACE6-316761BB69E6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3622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A979F-49B6-4CD9-AA52-022718B3A66D}" type="datetimeFigureOut">
              <a:rPr lang="ro-RO" smtClean="0"/>
              <a:t>02.07.2017</a:t>
            </a:fld>
            <a:endParaRPr lang="ro-R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DE9E-2C54-4C31-ACE6-316761BB69E6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7441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5A979F-49B6-4CD9-AA52-022718B3A66D}" type="datetimeFigureOut">
              <a:rPr lang="ro-RO" smtClean="0"/>
              <a:t>02.07.2017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34DE9E-2C54-4C31-ACE6-316761BB69E6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8314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79F4-A405-4C6F-A5A6-3EC63EDF3A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LearnGraphs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ED230-660E-43AA-897C-12E5C0E6EC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O aplicație didactică asupra teoriei grafurilor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9922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1CDF-70D7-4D25-B142-60B56EA2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B6B5A-A47E-42BE-976C-BC93BBA0E3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Funcționalități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F9697E-9C33-4B48-9AA3-DEC27712DD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o-RO" dirty="0"/>
              <a:t>o aplicație care poate rula algoritmi importanți din teoria grafurilor</a:t>
            </a:r>
          </a:p>
          <a:p>
            <a:r>
              <a:rPr lang="ro-RO" dirty="0"/>
              <a:t>SPA (Single Page Application)</a:t>
            </a:r>
          </a:p>
          <a:p>
            <a:r>
              <a:rPr lang="ro-RO" dirty="0"/>
              <a:t>informații după rularea algoritmilor</a:t>
            </a:r>
          </a:p>
          <a:p>
            <a:r>
              <a:rPr lang="ro-RO" dirty="0"/>
              <a:t>modelarea grafurilor</a:t>
            </a:r>
          </a:p>
          <a:p>
            <a:r>
              <a:rPr lang="ro-RO" dirty="0"/>
              <a:t>importare / exportare graf</a:t>
            </a:r>
          </a:p>
          <a:p>
            <a:endParaRPr lang="ro-R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3CF076-02B5-4784-9D33-9A335912A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o-RO" dirty="0"/>
              <a:t>Posibile îmbunătățiri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3B0FA6-B760-48CF-BC7E-1CA171C47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7966" y="3335337"/>
            <a:ext cx="4983669" cy="2455862"/>
          </a:xfrm>
        </p:spPr>
        <p:txBody>
          <a:bodyPr/>
          <a:lstStyle/>
          <a:p>
            <a:r>
              <a:rPr lang="ro-RO" dirty="0"/>
              <a:t>implementarea a mai multor algoritmi</a:t>
            </a:r>
          </a:p>
          <a:p>
            <a:r>
              <a:rPr lang="ro-RO" dirty="0"/>
              <a:t>împărțirea pe mai multe componente Angular 2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8097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69DA-1209-46E0-9209-1BB0F258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Motiv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E1A64-4B7D-45B5-AFF9-9292CF2C3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învățarea unui capitol important din timpul liceului</a:t>
            </a:r>
          </a:p>
          <a:p>
            <a:r>
              <a:rPr lang="ro-RO" dirty="0"/>
              <a:t>de ajutor atât profesorului, cât și elevului </a:t>
            </a:r>
          </a:p>
          <a:p>
            <a:r>
              <a:rPr lang="ro-RO" dirty="0"/>
              <a:t>cei mai importanți algoritmi sunt vizați</a:t>
            </a:r>
          </a:p>
          <a:p>
            <a:r>
              <a:rPr lang="ro-RO" dirty="0"/>
              <a:t>reprezentarea algoritmilor</a:t>
            </a:r>
            <a:r>
              <a:rPr lang="en-US" dirty="0"/>
              <a:t> </a:t>
            </a:r>
            <a:r>
              <a:rPr lang="ro-RO" dirty="0"/>
              <a:t>într-un mod vi</a:t>
            </a:r>
            <a:r>
              <a:rPr lang="en-US" dirty="0"/>
              <a:t>z</a:t>
            </a:r>
            <a:r>
              <a:rPr lang="ro-RO" dirty="0"/>
              <a:t>ual plăcut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1050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9893-9506-4CC6-AE88-21FC97BE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347" y="2357582"/>
            <a:ext cx="10018713" cy="1752599"/>
          </a:xfrm>
        </p:spPr>
        <p:txBody>
          <a:bodyPr/>
          <a:lstStyle/>
          <a:p>
            <a:r>
              <a:rPr lang="ro-RO" dirty="0"/>
              <a:t>Aplicații similare</a:t>
            </a:r>
          </a:p>
        </p:txBody>
      </p:sp>
    </p:spTree>
    <p:extLst>
      <p:ext uri="{BB962C8B-B14F-4D97-AF65-F5344CB8AC3E}">
        <p14:creationId xmlns:p14="http://schemas.microsoft.com/office/powerpoint/2010/main" val="341880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88F4A-83CA-422F-831E-3E4135FA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Creator</a:t>
            </a:r>
            <a:endParaRPr lang="ro-RO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D53AA4-3D9F-429B-89E7-C5C27FB76EE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194" y="2844800"/>
            <a:ext cx="6132945" cy="24568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403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19C2-D8E1-4DA1-86FF-CF235BF0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Online</a:t>
            </a:r>
            <a:endParaRPr lang="ro-RO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2E7DFF-D17D-4C21-B87F-BAD28400A85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867" y="2438399"/>
            <a:ext cx="5181600" cy="3694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356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39C2-89EC-43B1-983D-AA8DC0CF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Tehnologii folosite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FBEE8B6-A086-49CA-A92A-331146F9A43E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1" y="2225965"/>
            <a:ext cx="3059979" cy="212436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50B94A-9804-4B95-B85D-E7C664A8DF73}"/>
              </a:ext>
            </a:extLst>
          </p:cNvPr>
          <p:cNvSpPr txBox="1"/>
          <p:nvPr/>
        </p:nvSpPr>
        <p:spPr>
          <a:xfrm>
            <a:off x="2677172" y="4345650"/>
            <a:ext cx="67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Vis.js</a:t>
            </a:r>
            <a:endParaRPr lang="ro-RO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AD33BE6B-BBFC-479C-B691-ABE55D6FAC79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229" y="2265248"/>
            <a:ext cx="2789382" cy="20457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F6E967D-C1F1-45FC-9AF5-E257CED6C6FC}"/>
              </a:ext>
            </a:extLst>
          </p:cNvPr>
          <p:cNvSpPr txBox="1"/>
          <p:nvPr/>
        </p:nvSpPr>
        <p:spPr>
          <a:xfrm>
            <a:off x="9007832" y="434565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ng-sidebar</a:t>
            </a:r>
            <a:endParaRPr lang="ro-RO" dirty="0"/>
          </a:p>
        </p:txBody>
      </p:sp>
      <p:pic>
        <p:nvPicPr>
          <p:cNvPr id="1028" name="Picture 4" descr="Image result for angular 2">
            <a:extLst>
              <a:ext uri="{FF2B5EF4-FFF2-40B4-BE49-F238E27FC236}">
                <a16:creationId xmlns:a16="http://schemas.microsoft.com/office/drawing/2014/main" id="{42A59CA6-268E-4FCC-9F99-1C8FC4C76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277" y="4714982"/>
            <a:ext cx="2260705" cy="127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A5D6AD2-3196-4F68-9B8F-9CC8BE925ED2}"/>
              </a:ext>
            </a:extLst>
          </p:cNvPr>
          <p:cNvSpPr txBox="1"/>
          <p:nvPr/>
        </p:nvSpPr>
        <p:spPr>
          <a:xfrm>
            <a:off x="5628035" y="5987006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Angular 2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90602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EB549-E497-4195-ADBE-62943A5CA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111" y="2671618"/>
            <a:ext cx="10018713" cy="1752599"/>
          </a:xfrm>
        </p:spPr>
        <p:txBody>
          <a:bodyPr/>
          <a:lstStyle/>
          <a:p>
            <a:r>
              <a:rPr lang="ro-RO" dirty="0"/>
              <a:t>Arhitectura aplicației</a:t>
            </a:r>
          </a:p>
        </p:txBody>
      </p:sp>
    </p:spTree>
    <p:extLst>
      <p:ext uri="{BB962C8B-B14F-4D97-AF65-F5344CB8AC3E}">
        <p14:creationId xmlns:p14="http://schemas.microsoft.com/office/powerpoint/2010/main" val="298306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C0AC71-E694-4D74-8E44-2F9214BF30C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273" y="101600"/>
            <a:ext cx="5994400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81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5727-C451-4CD0-91D5-E8255476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821" y="2477654"/>
            <a:ext cx="10018713" cy="1752599"/>
          </a:xfrm>
        </p:spPr>
        <p:txBody>
          <a:bodyPr/>
          <a:lstStyle/>
          <a:p>
            <a:r>
              <a:rPr lang="en-US" dirty="0"/>
              <a:t>Demo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91227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176</TotalTime>
  <Words>96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LearnGraphs</vt:lpstr>
      <vt:lpstr>Motiv</vt:lpstr>
      <vt:lpstr>Aplicații similare</vt:lpstr>
      <vt:lpstr>Graph Creator</vt:lpstr>
      <vt:lpstr>Graph Online</vt:lpstr>
      <vt:lpstr>Tehnologii folosite</vt:lpstr>
      <vt:lpstr>Arhitectura aplicației</vt:lpstr>
      <vt:lpstr>PowerPoint Presentation</vt:lpstr>
      <vt:lpstr>Demo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LearnGraphs</dc:title>
  <dc:creator>Razvan</dc:creator>
  <cp:lastModifiedBy>Razvan</cp:lastModifiedBy>
  <cp:revision>19</cp:revision>
  <dcterms:created xsi:type="dcterms:W3CDTF">2017-07-02T08:13:49Z</dcterms:created>
  <dcterms:modified xsi:type="dcterms:W3CDTF">2017-07-02T14:38:05Z</dcterms:modified>
</cp:coreProperties>
</file>