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10288588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B99CC"/>
    <a:srgbClr val="CCCCCC"/>
    <a:srgbClr val="FF9190"/>
    <a:srgbClr val="97C3E0"/>
    <a:srgbClr val="808080"/>
    <a:srgbClr val="0A0A0A"/>
    <a:srgbClr val="4D4D4C"/>
    <a:srgbClr val="CC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94660"/>
  </p:normalViewPr>
  <p:slideViewPr>
    <p:cSldViewPr snapToGrid="0">
      <p:cViewPr varScale="1">
        <p:scale>
          <a:sx n="27" d="100"/>
          <a:sy n="27" d="100"/>
        </p:scale>
        <p:origin x="2886" y="9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ăzvan Cristea" userId="df032329840d68c5" providerId="LiveId" clId="{D24B08DA-073F-48A6-9FA9-8442B1B37CB6}"/>
    <pc:docChg chg="undo redo custSel addSld delSld modSld sldOrd modMainMaster">
      <pc:chgData name="Răzvan Cristea" userId="df032329840d68c5" providerId="LiveId" clId="{D24B08DA-073F-48A6-9FA9-8442B1B37CB6}" dt="2024-11-10T16:47:49.821" v="3176" actId="478"/>
      <pc:docMkLst>
        <pc:docMk/>
      </pc:docMkLst>
      <pc:sldChg chg="addSp delSp modSp mod">
        <pc:chgData name="Răzvan Cristea" userId="df032329840d68c5" providerId="LiveId" clId="{D24B08DA-073F-48A6-9FA9-8442B1B37CB6}" dt="2024-11-10T15:35:35.475" v="3085" actId="1076"/>
        <pc:sldMkLst>
          <pc:docMk/>
          <pc:sldMk cId="1697535987" sldId="256"/>
        </pc:sldMkLst>
        <pc:spChg chg="add del mod">
          <ac:chgData name="Răzvan Cristea" userId="df032329840d68c5" providerId="LiveId" clId="{D24B08DA-073F-48A6-9FA9-8442B1B37CB6}" dt="2024-11-07T16:18:49.681" v="621" actId="478"/>
          <ac:spMkLst>
            <pc:docMk/>
            <pc:sldMk cId="1697535987" sldId="256"/>
            <ac:spMk id="2" creationId="{2BF8A74E-6251-3EAC-A7D8-E1123E2C58DA}"/>
          </ac:spMkLst>
        </pc:spChg>
        <pc:spChg chg="add mod topLvl">
          <ac:chgData name="Răzvan Cristea" userId="df032329840d68c5" providerId="LiveId" clId="{D24B08DA-073F-48A6-9FA9-8442B1B37CB6}" dt="2024-11-10T15:33:50.872" v="3076"/>
          <ac:spMkLst>
            <pc:docMk/>
            <pc:sldMk cId="1697535987" sldId="256"/>
            <ac:spMk id="2" creationId="{489DC9AF-6BC2-AC2A-03B7-FB8E688C365C}"/>
          </ac:spMkLst>
        </pc:spChg>
        <pc:spChg chg="add del mod">
          <ac:chgData name="Răzvan Cristea" userId="df032329840d68c5" providerId="LiveId" clId="{D24B08DA-073F-48A6-9FA9-8442B1B37CB6}" dt="2024-11-07T15:55:36.707" v="357" actId="478"/>
          <ac:spMkLst>
            <pc:docMk/>
            <pc:sldMk cId="1697535987" sldId="256"/>
            <ac:spMk id="3" creationId="{9965197B-7647-1512-5651-5424A0232D58}"/>
          </ac:spMkLst>
        </pc:spChg>
        <pc:spChg chg="add mod topLvl">
          <ac:chgData name="Răzvan Cristea" userId="df032329840d68c5" providerId="LiveId" clId="{D24B08DA-073F-48A6-9FA9-8442B1B37CB6}" dt="2024-11-09T12:06:17.697" v="2437" actId="207"/>
          <ac:spMkLst>
            <pc:docMk/>
            <pc:sldMk cId="1697535987" sldId="256"/>
            <ac:spMk id="3" creationId="{A2FF75F0-7C38-92C0-6556-5FAF90536AA2}"/>
          </ac:spMkLst>
        </pc:spChg>
        <pc:spChg chg="add mod ord topLvl">
          <ac:chgData name="Răzvan Cristea" userId="df032329840d68c5" providerId="LiveId" clId="{D24B08DA-073F-48A6-9FA9-8442B1B37CB6}" dt="2024-11-09T12:06:58.719" v="2444" actId="207"/>
          <ac:spMkLst>
            <pc:docMk/>
            <pc:sldMk cId="1697535987" sldId="256"/>
            <ac:spMk id="4" creationId="{C4847090-A04A-6D64-E629-298BA12CA2CD}"/>
          </ac:spMkLst>
        </pc:spChg>
        <pc:spChg chg="add mod ord topLvl">
          <ac:chgData name="Răzvan Cristea" userId="df032329840d68c5" providerId="LiveId" clId="{D24B08DA-073F-48A6-9FA9-8442B1B37CB6}" dt="2024-11-09T12:07:30.764" v="2449" actId="207"/>
          <ac:spMkLst>
            <pc:docMk/>
            <pc:sldMk cId="1697535987" sldId="256"/>
            <ac:spMk id="5" creationId="{4AF8AEA9-0890-24BE-9E29-D8B62AB4B66A}"/>
          </ac:spMkLst>
        </pc:spChg>
        <pc:spChg chg="mod topLvl">
          <ac:chgData name="Răzvan Cristea" userId="df032329840d68c5" providerId="LiveId" clId="{D24B08DA-073F-48A6-9FA9-8442B1B37CB6}" dt="2024-11-09T12:06:17.697" v="2437" actId="207"/>
          <ac:spMkLst>
            <pc:docMk/>
            <pc:sldMk cId="1697535987" sldId="256"/>
            <ac:spMk id="6" creationId="{A6989952-04C9-EC35-E4B2-044A91DC33B7}"/>
          </ac:spMkLst>
        </pc:spChg>
        <pc:spChg chg="mod topLvl">
          <ac:chgData name="Răzvan Cristea" userId="df032329840d68c5" providerId="LiveId" clId="{D24B08DA-073F-48A6-9FA9-8442B1B37CB6}" dt="2024-11-09T12:06:17.697" v="2437" actId="207"/>
          <ac:spMkLst>
            <pc:docMk/>
            <pc:sldMk cId="1697535987" sldId="256"/>
            <ac:spMk id="7" creationId="{513A7043-AA8B-2309-A8F6-66D46A171F2D}"/>
          </ac:spMkLst>
        </pc:spChg>
        <pc:spChg chg="mod topLvl">
          <ac:chgData name="Răzvan Cristea" userId="df032329840d68c5" providerId="LiveId" clId="{D24B08DA-073F-48A6-9FA9-8442B1B37CB6}" dt="2024-11-09T12:06:17.697" v="2437" actId="207"/>
          <ac:spMkLst>
            <pc:docMk/>
            <pc:sldMk cId="1697535987" sldId="256"/>
            <ac:spMk id="8" creationId="{10153029-1C4A-EA9B-9542-0D26CFE9D83A}"/>
          </ac:spMkLst>
        </pc:spChg>
        <pc:spChg chg="mod topLvl">
          <ac:chgData name="Răzvan Cristea" userId="df032329840d68c5" providerId="LiveId" clId="{D24B08DA-073F-48A6-9FA9-8442B1B37CB6}" dt="2024-11-10T15:33:50.872" v="3076"/>
          <ac:spMkLst>
            <pc:docMk/>
            <pc:sldMk cId="1697535987" sldId="256"/>
            <ac:spMk id="9" creationId="{BCF166B6-EF50-3B0A-6EE0-4C0FE278EA97}"/>
          </ac:spMkLst>
        </pc:spChg>
        <pc:spChg chg="mod topLvl">
          <ac:chgData name="Răzvan Cristea" userId="df032329840d68c5" providerId="LiveId" clId="{D24B08DA-073F-48A6-9FA9-8442B1B37CB6}" dt="2024-11-10T15:34:54.631" v="3083" actId="1076"/>
          <ac:spMkLst>
            <pc:docMk/>
            <pc:sldMk cId="1697535987" sldId="256"/>
            <ac:spMk id="10" creationId="{437843F1-3929-1D7C-7E74-43AB6842FE8C}"/>
          </ac:spMkLst>
        </pc:spChg>
        <pc:spChg chg="mod topLvl">
          <ac:chgData name="Răzvan Cristea" userId="df032329840d68c5" providerId="LiveId" clId="{D24B08DA-073F-48A6-9FA9-8442B1B37CB6}" dt="2024-11-10T15:33:50.872" v="3076"/>
          <ac:spMkLst>
            <pc:docMk/>
            <pc:sldMk cId="1697535987" sldId="256"/>
            <ac:spMk id="11" creationId="{45D7CBE0-79E1-4DF1-14EF-6634C3276ED1}"/>
          </ac:spMkLst>
        </pc:spChg>
        <pc:spChg chg="mod topLvl">
          <ac:chgData name="Răzvan Cristea" userId="df032329840d68c5" providerId="LiveId" clId="{D24B08DA-073F-48A6-9FA9-8442B1B37CB6}" dt="2024-11-10T15:34:11.991" v="3078"/>
          <ac:spMkLst>
            <pc:docMk/>
            <pc:sldMk cId="1697535987" sldId="256"/>
            <ac:spMk id="12" creationId="{D4DCF597-F729-4156-22E4-8342F424CEE8}"/>
          </ac:spMkLst>
        </pc:spChg>
        <pc:spChg chg="mod ord topLvl">
          <ac:chgData name="Răzvan Cristea" userId="df032329840d68c5" providerId="LiveId" clId="{D24B08DA-073F-48A6-9FA9-8442B1B37CB6}" dt="2024-11-09T12:07:30.764" v="2449" actId="207"/>
          <ac:spMkLst>
            <pc:docMk/>
            <pc:sldMk cId="1697535987" sldId="256"/>
            <ac:spMk id="13" creationId="{C8A51882-EEF3-C24F-D489-94C9A16A1C38}"/>
          </ac:spMkLst>
        </pc:spChg>
        <pc:spChg chg="add mod ord topLvl">
          <ac:chgData name="Răzvan Cristea" userId="df032329840d68c5" providerId="LiveId" clId="{D24B08DA-073F-48A6-9FA9-8442B1B37CB6}" dt="2024-11-09T12:07:30.764" v="2449" actId="207"/>
          <ac:spMkLst>
            <pc:docMk/>
            <pc:sldMk cId="1697535987" sldId="256"/>
            <ac:spMk id="14" creationId="{5AC5DF2C-D317-E037-464A-56359DEB0E28}"/>
          </ac:spMkLst>
        </pc:spChg>
        <pc:spChg chg="add mod topLvl">
          <ac:chgData name="Răzvan Cristea" userId="df032329840d68c5" providerId="LiveId" clId="{D24B08DA-073F-48A6-9FA9-8442B1B37CB6}" dt="2024-11-09T12:06:17.697" v="2437" actId="207"/>
          <ac:spMkLst>
            <pc:docMk/>
            <pc:sldMk cId="1697535987" sldId="256"/>
            <ac:spMk id="15" creationId="{F59EBE8E-254C-AAAA-82DC-D0A4425EDBEB}"/>
          </ac:spMkLst>
        </pc:spChg>
        <pc:spChg chg="add del mod topLvl">
          <ac:chgData name="Răzvan Cristea" userId="df032329840d68c5" providerId="LiveId" clId="{D24B08DA-073F-48A6-9FA9-8442B1B37CB6}" dt="2024-11-09T08:15:22.251" v="1489" actId="478"/>
          <ac:spMkLst>
            <pc:docMk/>
            <pc:sldMk cId="1697535987" sldId="256"/>
            <ac:spMk id="16" creationId="{2D9FE606-ECB5-B707-C235-5215EC1FA2ED}"/>
          </ac:spMkLst>
        </pc:spChg>
        <pc:spChg chg="add del mod">
          <ac:chgData name="Răzvan Cristea" userId="df032329840d68c5" providerId="LiveId" clId="{D24B08DA-073F-48A6-9FA9-8442B1B37CB6}" dt="2024-11-07T17:19:11.180" v="1141" actId="478"/>
          <ac:spMkLst>
            <pc:docMk/>
            <pc:sldMk cId="1697535987" sldId="256"/>
            <ac:spMk id="16" creationId="{453872CB-940E-6F33-6041-DCBB0080C911}"/>
          </ac:spMkLst>
        </pc:spChg>
        <pc:spChg chg="add mod topLvl">
          <ac:chgData name="Răzvan Cristea" userId="df032329840d68c5" providerId="LiveId" clId="{D24B08DA-073F-48A6-9FA9-8442B1B37CB6}" dt="2024-11-10T15:34:33.601" v="3081" actId="14100"/>
          <ac:spMkLst>
            <pc:docMk/>
            <pc:sldMk cId="1697535987" sldId="256"/>
            <ac:spMk id="16" creationId="{A4B14DE7-204F-06E7-525C-0CCE1DD8B1FE}"/>
          </ac:spMkLst>
        </pc:spChg>
        <pc:spChg chg="add del">
          <ac:chgData name="Răzvan Cristea" userId="df032329840d68c5" providerId="LiveId" clId="{D24B08DA-073F-48A6-9FA9-8442B1B37CB6}" dt="2024-11-07T16:03:29.173" v="405" actId="478"/>
          <ac:spMkLst>
            <pc:docMk/>
            <pc:sldMk cId="1697535987" sldId="256"/>
            <ac:spMk id="16" creationId="{F6D8A52D-E16D-B419-80A3-142EFB4AAF7E}"/>
          </ac:spMkLst>
        </pc:spChg>
        <pc:spChg chg="mod ord topLvl">
          <ac:chgData name="Răzvan Cristea" userId="df032329840d68c5" providerId="LiveId" clId="{D24B08DA-073F-48A6-9FA9-8442B1B37CB6}" dt="2024-11-09T12:06:21.414" v="2438" actId="207"/>
          <ac:spMkLst>
            <pc:docMk/>
            <pc:sldMk cId="1697535987" sldId="256"/>
            <ac:spMk id="17" creationId="{C5576A26-3A2D-B2D9-F007-B279351FDDC5}"/>
          </ac:spMkLst>
        </pc:spChg>
        <pc:spChg chg="add del mod">
          <ac:chgData name="Răzvan Cristea" userId="df032329840d68c5" providerId="LiveId" clId="{D24B08DA-073F-48A6-9FA9-8442B1B37CB6}" dt="2024-11-09T09:28:35.902" v="2003" actId="478"/>
          <ac:spMkLst>
            <pc:docMk/>
            <pc:sldMk cId="1697535987" sldId="256"/>
            <ac:spMk id="18" creationId="{80CBCBE5-A7E9-A8DC-E1A5-B7D699DA12B2}"/>
          </ac:spMkLst>
        </pc:spChg>
        <pc:spChg chg="add del mod">
          <ac:chgData name="Răzvan Cristea" userId="df032329840d68c5" providerId="LiveId" clId="{D24B08DA-073F-48A6-9FA9-8442B1B37CB6}" dt="2024-11-09T11:25:34.022" v="2227" actId="478"/>
          <ac:spMkLst>
            <pc:docMk/>
            <pc:sldMk cId="1697535987" sldId="256"/>
            <ac:spMk id="18" creationId="{8CB9357B-FEAF-5A4D-EEC1-4D1862F1BF38}"/>
          </ac:spMkLst>
        </pc:spChg>
        <pc:spChg chg="del mod">
          <ac:chgData name="Răzvan Cristea" userId="df032329840d68c5" providerId="LiveId" clId="{D24B08DA-073F-48A6-9FA9-8442B1B37CB6}" dt="2024-11-07T18:44:10.683" v="1447" actId="478"/>
          <ac:spMkLst>
            <pc:docMk/>
            <pc:sldMk cId="1697535987" sldId="256"/>
            <ac:spMk id="18" creationId="{C9E1328F-0E37-4FB8-D486-4C70C65E91BF}"/>
          </ac:spMkLst>
        </pc:spChg>
        <pc:spChg chg="add mod topLvl">
          <ac:chgData name="Răzvan Cristea" userId="df032329840d68c5" providerId="LiveId" clId="{D24B08DA-073F-48A6-9FA9-8442B1B37CB6}" dt="2024-11-09T12:06:17.697" v="2437" actId="207"/>
          <ac:spMkLst>
            <pc:docMk/>
            <pc:sldMk cId="1697535987" sldId="256"/>
            <ac:spMk id="19" creationId="{0C63129F-EA88-41CC-EE38-6048FE2F0DAD}"/>
          </ac:spMkLst>
        </pc:spChg>
        <pc:spChg chg="del mod">
          <ac:chgData name="Răzvan Cristea" userId="df032329840d68c5" providerId="LiveId" clId="{D24B08DA-073F-48A6-9FA9-8442B1B37CB6}" dt="2024-11-07T15:06:09.531" v="51" actId="478"/>
          <ac:spMkLst>
            <pc:docMk/>
            <pc:sldMk cId="1697535987" sldId="256"/>
            <ac:spMk id="19" creationId="{D4FAD4E5-1A4F-729F-5511-D32979F42AC2}"/>
          </ac:spMkLst>
        </pc:spChg>
        <pc:spChg chg="add del mod topLvl">
          <ac:chgData name="Răzvan Cristea" userId="df032329840d68c5" providerId="LiveId" clId="{D24B08DA-073F-48A6-9FA9-8442B1B37CB6}" dt="2024-11-10T15:33:08.622" v="3073" actId="478"/>
          <ac:spMkLst>
            <pc:docMk/>
            <pc:sldMk cId="1697535987" sldId="256"/>
            <ac:spMk id="20" creationId="{A03AA337-12F0-0AA9-DE12-9C9D13024843}"/>
          </ac:spMkLst>
        </pc:spChg>
        <pc:spChg chg="add del mod">
          <ac:chgData name="Răzvan Cristea" userId="df032329840d68c5" providerId="LiveId" clId="{D24B08DA-073F-48A6-9FA9-8442B1B37CB6}" dt="2024-11-09T11:32:22.547" v="2256" actId="478"/>
          <ac:spMkLst>
            <pc:docMk/>
            <pc:sldMk cId="1697535987" sldId="256"/>
            <ac:spMk id="21" creationId="{A357CD1B-983B-874A-A950-0850667D7624}"/>
          </ac:spMkLst>
        </pc:spChg>
        <pc:spChg chg="add del mod">
          <ac:chgData name="Răzvan Cristea" userId="df032329840d68c5" providerId="LiveId" clId="{D24B08DA-073F-48A6-9FA9-8442B1B37CB6}" dt="2024-11-07T16:23:46.878" v="666" actId="478"/>
          <ac:spMkLst>
            <pc:docMk/>
            <pc:sldMk cId="1697535987" sldId="256"/>
            <ac:spMk id="21" creationId="{C82B7A55-F908-4227-4CEC-0F2FFFD5542F}"/>
          </ac:spMkLst>
        </pc:spChg>
        <pc:spChg chg="add del mod topLvl">
          <ac:chgData name="Răzvan Cristea" userId="df032329840d68c5" providerId="LiveId" clId="{D24B08DA-073F-48A6-9FA9-8442B1B37CB6}" dt="2024-11-09T09:24:19.375" v="1991" actId="478"/>
          <ac:spMkLst>
            <pc:docMk/>
            <pc:sldMk cId="1697535987" sldId="256"/>
            <ac:spMk id="21" creationId="{D38E38DF-D20A-ADE3-C6A8-2157BEE25553}"/>
          </ac:spMkLst>
        </pc:spChg>
        <pc:spChg chg="del mod">
          <ac:chgData name="Răzvan Cristea" userId="df032329840d68c5" providerId="LiveId" clId="{D24B08DA-073F-48A6-9FA9-8442B1B37CB6}" dt="2024-11-07T18:44:33.062" v="1455" actId="478"/>
          <ac:spMkLst>
            <pc:docMk/>
            <pc:sldMk cId="1697535987" sldId="256"/>
            <ac:spMk id="22" creationId="{19CC5BBA-717E-E2E6-F98F-70E51186133A}"/>
          </ac:spMkLst>
        </pc:spChg>
        <pc:spChg chg="add mod ord">
          <ac:chgData name="Răzvan Cristea" userId="df032329840d68c5" providerId="LiveId" clId="{D24B08DA-073F-48A6-9FA9-8442B1B37CB6}" dt="2024-11-09T11:45:42.028" v="2313" actId="14100"/>
          <ac:spMkLst>
            <pc:docMk/>
            <pc:sldMk cId="1697535987" sldId="256"/>
            <ac:spMk id="22" creationId="{CF9E0497-D067-2A36-4402-531A8B06215C}"/>
          </ac:spMkLst>
        </pc:spChg>
        <pc:spChg chg="add mod topLvl">
          <ac:chgData name="Răzvan Cristea" userId="df032329840d68c5" providerId="LiveId" clId="{D24B08DA-073F-48A6-9FA9-8442B1B37CB6}" dt="2024-11-10T15:33:50.872" v="3076"/>
          <ac:spMkLst>
            <pc:docMk/>
            <pc:sldMk cId="1697535987" sldId="256"/>
            <ac:spMk id="23" creationId="{438C1001-ECA2-4A59-3AFD-98FEDD5DC505}"/>
          </ac:spMkLst>
        </pc:spChg>
        <pc:spChg chg="del mod">
          <ac:chgData name="Răzvan Cristea" userId="df032329840d68c5" providerId="LiveId" clId="{D24B08DA-073F-48A6-9FA9-8442B1B37CB6}" dt="2024-11-07T18:44:29.402" v="1454" actId="478"/>
          <ac:spMkLst>
            <pc:docMk/>
            <pc:sldMk cId="1697535987" sldId="256"/>
            <ac:spMk id="23" creationId="{75E944FF-0B2C-BD44-800A-D16128D4A8A8}"/>
          </ac:spMkLst>
        </pc:spChg>
        <pc:spChg chg="add mod topLvl">
          <ac:chgData name="Răzvan Cristea" userId="df032329840d68c5" providerId="LiveId" clId="{D24B08DA-073F-48A6-9FA9-8442B1B37CB6}" dt="2024-11-10T15:33:50.872" v="3076"/>
          <ac:spMkLst>
            <pc:docMk/>
            <pc:sldMk cId="1697535987" sldId="256"/>
            <ac:spMk id="24" creationId="{08A88FCA-D19F-0C0A-CDCE-454525E8C299}"/>
          </ac:spMkLst>
        </pc:spChg>
        <pc:spChg chg="add del mod topLvl">
          <ac:chgData name="Răzvan Cristea" userId="df032329840d68c5" providerId="LiveId" clId="{D24B08DA-073F-48A6-9FA9-8442B1B37CB6}" dt="2024-11-09T08:14:25.922" v="1482" actId="478"/>
          <ac:spMkLst>
            <pc:docMk/>
            <pc:sldMk cId="1697535987" sldId="256"/>
            <ac:spMk id="24" creationId="{799E7FF1-7D9E-AF1B-F921-5F0012DE3DCC}"/>
          </ac:spMkLst>
        </pc:spChg>
        <pc:spChg chg="add del mod">
          <ac:chgData name="Răzvan Cristea" userId="df032329840d68c5" providerId="LiveId" clId="{D24B08DA-073F-48A6-9FA9-8442B1B37CB6}" dt="2024-11-07T16:23:46.878" v="666" actId="478"/>
          <ac:spMkLst>
            <pc:docMk/>
            <pc:sldMk cId="1697535987" sldId="256"/>
            <ac:spMk id="24" creationId="{A70CFDC5-B1B5-7710-7800-205A6A5BD094}"/>
          </ac:spMkLst>
        </pc:spChg>
        <pc:spChg chg="add del mod">
          <ac:chgData name="Răzvan Cristea" userId="df032329840d68c5" providerId="LiveId" clId="{D24B08DA-073F-48A6-9FA9-8442B1B37CB6}" dt="2024-11-07T16:23:46.878" v="666" actId="478"/>
          <ac:spMkLst>
            <pc:docMk/>
            <pc:sldMk cId="1697535987" sldId="256"/>
            <ac:spMk id="25" creationId="{272ABF45-01DF-6760-BE4C-F9C80D8D51A7}"/>
          </ac:spMkLst>
        </pc:spChg>
        <pc:spChg chg="add del mod">
          <ac:chgData name="Răzvan Cristea" userId="df032329840d68c5" providerId="LiveId" clId="{D24B08DA-073F-48A6-9FA9-8442B1B37CB6}" dt="2024-11-07T18:37:08.848" v="1421" actId="478"/>
          <ac:spMkLst>
            <pc:docMk/>
            <pc:sldMk cId="1697535987" sldId="256"/>
            <ac:spMk id="25" creationId="{62676082-D976-CFF9-A94B-71CA2A6480C5}"/>
          </ac:spMkLst>
        </pc:spChg>
        <pc:spChg chg="add mod topLvl">
          <ac:chgData name="Răzvan Cristea" userId="df032329840d68c5" providerId="LiveId" clId="{D24B08DA-073F-48A6-9FA9-8442B1B37CB6}" dt="2024-11-10T15:33:50.872" v="3076"/>
          <ac:spMkLst>
            <pc:docMk/>
            <pc:sldMk cId="1697535987" sldId="256"/>
            <ac:spMk id="25" creationId="{D00FB862-598E-E156-AAE0-56E502AA71C7}"/>
          </ac:spMkLst>
        </pc:spChg>
        <pc:spChg chg="add del mod">
          <ac:chgData name="Răzvan Cristea" userId="df032329840d68c5" providerId="LiveId" clId="{D24B08DA-073F-48A6-9FA9-8442B1B37CB6}" dt="2024-11-07T16:23:52.288" v="667" actId="478"/>
          <ac:spMkLst>
            <pc:docMk/>
            <pc:sldMk cId="1697535987" sldId="256"/>
            <ac:spMk id="26" creationId="{00380FA7-C4C3-A91A-497E-F1AEA581BD85}"/>
          </ac:spMkLst>
        </pc:spChg>
        <pc:spChg chg="add mod topLvl">
          <ac:chgData name="Răzvan Cristea" userId="df032329840d68c5" providerId="LiveId" clId="{D24B08DA-073F-48A6-9FA9-8442B1B37CB6}" dt="2024-11-10T15:33:50.872" v="3076"/>
          <ac:spMkLst>
            <pc:docMk/>
            <pc:sldMk cId="1697535987" sldId="256"/>
            <ac:spMk id="26" creationId="{8A9D5C1D-E3F3-51E6-D5D0-5D8E3651876E}"/>
          </ac:spMkLst>
        </pc:spChg>
        <pc:spChg chg="add mod topLvl">
          <ac:chgData name="Răzvan Cristea" userId="df032329840d68c5" providerId="LiveId" clId="{D24B08DA-073F-48A6-9FA9-8442B1B37CB6}" dt="2024-11-10T15:33:50.872" v="3076"/>
          <ac:spMkLst>
            <pc:docMk/>
            <pc:sldMk cId="1697535987" sldId="256"/>
            <ac:spMk id="27" creationId="{212C9BD7-9ABC-16FA-74DA-5BBEFF2A14A0}"/>
          </ac:spMkLst>
        </pc:spChg>
        <pc:spChg chg="add del mod">
          <ac:chgData name="Răzvan Cristea" userId="df032329840d68c5" providerId="LiveId" clId="{D24B08DA-073F-48A6-9FA9-8442B1B37CB6}" dt="2024-11-07T16:23:46.878" v="666" actId="478"/>
          <ac:spMkLst>
            <pc:docMk/>
            <pc:sldMk cId="1697535987" sldId="256"/>
            <ac:spMk id="27" creationId="{6087D880-3803-B111-A59C-7FEE59C684E2}"/>
          </ac:spMkLst>
        </pc:spChg>
        <pc:spChg chg="add del mod">
          <ac:chgData name="Răzvan Cristea" userId="df032329840d68c5" providerId="LiveId" clId="{D24B08DA-073F-48A6-9FA9-8442B1B37CB6}" dt="2024-11-09T11:35:10.746" v="2274" actId="478"/>
          <ac:spMkLst>
            <pc:docMk/>
            <pc:sldMk cId="1697535987" sldId="256"/>
            <ac:spMk id="28" creationId="{752192C9-BD7C-3F27-4033-A32528CEDA63}"/>
          </ac:spMkLst>
        </pc:spChg>
        <pc:spChg chg="add del mod">
          <ac:chgData name="Răzvan Cristea" userId="df032329840d68c5" providerId="LiveId" clId="{D24B08DA-073F-48A6-9FA9-8442B1B37CB6}" dt="2024-11-07T16:24:02.413" v="668" actId="478"/>
          <ac:spMkLst>
            <pc:docMk/>
            <pc:sldMk cId="1697535987" sldId="256"/>
            <ac:spMk id="28" creationId="{869684DE-8788-1D65-D62D-41CB26A7ABDB}"/>
          </ac:spMkLst>
        </pc:spChg>
        <pc:spChg chg="add mod">
          <ac:chgData name="Răzvan Cristea" userId="df032329840d68c5" providerId="LiveId" clId="{D24B08DA-073F-48A6-9FA9-8442B1B37CB6}" dt="2024-11-10T15:35:35.475" v="3085" actId="1076"/>
          <ac:spMkLst>
            <pc:docMk/>
            <pc:sldMk cId="1697535987" sldId="256"/>
            <ac:spMk id="28" creationId="{DAD105AF-269B-5984-5121-3DCEFF1B3870}"/>
          </ac:spMkLst>
        </pc:spChg>
        <pc:spChg chg="del mod">
          <ac:chgData name="Răzvan Cristea" userId="df032329840d68c5" providerId="LiveId" clId="{D24B08DA-073F-48A6-9FA9-8442B1B37CB6}" dt="2024-11-07T17:11:16.476" v="1037" actId="478"/>
          <ac:spMkLst>
            <pc:docMk/>
            <pc:sldMk cId="1697535987" sldId="256"/>
            <ac:spMk id="29" creationId="{7DB090ED-7091-2DC9-DEBD-536910BCA1EE}"/>
          </ac:spMkLst>
        </pc:spChg>
        <pc:spChg chg="add del mod">
          <ac:chgData name="Răzvan Cristea" userId="df032329840d68c5" providerId="LiveId" clId="{D24B08DA-073F-48A6-9FA9-8442B1B37CB6}" dt="2024-11-10T15:34:19.536" v="3080" actId="478"/>
          <ac:spMkLst>
            <pc:docMk/>
            <pc:sldMk cId="1697535987" sldId="256"/>
            <ac:spMk id="29" creationId="{9B04BA80-9EA7-46DF-2E3F-31E97671533F}"/>
          </ac:spMkLst>
        </pc:spChg>
        <pc:spChg chg="mod topLvl">
          <ac:chgData name="Răzvan Cristea" userId="df032329840d68c5" providerId="LiveId" clId="{D24B08DA-073F-48A6-9FA9-8442B1B37CB6}" dt="2024-11-10T15:34:11.991" v="3078"/>
          <ac:spMkLst>
            <pc:docMk/>
            <pc:sldMk cId="1697535987" sldId="256"/>
            <ac:spMk id="30" creationId="{B197B00B-E379-D933-03F6-2C164748952F}"/>
          </ac:spMkLst>
        </pc:spChg>
        <pc:spChg chg="del mod">
          <ac:chgData name="Răzvan Cristea" userId="df032329840d68c5" providerId="LiveId" clId="{D24B08DA-073F-48A6-9FA9-8442B1B37CB6}" dt="2024-11-07T17:16:23.483" v="1098" actId="478"/>
          <ac:spMkLst>
            <pc:docMk/>
            <pc:sldMk cId="1697535987" sldId="256"/>
            <ac:spMk id="30" creationId="{DB7C09E3-17A1-415D-1A8E-C330507890B7}"/>
          </ac:spMkLst>
        </pc:spChg>
        <pc:spChg chg="mod topLvl">
          <ac:chgData name="Răzvan Cristea" userId="df032329840d68c5" providerId="LiveId" clId="{D24B08DA-073F-48A6-9FA9-8442B1B37CB6}" dt="2024-11-10T15:35:00.366" v="3084" actId="1076"/>
          <ac:spMkLst>
            <pc:docMk/>
            <pc:sldMk cId="1697535987" sldId="256"/>
            <ac:spMk id="31" creationId="{32F08AAD-1C67-9991-BD63-7673CC95906C}"/>
          </ac:spMkLst>
        </pc:spChg>
        <pc:spChg chg="mod topLvl">
          <ac:chgData name="Răzvan Cristea" userId="df032329840d68c5" providerId="LiveId" clId="{D24B08DA-073F-48A6-9FA9-8442B1B37CB6}" dt="2024-11-10T15:34:11.991" v="3078"/>
          <ac:spMkLst>
            <pc:docMk/>
            <pc:sldMk cId="1697535987" sldId="256"/>
            <ac:spMk id="32" creationId="{586EE26E-9C34-D924-6AD8-EB668F794801}"/>
          </ac:spMkLst>
        </pc:spChg>
        <pc:spChg chg="add del mod">
          <ac:chgData name="Răzvan Cristea" userId="df032329840d68c5" providerId="LiveId" clId="{D24B08DA-073F-48A6-9FA9-8442B1B37CB6}" dt="2024-11-07T16:23:52.288" v="667" actId="478"/>
          <ac:spMkLst>
            <pc:docMk/>
            <pc:sldMk cId="1697535987" sldId="256"/>
            <ac:spMk id="32" creationId="{F454E42C-4457-2DB9-22CE-3CEB024101E6}"/>
          </ac:spMkLst>
        </pc:spChg>
        <pc:spChg chg="add del mod topLvl">
          <ac:chgData name="Răzvan Cristea" userId="df032329840d68c5" providerId="LiveId" clId="{D24B08DA-073F-48A6-9FA9-8442B1B37CB6}" dt="2024-11-09T09:23:58.685" v="1988" actId="478"/>
          <ac:spMkLst>
            <pc:docMk/>
            <pc:sldMk cId="1697535987" sldId="256"/>
            <ac:spMk id="33" creationId="{0A0ADD12-B8CA-563F-7820-B24C000F24D3}"/>
          </ac:spMkLst>
        </pc:spChg>
        <pc:spChg chg="add del mod topLvl">
          <ac:chgData name="Răzvan Cristea" userId="df032329840d68c5" providerId="LiveId" clId="{D24B08DA-073F-48A6-9FA9-8442B1B37CB6}" dt="2024-11-09T08:23:32.426" v="1735" actId="478"/>
          <ac:spMkLst>
            <pc:docMk/>
            <pc:sldMk cId="1697535987" sldId="256"/>
            <ac:spMk id="34" creationId="{953690E6-55BB-68A1-4233-7A969131FC4B}"/>
          </ac:spMkLst>
        </pc:spChg>
        <pc:spChg chg="mod topLvl">
          <ac:chgData name="Răzvan Cristea" userId="df032329840d68c5" providerId="LiveId" clId="{D24B08DA-073F-48A6-9FA9-8442B1B37CB6}" dt="2024-11-10T15:34:11.991" v="3078"/>
          <ac:spMkLst>
            <pc:docMk/>
            <pc:sldMk cId="1697535987" sldId="256"/>
            <ac:spMk id="34" creationId="{E9EB2544-2782-27CF-C214-0C442645127D}"/>
          </ac:spMkLst>
        </pc:spChg>
        <pc:spChg chg="del mod">
          <ac:chgData name="Răzvan Cristea" userId="df032329840d68c5" providerId="LiveId" clId="{D24B08DA-073F-48A6-9FA9-8442B1B37CB6}" dt="2024-11-07T17:17:10.862" v="1135" actId="478"/>
          <ac:spMkLst>
            <pc:docMk/>
            <pc:sldMk cId="1697535987" sldId="256"/>
            <ac:spMk id="35" creationId="{08FF5876-2022-73AD-85D9-785AE842F28F}"/>
          </ac:spMkLst>
        </pc:spChg>
        <pc:spChg chg="mod topLvl">
          <ac:chgData name="Răzvan Cristea" userId="df032329840d68c5" providerId="LiveId" clId="{D24B08DA-073F-48A6-9FA9-8442B1B37CB6}" dt="2024-11-09T12:07:09.494" v="2445" actId="207"/>
          <ac:spMkLst>
            <pc:docMk/>
            <pc:sldMk cId="1697535987" sldId="256"/>
            <ac:spMk id="35" creationId="{5CD9BCC8-0F15-34E1-169D-DF14485CA407}"/>
          </ac:spMkLst>
        </pc:spChg>
        <pc:spChg chg="mod topLvl">
          <ac:chgData name="Răzvan Cristea" userId="df032329840d68c5" providerId="LiveId" clId="{D24B08DA-073F-48A6-9FA9-8442B1B37CB6}" dt="2024-11-10T15:34:11.991" v="3078"/>
          <ac:spMkLst>
            <pc:docMk/>
            <pc:sldMk cId="1697535987" sldId="256"/>
            <ac:spMk id="36" creationId="{0455806A-32C4-77FA-F572-DABEB37A218E}"/>
          </ac:spMkLst>
        </pc:spChg>
        <pc:spChg chg="del mod topLvl">
          <ac:chgData name="Răzvan Cristea" userId="df032329840d68c5" providerId="LiveId" clId="{D24B08DA-073F-48A6-9FA9-8442B1B37CB6}" dt="2024-11-10T15:32:52.892" v="3072" actId="478"/>
          <ac:spMkLst>
            <pc:docMk/>
            <pc:sldMk cId="1697535987" sldId="256"/>
            <ac:spMk id="37" creationId="{417FFBDC-2E53-C413-87B6-18584BFF47DC}"/>
          </ac:spMkLst>
        </pc:spChg>
        <pc:spChg chg="del mod">
          <ac:chgData name="Răzvan Cristea" userId="df032329840d68c5" providerId="LiveId" clId="{D24B08DA-073F-48A6-9FA9-8442B1B37CB6}" dt="2024-11-07T17:08:56.167" v="994" actId="478"/>
          <ac:spMkLst>
            <pc:docMk/>
            <pc:sldMk cId="1697535987" sldId="256"/>
            <ac:spMk id="38" creationId="{00AE4D61-20BB-28C4-BB66-1B3A95F6C091}"/>
          </ac:spMkLst>
        </pc:spChg>
        <pc:spChg chg="mod topLvl">
          <ac:chgData name="Răzvan Cristea" userId="df032329840d68c5" providerId="LiveId" clId="{D24B08DA-073F-48A6-9FA9-8442B1B37CB6}" dt="2024-11-09T12:07:09.494" v="2445" actId="207"/>
          <ac:spMkLst>
            <pc:docMk/>
            <pc:sldMk cId="1697535987" sldId="256"/>
            <ac:spMk id="38" creationId="{4DC250B4-A5A4-52AD-0F19-D15D8AEA010F}"/>
          </ac:spMkLst>
        </pc:spChg>
        <pc:spChg chg="mod topLvl">
          <ac:chgData name="Răzvan Cristea" userId="df032329840d68c5" providerId="LiveId" clId="{D24B08DA-073F-48A6-9FA9-8442B1B37CB6}" dt="2024-11-09T12:06:17.697" v="2437" actId="207"/>
          <ac:spMkLst>
            <pc:docMk/>
            <pc:sldMk cId="1697535987" sldId="256"/>
            <ac:spMk id="39" creationId="{1DD4568D-2A3A-08FE-D84D-2D4348A8F785}"/>
          </ac:spMkLst>
        </pc:spChg>
        <pc:spChg chg="mod topLvl">
          <ac:chgData name="Răzvan Cristea" userId="df032329840d68c5" providerId="LiveId" clId="{D24B08DA-073F-48A6-9FA9-8442B1B37CB6}" dt="2024-11-09T12:06:17.697" v="2437" actId="207"/>
          <ac:spMkLst>
            <pc:docMk/>
            <pc:sldMk cId="1697535987" sldId="256"/>
            <ac:spMk id="40" creationId="{170C613F-4CAF-7B6E-2F3F-9019C7F4ADE1}"/>
          </ac:spMkLst>
        </pc:spChg>
        <pc:spChg chg="mod topLvl">
          <ac:chgData name="Răzvan Cristea" userId="df032329840d68c5" providerId="LiveId" clId="{D24B08DA-073F-48A6-9FA9-8442B1B37CB6}" dt="2024-11-09T12:06:17.697" v="2437" actId="207"/>
          <ac:spMkLst>
            <pc:docMk/>
            <pc:sldMk cId="1697535987" sldId="256"/>
            <ac:spMk id="41" creationId="{DD532E91-00C7-9A14-94A6-E9AF8119E6FB}"/>
          </ac:spMkLst>
        </pc:spChg>
        <pc:spChg chg="mod topLvl">
          <ac:chgData name="Răzvan Cristea" userId="df032329840d68c5" providerId="LiveId" clId="{D24B08DA-073F-48A6-9FA9-8442B1B37CB6}" dt="2024-11-10T15:34:11.991" v="3078"/>
          <ac:spMkLst>
            <pc:docMk/>
            <pc:sldMk cId="1697535987" sldId="256"/>
            <ac:spMk id="42" creationId="{1A1323A6-B53D-0097-A363-023C123C7CD2}"/>
          </ac:spMkLst>
        </pc:spChg>
        <pc:spChg chg="mod topLvl">
          <ac:chgData name="Răzvan Cristea" userId="df032329840d68c5" providerId="LiveId" clId="{D24B08DA-073F-48A6-9FA9-8442B1B37CB6}" dt="2024-11-10T15:34:11.991" v="3078"/>
          <ac:spMkLst>
            <pc:docMk/>
            <pc:sldMk cId="1697535987" sldId="256"/>
            <ac:spMk id="43" creationId="{6AA9F7C1-CA61-E028-1EC9-1D4F4DC3D5D1}"/>
          </ac:spMkLst>
        </pc:spChg>
        <pc:spChg chg="mod topLvl">
          <ac:chgData name="Răzvan Cristea" userId="df032329840d68c5" providerId="LiveId" clId="{D24B08DA-073F-48A6-9FA9-8442B1B37CB6}" dt="2024-11-09T12:07:09.494" v="2445" actId="207"/>
          <ac:spMkLst>
            <pc:docMk/>
            <pc:sldMk cId="1697535987" sldId="256"/>
            <ac:spMk id="44" creationId="{68256FA9-8E65-D468-E64D-C1DD187A23AF}"/>
          </ac:spMkLst>
        </pc:spChg>
        <pc:spChg chg="del mod">
          <ac:chgData name="Răzvan Cristea" userId="df032329840d68c5" providerId="LiveId" clId="{D24B08DA-073F-48A6-9FA9-8442B1B37CB6}" dt="2024-11-07T15:56:26.127" v="362" actId="478"/>
          <ac:spMkLst>
            <pc:docMk/>
            <pc:sldMk cId="1697535987" sldId="256"/>
            <ac:spMk id="44" creationId="{B6EDEA8D-9B94-5ACB-A88B-BE3F3A334CA2}"/>
          </ac:spMkLst>
        </pc:spChg>
        <pc:spChg chg="mod topLvl">
          <ac:chgData name="Răzvan Cristea" userId="df032329840d68c5" providerId="LiveId" clId="{D24B08DA-073F-48A6-9FA9-8442B1B37CB6}" dt="2024-11-10T15:34:11.991" v="3078"/>
          <ac:spMkLst>
            <pc:docMk/>
            <pc:sldMk cId="1697535987" sldId="256"/>
            <ac:spMk id="45" creationId="{F6C54166-1D7F-B683-B145-3253E1031B62}"/>
          </ac:spMkLst>
        </pc:spChg>
        <pc:spChg chg="del mod topLvl">
          <ac:chgData name="Răzvan Cristea" userId="df032329840d68c5" providerId="LiveId" clId="{D24B08DA-073F-48A6-9FA9-8442B1B37CB6}" dt="2024-11-09T09:28:31.972" v="2002" actId="478"/>
          <ac:spMkLst>
            <pc:docMk/>
            <pc:sldMk cId="1697535987" sldId="256"/>
            <ac:spMk id="46" creationId="{636340D6-2968-022B-A65E-616951623006}"/>
          </ac:spMkLst>
        </pc:spChg>
        <pc:spChg chg="add del mod">
          <ac:chgData name="Răzvan Cristea" userId="df032329840d68c5" providerId="LiveId" clId="{D24B08DA-073F-48A6-9FA9-8442B1B37CB6}" dt="2024-11-09T09:37:31.714" v="2137" actId="478"/>
          <ac:spMkLst>
            <pc:docMk/>
            <pc:sldMk cId="1697535987" sldId="256"/>
            <ac:spMk id="47" creationId="{BC67257B-03D4-E6E3-0740-8D7C9D372DAC}"/>
          </ac:spMkLst>
        </pc:spChg>
        <pc:spChg chg="add del mod">
          <ac:chgData name="Răzvan Cristea" userId="df032329840d68c5" providerId="LiveId" clId="{D24B08DA-073F-48A6-9FA9-8442B1B37CB6}" dt="2024-11-09T09:41:56.434" v="2151" actId="478"/>
          <ac:spMkLst>
            <pc:docMk/>
            <pc:sldMk cId="1697535987" sldId="256"/>
            <ac:spMk id="48" creationId="{F7400F11-5AE2-9A4E-5F23-F741B2B0277C}"/>
          </ac:spMkLst>
        </pc:spChg>
        <pc:spChg chg="add del mod">
          <ac:chgData name="Răzvan Cristea" userId="df032329840d68c5" providerId="LiveId" clId="{D24B08DA-073F-48A6-9FA9-8442B1B37CB6}" dt="2024-11-10T15:32:40.782" v="3071" actId="1076"/>
          <ac:spMkLst>
            <pc:docMk/>
            <pc:sldMk cId="1697535987" sldId="256"/>
            <ac:spMk id="49" creationId="{2BF6DD06-43F2-C127-B6FC-34DC3D1F46B5}"/>
          </ac:spMkLst>
        </pc:spChg>
        <pc:spChg chg="add del mod">
          <ac:chgData name="Răzvan Cristea" userId="df032329840d68c5" providerId="LiveId" clId="{D24B08DA-073F-48A6-9FA9-8442B1B37CB6}" dt="2024-11-09T09:38:32.534" v="2145" actId="478"/>
          <ac:spMkLst>
            <pc:docMk/>
            <pc:sldMk cId="1697535987" sldId="256"/>
            <ac:spMk id="50" creationId="{926FC698-122D-6D0D-3E7D-2A24D908A071}"/>
          </ac:spMkLst>
        </pc:spChg>
        <pc:spChg chg="mod">
          <ac:chgData name="Răzvan Cristea" userId="df032329840d68c5" providerId="LiveId" clId="{D24B08DA-073F-48A6-9FA9-8442B1B37CB6}" dt="2024-11-09T12:00:05.748" v="2401"/>
          <ac:spMkLst>
            <pc:docMk/>
            <pc:sldMk cId="1697535987" sldId="256"/>
            <ac:spMk id="54" creationId="{9C9E2ACE-A6F0-DE3F-1630-B9DCC8548E24}"/>
          </ac:spMkLst>
        </pc:spChg>
        <pc:spChg chg="mod">
          <ac:chgData name="Răzvan Cristea" userId="df032329840d68c5" providerId="LiveId" clId="{D24B08DA-073F-48A6-9FA9-8442B1B37CB6}" dt="2024-11-09T12:00:05.748" v="2401"/>
          <ac:spMkLst>
            <pc:docMk/>
            <pc:sldMk cId="1697535987" sldId="256"/>
            <ac:spMk id="55" creationId="{B057F6A7-D0F4-ABB2-2461-DC07CB747B7B}"/>
          </ac:spMkLst>
        </pc:spChg>
        <pc:spChg chg="mod">
          <ac:chgData name="Răzvan Cristea" userId="df032329840d68c5" providerId="LiveId" clId="{D24B08DA-073F-48A6-9FA9-8442B1B37CB6}" dt="2024-11-09T12:00:05.748" v="2401"/>
          <ac:spMkLst>
            <pc:docMk/>
            <pc:sldMk cId="1697535987" sldId="256"/>
            <ac:spMk id="56" creationId="{61B0516B-ACFE-C720-9039-E3BCC512CC33}"/>
          </ac:spMkLst>
        </pc:spChg>
        <pc:spChg chg="mod">
          <ac:chgData name="Răzvan Cristea" userId="df032329840d68c5" providerId="LiveId" clId="{D24B08DA-073F-48A6-9FA9-8442B1B37CB6}" dt="2024-11-09T12:00:05.748" v="2401"/>
          <ac:spMkLst>
            <pc:docMk/>
            <pc:sldMk cId="1697535987" sldId="256"/>
            <ac:spMk id="57" creationId="{62E6585F-ACBD-6BA1-2253-B8C087A17C84}"/>
          </ac:spMkLst>
        </pc:spChg>
        <pc:spChg chg="mod">
          <ac:chgData name="Răzvan Cristea" userId="df032329840d68c5" providerId="LiveId" clId="{D24B08DA-073F-48A6-9FA9-8442B1B37CB6}" dt="2024-11-09T12:00:05.748" v="2401"/>
          <ac:spMkLst>
            <pc:docMk/>
            <pc:sldMk cId="1697535987" sldId="256"/>
            <ac:spMk id="58" creationId="{711B1DB3-8DA5-1875-1BE0-76ADEC040440}"/>
          </ac:spMkLst>
        </pc:spChg>
        <pc:spChg chg="mod">
          <ac:chgData name="Răzvan Cristea" userId="df032329840d68c5" providerId="LiveId" clId="{D24B08DA-073F-48A6-9FA9-8442B1B37CB6}" dt="2024-11-09T12:00:05.748" v="2401"/>
          <ac:spMkLst>
            <pc:docMk/>
            <pc:sldMk cId="1697535987" sldId="256"/>
            <ac:spMk id="59" creationId="{F17B816A-A199-8B12-3F17-ADBFC25A9E8F}"/>
          </ac:spMkLst>
        </pc:spChg>
        <pc:spChg chg="mod">
          <ac:chgData name="Răzvan Cristea" userId="df032329840d68c5" providerId="LiveId" clId="{D24B08DA-073F-48A6-9FA9-8442B1B37CB6}" dt="2024-11-09T12:00:05.748" v="2401"/>
          <ac:spMkLst>
            <pc:docMk/>
            <pc:sldMk cId="1697535987" sldId="256"/>
            <ac:spMk id="60" creationId="{2F5827B1-214C-2B2B-5C9C-0C3D52D84542}"/>
          </ac:spMkLst>
        </pc:spChg>
        <pc:spChg chg="mod">
          <ac:chgData name="Răzvan Cristea" userId="df032329840d68c5" providerId="LiveId" clId="{D24B08DA-073F-48A6-9FA9-8442B1B37CB6}" dt="2024-11-09T12:00:05.748" v="2401"/>
          <ac:spMkLst>
            <pc:docMk/>
            <pc:sldMk cId="1697535987" sldId="256"/>
            <ac:spMk id="61" creationId="{1DBDC844-2B81-7BF4-D3CA-62B0AE7082CC}"/>
          </ac:spMkLst>
        </pc:spChg>
        <pc:grpChg chg="add del mod">
          <ac:chgData name="Răzvan Cristea" userId="df032329840d68c5" providerId="LiveId" clId="{D24B08DA-073F-48A6-9FA9-8442B1B37CB6}" dt="2024-11-09T08:13:13.603" v="1471" actId="165"/>
          <ac:grpSpMkLst>
            <pc:docMk/>
            <pc:sldMk cId="1697535987" sldId="256"/>
            <ac:grpSpMk id="2" creationId="{9AE9C2DA-0B2A-9344-897C-5F5E90C7D78E}"/>
          </ac:grpSpMkLst>
        </pc:grpChg>
        <pc:grpChg chg="add del mod ord">
          <ac:chgData name="Răzvan Cristea" userId="df032329840d68c5" providerId="LiveId" clId="{D24B08DA-073F-48A6-9FA9-8442B1B37CB6}" dt="2024-11-09T08:14:29.972" v="1483" actId="165"/>
          <ac:grpSpMkLst>
            <pc:docMk/>
            <pc:sldMk cId="1697535987" sldId="256"/>
            <ac:grpSpMk id="18" creationId="{D15FC55F-82BE-7EBA-70EE-BE281EB51647}"/>
          </ac:grpSpMkLst>
        </pc:grpChg>
        <pc:grpChg chg="add del mod">
          <ac:chgData name="Răzvan Cristea" userId="df032329840d68c5" providerId="LiveId" clId="{D24B08DA-073F-48A6-9FA9-8442B1B37CB6}" dt="2024-11-09T09:28:44.871" v="2006" actId="165"/>
          <ac:grpSpMkLst>
            <pc:docMk/>
            <pc:sldMk cId="1697535987" sldId="256"/>
            <ac:grpSpMk id="28" creationId="{CEFB07F1-54BF-30A6-42AA-8930D86816BE}"/>
          </ac:grpSpMkLst>
        </pc:grpChg>
        <pc:grpChg chg="add del mod">
          <ac:chgData name="Răzvan Cristea" userId="df032329840d68c5" providerId="LiveId" clId="{D24B08DA-073F-48A6-9FA9-8442B1B37CB6}" dt="2024-11-09T09:28:05.482" v="1997" actId="165"/>
          <ac:grpSpMkLst>
            <pc:docMk/>
            <pc:sldMk cId="1697535987" sldId="256"/>
            <ac:grpSpMk id="29" creationId="{7E211C32-8BF6-498E-E99D-5F4C75A45880}"/>
          </ac:grpSpMkLst>
        </pc:grpChg>
        <pc:grpChg chg="add del mod">
          <ac:chgData name="Răzvan Cristea" userId="df032329840d68c5" providerId="LiveId" clId="{D24B08DA-073F-48A6-9FA9-8442B1B37CB6}" dt="2024-11-09T11:45:52.588" v="2314" actId="165"/>
          <ac:grpSpMkLst>
            <pc:docMk/>
            <pc:sldMk cId="1697535987" sldId="256"/>
            <ac:grpSpMk id="29" creationId="{FEDAF468-23B4-E55F-BAB6-409E56D7591A}"/>
          </ac:grpSpMkLst>
        </pc:grpChg>
        <pc:grpChg chg="add del mod">
          <ac:chgData name="Răzvan Cristea" userId="df032329840d68c5" providerId="LiveId" clId="{D24B08DA-073F-48A6-9FA9-8442B1B37CB6}" dt="2024-11-09T11:46:31.128" v="2318" actId="165"/>
          <ac:grpSpMkLst>
            <pc:docMk/>
            <pc:sldMk cId="1697535987" sldId="256"/>
            <ac:grpSpMk id="33" creationId="{3D2472E7-DD97-9C95-DC98-4B435FF80235}"/>
          </ac:grpSpMkLst>
        </pc:grpChg>
        <pc:grpChg chg="add del mod">
          <ac:chgData name="Răzvan Cristea" userId="df032329840d68c5" providerId="LiveId" clId="{D24B08DA-073F-48A6-9FA9-8442B1B37CB6}" dt="2024-11-09T11:45:22.529" v="2308" actId="165"/>
          <ac:grpSpMkLst>
            <pc:docMk/>
            <pc:sldMk cId="1697535987" sldId="256"/>
            <ac:grpSpMk id="46" creationId="{7CBC21A4-60B3-E089-D5CF-02DBB0E573F8}"/>
          </ac:grpSpMkLst>
        </pc:grpChg>
        <pc:grpChg chg="add mod">
          <ac:chgData name="Răzvan Cristea" userId="df032329840d68c5" providerId="LiveId" clId="{D24B08DA-073F-48A6-9FA9-8442B1B37CB6}" dt="2024-11-10T15:28:35.335" v="3018" actId="1036"/>
          <ac:grpSpMkLst>
            <pc:docMk/>
            <pc:sldMk cId="1697535987" sldId="256"/>
            <ac:grpSpMk id="47" creationId="{8CBECEE2-5B28-6354-C6C8-E6F77C544AD1}"/>
          </ac:grpSpMkLst>
        </pc:grpChg>
        <pc:grpChg chg="add mod">
          <ac:chgData name="Răzvan Cristea" userId="df032329840d68c5" providerId="LiveId" clId="{D24B08DA-073F-48A6-9FA9-8442B1B37CB6}" dt="2024-11-10T15:33:50.872" v="3076"/>
          <ac:grpSpMkLst>
            <pc:docMk/>
            <pc:sldMk cId="1697535987" sldId="256"/>
            <ac:grpSpMk id="48" creationId="{F0ABA881-2C34-A3ED-7DA2-9002609754DA}"/>
          </ac:grpSpMkLst>
        </pc:grpChg>
        <pc:grpChg chg="add mod ord">
          <ac:chgData name="Răzvan Cristea" userId="df032329840d68c5" providerId="LiveId" clId="{D24B08DA-073F-48A6-9FA9-8442B1B37CB6}" dt="2024-11-10T15:27:41.826" v="2986" actId="1035"/>
          <ac:grpSpMkLst>
            <pc:docMk/>
            <pc:sldMk cId="1697535987" sldId="256"/>
            <ac:grpSpMk id="50" creationId="{FAB15262-F26A-FD6D-260F-B3834D5B80CB}"/>
          </ac:grpSpMkLst>
        </pc:grpChg>
        <pc:grpChg chg="add mod">
          <ac:chgData name="Răzvan Cristea" userId="df032329840d68c5" providerId="LiveId" clId="{D24B08DA-073F-48A6-9FA9-8442B1B37CB6}" dt="2024-11-09T12:06:17.697" v="2437" actId="207"/>
          <ac:grpSpMkLst>
            <pc:docMk/>
            <pc:sldMk cId="1697535987" sldId="256"/>
            <ac:grpSpMk id="51" creationId="{E0C6CC59-6A41-1CFA-720E-71EEAB0C8206}"/>
          </ac:grpSpMkLst>
        </pc:grpChg>
        <pc:grpChg chg="add mod">
          <ac:chgData name="Răzvan Cristea" userId="df032329840d68c5" providerId="LiveId" clId="{D24B08DA-073F-48A6-9FA9-8442B1B37CB6}" dt="2024-11-10T15:34:11.991" v="3078"/>
          <ac:grpSpMkLst>
            <pc:docMk/>
            <pc:sldMk cId="1697535987" sldId="256"/>
            <ac:grpSpMk id="52" creationId="{6C769F71-FD94-D6AF-7351-0EE0D3A52FF5}"/>
          </ac:grpSpMkLst>
        </pc:grpChg>
        <pc:grpChg chg="add del mod">
          <ac:chgData name="Răzvan Cristea" userId="df032329840d68c5" providerId="LiveId" clId="{D24B08DA-073F-48A6-9FA9-8442B1B37CB6}" dt="2024-11-09T12:00:12.148" v="2402" actId="478"/>
          <ac:grpSpMkLst>
            <pc:docMk/>
            <pc:sldMk cId="1697535987" sldId="256"/>
            <ac:grpSpMk id="53" creationId="{BF25C133-46A6-C4C8-EFC8-06D0C34C9BB7}"/>
          </ac:grpSpMkLst>
        </pc:grpChg>
        <pc:picChg chg="add del mod">
          <ac:chgData name="Răzvan Cristea" userId="df032329840d68c5" providerId="LiveId" clId="{D24B08DA-073F-48A6-9FA9-8442B1B37CB6}" dt="2024-11-07T17:03:50.021" v="885" actId="478"/>
          <ac:picMkLst>
            <pc:docMk/>
            <pc:sldMk cId="1697535987" sldId="256"/>
            <ac:picMk id="15" creationId="{5967542A-71D2-36AB-01DC-4B65169F5E1B}"/>
          </ac:picMkLst>
        </pc:picChg>
        <pc:picChg chg="add del mod ord">
          <ac:chgData name="Răzvan Cristea" userId="df032329840d68c5" providerId="LiveId" clId="{D24B08DA-073F-48A6-9FA9-8442B1B37CB6}" dt="2024-11-07T17:21:07.382" v="1150" actId="478"/>
          <ac:picMkLst>
            <pc:docMk/>
            <pc:sldMk cId="1697535987" sldId="256"/>
            <ac:picMk id="15" creationId="{CA6320E0-078D-7E1C-2669-BD67926D3812}"/>
          </ac:picMkLst>
        </pc:picChg>
        <pc:picChg chg="add del mod">
          <ac:chgData name="Răzvan Cristea" userId="df032329840d68c5" providerId="LiveId" clId="{D24B08DA-073F-48A6-9FA9-8442B1B37CB6}" dt="2024-11-07T17:04:27.690" v="889" actId="478"/>
          <ac:picMkLst>
            <pc:docMk/>
            <pc:sldMk cId="1697535987" sldId="256"/>
            <ac:picMk id="19" creationId="{6C1EC4B9-1729-C66B-0964-4477792C961B}"/>
          </ac:picMkLst>
        </pc:picChg>
        <pc:picChg chg="add del mod ord">
          <ac:chgData name="Răzvan Cristea" userId="df032329840d68c5" providerId="LiveId" clId="{D24B08DA-073F-48A6-9FA9-8442B1B37CB6}" dt="2024-11-07T16:07:42.359" v="426" actId="478"/>
          <ac:picMkLst>
            <pc:docMk/>
            <pc:sldMk cId="1697535987" sldId="256"/>
            <ac:picMk id="20" creationId="{91C2FD15-BBA8-B71B-B7CF-D0D030CF54E7}"/>
          </ac:picMkLst>
        </pc:picChg>
        <pc:picChg chg="add del mod ord">
          <ac:chgData name="Răzvan Cristea" userId="df032329840d68c5" providerId="LiveId" clId="{D24B08DA-073F-48A6-9FA9-8442B1B37CB6}" dt="2024-11-10T15:28:47.756" v="3019" actId="478"/>
          <ac:picMkLst>
            <pc:docMk/>
            <pc:sldMk cId="1697535987" sldId="256"/>
            <ac:picMk id="21" creationId="{6F3E5520-380E-E06C-E255-7DE92A8F2FE3}"/>
          </ac:picMkLst>
        </pc:picChg>
        <pc:picChg chg="del mod">
          <ac:chgData name="Răzvan Cristea" userId="df032329840d68c5" providerId="LiveId" clId="{D24B08DA-073F-48A6-9FA9-8442B1B37CB6}" dt="2024-11-07T15:03:28.313" v="24" actId="478"/>
          <ac:picMkLst>
            <pc:docMk/>
            <pc:sldMk cId="1697535987" sldId="256"/>
            <ac:picMk id="26" creationId="{24DA888F-AD88-9343-010F-EB856ECA7611}"/>
          </ac:picMkLst>
        </pc:picChg>
        <pc:picChg chg="add del mod ord modCrop">
          <ac:chgData name="Răzvan Cristea" userId="df032329840d68c5" providerId="LiveId" clId="{D24B08DA-073F-48A6-9FA9-8442B1B37CB6}" dt="2024-11-07T18:00:58.512" v="1316" actId="478"/>
          <ac:picMkLst>
            <pc:docMk/>
            <pc:sldMk cId="1697535987" sldId="256"/>
            <ac:picMk id="26" creationId="{F3F989A7-A0B4-FD51-3969-C92CBAD35DDC}"/>
          </ac:picMkLst>
        </pc:picChg>
        <pc:picChg chg="add del mod">
          <ac:chgData name="Răzvan Cristea" userId="df032329840d68c5" providerId="LiveId" clId="{D24B08DA-073F-48A6-9FA9-8442B1B37CB6}" dt="2024-11-07T16:00:20.155" v="395" actId="478"/>
          <ac:picMkLst>
            <pc:docMk/>
            <pc:sldMk cId="1697535987" sldId="256"/>
            <ac:picMk id="1026" creationId="{125B40B3-8D84-7FEB-1BDD-68267F2A71A8}"/>
          </ac:picMkLst>
        </pc:picChg>
        <pc:picChg chg="add mod">
          <ac:chgData name="Răzvan Cristea" userId="df032329840d68c5" providerId="LiveId" clId="{D24B08DA-073F-48A6-9FA9-8442B1B37CB6}" dt="2024-11-09T11:54:15.578" v="2357" actId="1076"/>
          <ac:picMkLst>
            <pc:docMk/>
            <pc:sldMk cId="1697535987" sldId="256"/>
            <ac:picMk id="1026" creationId="{481EB498-AA6A-EEEE-A398-E8AB6024536F}"/>
          </ac:picMkLst>
        </pc:picChg>
        <pc:picChg chg="add del mod">
          <ac:chgData name="Răzvan Cristea" userId="df032329840d68c5" providerId="LiveId" clId="{D24B08DA-073F-48A6-9FA9-8442B1B37CB6}" dt="2024-11-07T16:28:21.925" v="740" actId="478"/>
          <ac:picMkLst>
            <pc:docMk/>
            <pc:sldMk cId="1697535987" sldId="256"/>
            <ac:picMk id="1028" creationId="{791782B4-E400-79A9-9EE2-CCFBD24E2ABB}"/>
          </ac:picMkLst>
        </pc:picChg>
        <pc:picChg chg="add mod">
          <ac:chgData name="Răzvan Cristea" userId="df032329840d68c5" providerId="LiveId" clId="{D24B08DA-073F-48A6-9FA9-8442B1B37CB6}" dt="2024-11-09T12:00:42.908" v="2404" actId="1076"/>
          <ac:picMkLst>
            <pc:docMk/>
            <pc:sldMk cId="1697535987" sldId="256"/>
            <ac:picMk id="1028" creationId="{906B992C-B327-8A54-4589-83A8CA27E86E}"/>
          </ac:picMkLst>
        </pc:picChg>
      </pc:sldChg>
      <pc:sldChg chg="addSp delSp modSp add mod">
        <pc:chgData name="Răzvan Cristea" userId="df032329840d68c5" providerId="LiveId" clId="{D24B08DA-073F-48A6-9FA9-8442B1B37CB6}" dt="2024-11-10T16:47:49.821" v="3176" actId="478"/>
        <pc:sldMkLst>
          <pc:docMk/>
          <pc:sldMk cId="101495844" sldId="257"/>
        </pc:sldMkLst>
        <pc:spChg chg="add del mod">
          <ac:chgData name="Răzvan Cristea" userId="df032329840d68c5" providerId="LiveId" clId="{D24B08DA-073F-48A6-9FA9-8442B1B37CB6}" dt="2024-11-09T08:38:38.536" v="1857" actId="478"/>
          <ac:spMkLst>
            <pc:docMk/>
            <pc:sldMk cId="101495844" sldId="257"/>
            <ac:spMk id="2" creationId="{04777F8C-4471-68C3-E14E-F0E2D978753F}"/>
          </ac:spMkLst>
        </pc:spChg>
        <pc:spChg chg="add del mod">
          <ac:chgData name="Răzvan Cristea" userId="df032329840d68c5" providerId="LiveId" clId="{D24B08DA-073F-48A6-9FA9-8442B1B37CB6}" dt="2024-11-09T09:22:40.086" v="1975" actId="478"/>
          <ac:spMkLst>
            <pc:docMk/>
            <pc:sldMk cId="101495844" sldId="257"/>
            <ac:spMk id="2" creationId="{5CA3085F-DD67-04AC-320C-4B6E264EAA05}"/>
          </ac:spMkLst>
        </pc:spChg>
        <pc:spChg chg="add del mod">
          <ac:chgData name="Răzvan Cristea" userId="df032329840d68c5" providerId="LiveId" clId="{D24B08DA-073F-48A6-9FA9-8442B1B37CB6}" dt="2024-11-10T15:40:11.177" v="3154" actId="478"/>
          <ac:spMkLst>
            <pc:docMk/>
            <pc:sldMk cId="101495844" sldId="257"/>
            <ac:spMk id="2" creationId="{7965CB14-D05F-1792-84B8-90C6B10191FB}"/>
          </ac:spMkLst>
        </pc:spChg>
        <pc:spChg chg="mod">
          <ac:chgData name="Răzvan Cristea" userId="df032329840d68c5" providerId="LiveId" clId="{D24B08DA-073F-48A6-9FA9-8442B1B37CB6}" dt="2024-11-10T16:47:14.561" v="3170"/>
          <ac:spMkLst>
            <pc:docMk/>
            <pc:sldMk cId="101495844" sldId="257"/>
            <ac:spMk id="3" creationId="{AB0CC5CD-D294-480C-25CF-EF84303FBA47}"/>
          </ac:spMkLst>
        </pc:spChg>
        <pc:spChg chg="mod">
          <ac:chgData name="Răzvan Cristea" userId="df032329840d68c5" providerId="LiveId" clId="{D24B08DA-073F-48A6-9FA9-8442B1B37CB6}" dt="2024-11-09T11:57:30.291" v="2383" actId="207"/>
          <ac:spMkLst>
            <pc:docMk/>
            <pc:sldMk cId="101495844" sldId="257"/>
            <ac:spMk id="3" creationId="{FF1A787B-1E5A-4C6A-DD3A-BA863B69828F}"/>
          </ac:spMkLst>
        </pc:spChg>
        <pc:spChg chg="mod">
          <ac:chgData name="Răzvan Cristea" userId="df032329840d68c5" providerId="LiveId" clId="{D24B08DA-073F-48A6-9FA9-8442B1B37CB6}" dt="2024-11-10T16:47:14.561" v="3170"/>
          <ac:spMkLst>
            <pc:docMk/>
            <pc:sldMk cId="101495844" sldId="257"/>
            <ac:spMk id="4" creationId="{55F0DEA8-177F-8349-3132-1ECFA1543F34}"/>
          </ac:spMkLst>
        </pc:spChg>
        <pc:spChg chg="del mod">
          <ac:chgData name="Răzvan Cristea" userId="df032329840d68c5" providerId="LiveId" clId="{D24B08DA-073F-48A6-9FA9-8442B1B37CB6}" dt="2024-11-09T11:59:36.039" v="2397" actId="478"/>
          <ac:spMkLst>
            <pc:docMk/>
            <pc:sldMk cId="101495844" sldId="257"/>
            <ac:spMk id="4" creationId="{CDE3D619-150E-9865-71D1-0C8D72069624}"/>
          </ac:spMkLst>
        </pc:spChg>
        <pc:spChg chg="mod">
          <ac:chgData name="Răzvan Cristea" userId="df032329840d68c5" providerId="LiveId" clId="{D24B08DA-073F-48A6-9FA9-8442B1B37CB6}" dt="2024-11-10T16:47:14.561" v="3170"/>
          <ac:spMkLst>
            <pc:docMk/>
            <pc:sldMk cId="101495844" sldId="257"/>
            <ac:spMk id="5" creationId="{1F88BBCA-09BB-2E39-2CCA-085D712A88FE}"/>
          </ac:spMkLst>
        </pc:spChg>
        <pc:spChg chg="mod">
          <ac:chgData name="Răzvan Cristea" userId="df032329840d68c5" providerId="LiveId" clId="{D24B08DA-073F-48A6-9FA9-8442B1B37CB6}" dt="2024-11-09T12:23:37.363" v="2497" actId="1076"/>
          <ac:spMkLst>
            <pc:docMk/>
            <pc:sldMk cId="101495844" sldId="257"/>
            <ac:spMk id="5" creationId="{7E2C4094-F8F7-047C-0D92-C213892CB63C}"/>
          </ac:spMkLst>
        </pc:spChg>
        <pc:spChg chg="mod">
          <ac:chgData name="Răzvan Cristea" userId="df032329840d68c5" providerId="LiveId" clId="{D24B08DA-073F-48A6-9FA9-8442B1B37CB6}" dt="2024-11-10T16:47:14.561" v="3170"/>
          <ac:spMkLst>
            <pc:docMk/>
            <pc:sldMk cId="101495844" sldId="257"/>
            <ac:spMk id="6" creationId="{4AD9EF7E-A1A4-6549-24A3-883FCF6A8D21}"/>
          </ac:spMkLst>
        </pc:spChg>
        <pc:spChg chg="mod">
          <ac:chgData name="Răzvan Cristea" userId="df032329840d68c5" providerId="LiveId" clId="{D24B08DA-073F-48A6-9FA9-8442B1B37CB6}" dt="2024-11-09T11:57:30.291" v="2383" actId="207"/>
          <ac:spMkLst>
            <pc:docMk/>
            <pc:sldMk cId="101495844" sldId="257"/>
            <ac:spMk id="6" creationId="{7294B4E6-176D-80CC-FF99-279968A3B91A}"/>
          </ac:spMkLst>
        </pc:spChg>
        <pc:spChg chg="mod">
          <ac:chgData name="Răzvan Cristea" userId="df032329840d68c5" providerId="LiveId" clId="{D24B08DA-073F-48A6-9FA9-8442B1B37CB6}" dt="2024-11-09T11:57:30.291" v="2383" actId="207"/>
          <ac:spMkLst>
            <pc:docMk/>
            <pc:sldMk cId="101495844" sldId="257"/>
            <ac:spMk id="7" creationId="{01C423A0-CB5F-1F76-12C6-66E03184EAC0}"/>
          </ac:spMkLst>
        </pc:spChg>
        <pc:spChg chg="mod">
          <ac:chgData name="Răzvan Cristea" userId="df032329840d68c5" providerId="LiveId" clId="{D24B08DA-073F-48A6-9FA9-8442B1B37CB6}" dt="2024-11-10T16:47:14.561" v="3170"/>
          <ac:spMkLst>
            <pc:docMk/>
            <pc:sldMk cId="101495844" sldId="257"/>
            <ac:spMk id="7" creationId="{A5E57D40-4196-C272-4D03-5578E446CB7F}"/>
          </ac:spMkLst>
        </pc:spChg>
        <pc:spChg chg="mod">
          <ac:chgData name="Răzvan Cristea" userId="df032329840d68c5" providerId="LiveId" clId="{D24B08DA-073F-48A6-9FA9-8442B1B37CB6}" dt="2024-11-09T11:57:30.291" v="2383" actId="207"/>
          <ac:spMkLst>
            <pc:docMk/>
            <pc:sldMk cId="101495844" sldId="257"/>
            <ac:spMk id="8" creationId="{739D1F37-EB86-E6DD-1C8F-7CD255886D36}"/>
          </ac:spMkLst>
        </pc:spChg>
        <pc:spChg chg="mod">
          <ac:chgData name="Răzvan Cristea" userId="df032329840d68c5" providerId="LiveId" clId="{D24B08DA-073F-48A6-9FA9-8442B1B37CB6}" dt="2024-11-10T16:47:14.561" v="3170"/>
          <ac:spMkLst>
            <pc:docMk/>
            <pc:sldMk cId="101495844" sldId="257"/>
            <ac:spMk id="8" creationId="{BA13B108-C297-CECE-7975-783D3075FD3A}"/>
          </ac:spMkLst>
        </pc:spChg>
        <pc:spChg chg="mod">
          <ac:chgData name="Răzvan Cristea" userId="df032329840d68c5" providerId="LiveId" clId="{D24B08DA-073F-48A6-9FA9-8442B1B37CB6}" dt="2024-11-09T11:57:40.940" v="2385" actId="207"/>
          <ac:spMkLst>
            <pc:docMk/>
            <pc:sldMk cId="101495844" sldId="257"/>
            <ac:spMk id="9" creationId="{82D8C89D-4CF0-5824-7A70-0FB0979D4FC7}"/>
          </ac:spMkLst>
        </pc:spChg>
        <pc:spChg chg="mod">
          <ac:chgData name="Răzvan Cristea" userId="df032329840d68c5" providerId="LiveId" clId="{D24B08DA-073F-48A6-9FA9-8442B1B37CB6}" dt="2024-11-10T16:47:14.561" v="3170"/>
          <ac:spMkLst>
            <pc:docMk/>
            <pc:sldMk cId="101495844" sldId="257"/>
            <ac:spMk id="9" creationId="{EADEAFD2-1AAF-AF82-F682-11B6C8882CBC}"/>
          </ac:spMkLst>
        </pc:spChg>
        <pc:spChg chg="mod">
          <ac:chgData name="Răzvan Cristea" userId="df032329840d68c5" providerId="LiveId" clId="{D24B08DA-073F-48A6-9FA9-8442B1B37CB6}" dt="2024-11-10T16:47:14.561" v="3170"/>
          <ac:spMkLst>
            <pc:docMk/>
            <pc:sldMk cId="101495844" sldId="257"/>
            <ac:spMk id="10" creationId="{53771F58-B827-7FAB-5FF9-6787EA1C7DFD}"/>
          </ac:spMkLst>
        </pc:spChg>
        <pc:spChg chg="mod">
          <ac:chgData name="Răzvan Cristea" userId="df032329840d68c5" providerId="LiveId" clId="{D24B08DA-073F-48A6-9FA9-8442B1B37CB6}" dt="2024-11-09T11:57:40.940" v="2385" actId="207"/>
          <ac:spMkLst>
            <pc:docMk/>
            <pc:sldMk cId="101495844" sldId="257"/>
            <ac:spMk id="10" creationId="{A2864466-A4AA-7AE8-B82F-82AF6633EE7D}"/>
          </ac:spMkLst>
        </pc:spChg>
        <pc:spChg chg="mod">
          <ac:chgData name="Răzvan Cristea" userId="df032329840d68c5" providerId="LiveId" clId="{D24B08DA-073F-48A6-9FA9-8442B1B37CB6}" dt="2024-11-10T16:47:14.561" v="3170"/>
          <ac:spMkLst>
            <pc:docMk/>
            <pc:sldMk cId="101495844" sldId="257"/>
            <ac:spMk id="11" creationId="{75C94B21-05EE-9F96-F612-29B7D688778A}"/>
          </ac:spMkLst>
        </pc:spChg>
        <pc:spChg chg="mod ord">
          <ac:chgData name="Răzvan Cristea" userId="df032329840d68c5" providerId="LiveId" clId="{D24B08DA-073F-48A6-9FA9-8442B1B37CB6}" dt="2024-11-09T11:57:40.940" v="2385" actId="207"/>
          <ac:spMkLst>
            <pc:docMk/>
            <pc:sldMk cId="101495844" sldId="257"/>
            <ac:spMk id="11" creationId="{965BFD03-56D5-D9A0-E58F-CD824D19D127}"/>
          </ac:spMkLst>
        </pc:spChg>
        <pc:spChg chg="mod">
          <ac:chgData name="Răzvan Cristea" userId="df032329840d68c5" providerId="LiveId" clId="{D24B08DA-073F-48A6-9FA9-8442B1B37CB6}" dt="2024-11-10T16:47:14.561" v="3170"/>
          <ac:spMkLst>
            <pc:docMk/>
            <pc:sldMk cId="101495844" sldId="257"/>
            <ac:spMk id="12" creationId="{2963E225-826D-ED11-41CA-D05FA1E78173}"/>
          </ac:spMkLst>
        </pc:spChg>
        <pc:spChg chg="add del">
          <ac:chgData name="Răzvan Cristea" userId="df032329840d68c5" providerId="LiveId" clId="{D24B08DA-073F-48A6-9FA9-8442B1B37CB6}" dt="2024-11-09T08:36:00.917" v="1840" actId="478"/>
          <ac:spMkLst>
            <pc:docMk/>
            <pc:sldMk cId="101495844" sldId="257"/>
            <ac:spMk id="12" creationId="{6B3EDA96-7062-6900-97E8-07767D9CFF10}"/>
          </ac:spMkLst>
        </pc:spChg>
        <pc:spChg chg="add del mod">
          <ac:chgData name="Răzvan Cristea" userId="df032329840d68c5" providerId="LiveId" clId="{D24B08DA-073F-48A6-9FA9-8442B1B37CB6}" dt="2024-11-09T09:22:40.086" v="1975" actId="478"/>
          <ac:spMkLst>
            <pc:docMk/>
            <pc:sldMk cId="101495844" sldId="257"/>
            <ac:spMk id="12" creationId="{7319A5C3-C392-35AC-6970-E3DB3E5F432E}"/>
          </ac:spMkLst>
        </pc:spChg>
        <pc:spChg chg="mod">
          <ac:chgData name="Răzvan Cristea" userId="df032329840d68c5" providerId="LiveId" clId="{D24B08DA-073F-48A6-9FA9-8442B1B37CB6}" dt="2024-11-09T12:23:37.363" v="2497" actId="1076"/>
          <ac:spMkLst>
            <pc:docMk/>
            <pc:sldMk cId="101495844" sldId="257"/>
            <ac:spMk id="13" creationId="{4DCBC3F6-12EA-BFCA-F4A7-ECBFACA35FC0}"/>
          </ac:spMkLst>
        </pc:spChg>
        <pc:spChg chg="mod">
          <ac:chgData name="Răzvan Cristea" userId="df032329840d68c5" providerId="LiveId" clId="{D24B08DA-073F-48A6-9FA9-8442B1B37CB6}" dt="2024-11-10T16:47:14.561" v="3170"/>
          <ac:spMkLst>
            <pc:docMk/>
            <pc:sldMk cId="101495844" sldId="257"/>
            <ac:spMk id="13" creationId="{636219F1-0E35-5B3E-2FBA-2FE3FBEF3657}"/>
          </ac:spMkLst>
        </pc:spChg>
        <pc:spChg chg="mod">
          <ac:chgData name="Răzvan Cristea" userId="df032329840d68c5" providerId="LiveId" clId="{D24B08DA-073F-48A6-9FA9-8442B1B37CB6}" dt="2024-11-10T16:47:14.561" v="3170"/>
          <ac:spMkLst>
            <pc:docMk/>
            <pc:sldMk cId="101495844" sldId="257"/>
            <ac:spMk id="14" creationId="{7F08CB4E-2771-A41D-5BCA-14743750FB80}"/>
          </ac:spMkLst>
        </pc:spChg>
        <pc:spChg chg="mod">
          <ac:chgData name="Răzvan Cristea" userId="df032329840d68c5" providerId="LiveId" clId="{D24B08DA-073F-48A6-9FA9-8442B1B37CB6}" dt="2024-11-09T12:23:57.262" v="2500" actId="14100"/>
          <ac:spMkLst>
            <pc:docMk/>
            <pc:sldMk cId="101495844" sldId="257"/>
            <ac:spMk id="14" creationId="{D4083B20-8453-B38B-0478-D275781E4255}"/>
          </ac:spMkLst>
        </pc:spChg>
        <pc:spChg chg="mod">
          <ac:chgData name="Răzvan Cristea" userId="df032329840d68c5" providerId="LiveId" clId="{D24B08DA-073F-48A6-9FA9-8442B1B37CB6}" dt="2024-11-09T11:57:30.291" v="2383" actId="207"/>
          <ac:spMkLst>
            <pc:docMk/>
            <pc:sldMk cId="101495844" sldId="257"/>
            <ac:spMk id="15" creationId="{E9B06725-56CA-F71B-B533-BABC301AD230}"/>
          </ac:spMkLst>
        </pc:spChg>
        <pc:spChg chg="mod">
          <ac:chgData name="Răzvan Cristea" userId="df032329840d68c5" providerId="LiveId" clId="{D24B08DA-073F-48A6-9FA9-8442B1B37CB6}" dt="2024-11-10T16:47:38.401" v="3174"/>
          <ac:spMkLst>
            <pc:docMk/>
            <pc:sldMk cId="101495844" sldId="257"/>
            <ac:spMk id="16" creationId="{1762FFF1-357A-D72A-F510-CAFD97E4368B}"/>
          </ac:spMkLst>
        </pc:spChg>
        <pc:spChg chg="add del mod">
          <ac:chgData name="Răzvan Cristea" userId="df032329840d68c5" providerId="LiveId" clId="{D24B08DA-073F-48A6-9FA9-8442B1B37CB6}" dt="2024-11-09T09:22:40.086" v="1975" actId="478"/>
          <ac:spMkLst>
            <pc:docMk/>
            <pc:sldMk cId="101495844" sldId="257"/>
            <ac:spMk id="16" creationId="{FE7A8103-5F87-8A56-0374-29326FEA94C9}"/>
          </ac:spMkLst>
        </pc:spChg>
        <pc:spChg chg="mod">
          <ac:chgData name="Răzvan Cristea" userId="df032329840d68c5" providerId="LiveId" clId="{D24B08DA-073F-48A6-9FA9-8442B1B37CB6}" dt="2024-11-10T16:47:38.401" v="3174"/>
          <ac:spMkLst>
            <pc:docMk/>
            <pc:sldMk cId="101495844" sldId="257"/>
            <ac:spMk id="17" creationId="{5302C7A8-12FF-A65B-7A26-EC760EB8A7B5}"/>
          </ac:spMkLst>
        </pc:spChg>
        <pc:spChg chg="mod">
          <ac:chgData name="Răzvan Cristea" userId="df032329840d68c5" providerId="LiveId" clId="{D24B08DA-073F-48A6-9FA9-8442B1B37CB6}" dt="2024-11-09T11:57:34.136" v="2384" actId="207"/>
          <ac:spMkLst>
            <pc:docMk/>
            <pc:sldMk cId="101495844" sldId="257"/>
            <ac:spMk id="17" creationId="{B36D57E0-A9ED-BF4D-F17E-14302428DDFF}"/>
          </ac:spMkLst>
        </pc:spChg>
        <pc:spChg chg="mod">
          <ac:chgData name="Răzvan Cristea" userId="df032329840d68c5" providerId="LiveId" clId="{D24B08DA-073F-48A6-9FA9-8442B1B37CB6}" dt="2024-11-10T16:47:38.401" v="3174"/>
          <ac:spMkLst>
            <pc:docMk/>
            <pc:sldMk cId="101495844" sldId="257"/>
            <ac:spMk id="18" creationId="{3D60D481-01DA-F1AC-D6AA-39465CF1F31C}"/>
          </ac:spMkLst>
        </pc:spChg>
        <pc:spChg chg="add del mod">
          <ac:chgData name="Răzvan Cristea" userId="df032329840d68c5" providerId="LiveId" clId="{D24B08DA-073F-48A6-9FA9-8442B1B37CB6}" dt="2024-11-09T09:22:40.086" v="1975" actId="478"/>
          <ac:spMkLst>
            <pc:docMk/>
            <pc:sldMk cId="101495844" sldId="257"/>
            <ac:spMk id="18" creationId="{9872DCF7-43D7-AB63-9D44-2B4398279526}"/>
          </ac:spMkLst>
        </pc:spChg>
        <pc:spChg chg="mod">
          <ac:chgData name="Răzvan Cristea" userId="df032329840d68c5" providerId="LiveId" clId="{D24B08DA-073F-48A6-9FA9-8442B1B37CB6}" dt="2024-11-09T11:57:30.291" v="2383" actId="207"/>
          <ac:spMkLst>
            <pc:docMk/>
            <pc:sldMk cId="101495844" sldId="257"/>
            <ac:spMk id="19" creationId="{0F20E40B-531E-E58A-C053-E0E8CCAA0713}"/>
          </ac:spMkLst>
        </pc:spChg>
        <pc:spChg chg="add del">
          <ac:chgData name="Răzvan Cristea" userId="df032329840d68c5" providerId="LiveId" clId="{D24B08DA-073F-48A6-9FA9-8442B1B37CB6}" dt="2024-11-09T08:36:00.917" v="1840" actId="478"/>
          <ac:spMkLst>
            <pc:docMk/>
            <pc:sldMk cId="101495844" sldId="257"/>
            <ac:spMk id="20" creationId="{04002DE9-EB66-2CFE-F3BF-FC5D533471F0}"/>
          </ac:spMkLst>
        </pc:spChg>
        <pc:spChg chg="add del mod">
          <ac:chgData name="Răzvan Cristea" userId="df032329840d68c5" providerId="LiveId" clId="{D24B08DA-073F-48A6-9FA9-8442B1B37CB6}" dt="2024-11-09T09:22:40.086" v="1975" actId="478"/>
          <ac:spMkLst>
            <pc:docMk/>
            <pc:sldMk cId="101495844" sldId="257"/>
            <ac:spMk id="20" creationId="{98840FE1-94B2-45D8-8287-2F1EEBFC29FB}"/>
          </ac:spMkLst>
        </pc:spChg>
        <pc:spChg chg="mod">
          <ac:chgData name="Răzvan Cristea" userId="df032329840d68c5" providerId="LiveId" clId="{D24B08DA-073F-48A6-9FA9-8442B1B37CB6}" dt="2024-11-09T11:57:40.940" v="2385" actId="207"/>
          <ac:spMkLst>
            <pc:docMk/>
            <pc:sldMk cId="101495844" sldId="257"/>
            <ac:spMk id="21" creationId="{58A27C64-D065-7560-9742-A2F960A8E1D3}"/>
          </ac:spMkLst>
        </pc:spChg>
        <pc:spChg chg="del mod">
          <ac:chgData name="Răzvan Cristea" userId="df032329840d68c5" providerId="LiveId" clId="{D24B08DA-073F-48A6-9FA9-8442B1B37CB6}" dt="2024-11-10T15:39:19.838" v="3147" actId="478"/>
          <ac:spMkLst>
            <pc:docMk/>
            <pc:sldMk cId="101495844" sldId="257"/>
            <ac:spMk id="22" creationId="{1B35CAE5-1DF3-ECB5-516C-F1EFA78C3FF7}"/>
          </ac:spMkLst>
        </pc:spChg>
        <pc:spChg chg="add del mod">
          <ac:chgData name="Răzvan Cristea" userId="df032329840d68c5" providerId="LiveId" clId="{D24B08DA-073F-48A6-9FA9-8442B1B37CB6}" dt="2024-11-09T09:22:40.086" v="1975" actId="478"/>
          <ac:spMkLst>
            <pc:docMk/>
            <pc:sldMk cId="101495844" sldId="257"/>
            <ac:spMk id="23" creationId="{B4CAB078-D6AE-6661-ECA7-85C8C6D687E1}"/>
          </ac:spMkLst>
        </pc:spChg>
        <pc:spChg chg="add del mod">
          <ac:chgData name="Răzvan Cristea" userId="df032329840d68c5" providerId="LiveId" clId="{D24B08DA-073F-48A6-9FA9-8442B1B37CB6}" dt="2024-11-10T15:39:19.838" v="3147" actId="478"/>
          <ac:spMkLst>
            <pc:docMk/>
            <pc:sldMk cId="101495844" sldId="257"/>
            <ac:spMk id="23" creationId="{F30D3F8E-6DB0-A5CF-3F36-20D6EE93A704}"/>
          </ac:spMkLst>
        </pc:spChg>
        <pc:spChg chg="add del mod">
          <ac:chgData name="Răzvan Cristea" userId="df032329840d68c5" providerId="LiveId" clId="{D24B08DA-073F-48A6-9FA9-8442B1B37CB6}" dt="2024-11-09T09:22:40.086" v="1975" actId="478"/>
          <ac:spMkLst>
            <pc:docMk/>
            <pc:sldMk cId="101495844" sldId="257"/>
            <ac:spMk id="24" creationId="{FE6A459F-2043-6D10-0755-2F806DC61711}"/>
          </ac:spMkLst>
        </pc:spChg>
        <pc:spChg chg="add mod">
          <ac:chgData name="Răzvan Cristea" userId="df032329840d68c5" providerId="LiveId" clId="{D24B08DA-073F-48A6-9FA9-8442B1B37CB6}" dt="2024-11-09T09:22:50.506" v="1977" actId="164"/>
          <ac:spMkLst>
            <pc:docMk/>
            <pc:sldMk cId="101495844" sldId="257"/>
            <ac:spMk id="25" creationId="{B197B00B-E379-D933-03F6-2C164748952F}"/>
          </ac:spMkLst>
        </pc:spChg>
        <pc:spChg chg="mod">
          <ac:chgData name="Răzvan Cristea" userId="df032329840d68c5" providerId="LiveId" clId="{D24B08DA-073F-48A6-9FA9-8442B1B37CB6}" dt="2024-11-10T15:39:21.108" v="3148"/>
          <ac:spMkLst>
            <pc:docMk/>
            <pc:sldMk cId="101495844" sldId="257"/>
            <ac:spMk id="25" creationId="{DB39D7F8-31CC-5098-F6D8-9A107D150E83}"/>
          </ac:spMkLst>
        </pc:spChg>
        <pc:spChg chg="mod">
          <ac:chgData name="Răzvan Cristea" userId="df032329840d68c5" providerId="LiveId" clId="{D24B08DA-073F-48A6-9FA9-8442B1B37CB6}" dt="2024-11-09T11:57:45.390" v="2386" actId="207"/>
          <ac:spMkLst>
            <pc:docMk/>
            <pc:sldMk cId="101495844" sldId="257"/>
            <ac:spMk id="26" creationId="{22D34D5B-5566-7DF5-C274-4EB5D685B2DA}"/>
          </ac:spMkLst>
        </pc:spChg>
        <pc:spChg chg="mod">
          <ac:chgData name="Răzvan Cristea" userId="df032329840d68c5" providerId="LiveId" clId="{D24B08DA-073F-48A6-9FA9-8442B1B37CB6}" dt="2024-11-10T15:39:21.108" v="3148"/>
          <ac:spMkLst>
            <pc:docMk/>
            <pc:sldMk cId="101495844" sldId="257"/>
            <ac:spMk id="27" creationId="{48870E9A-C4B1-37B9-55B4-A8E2629BA450}"/>
          </ac:spMkLst>
        </pc:spChg>
        <pc:spChg chg="add mod">
          <ac:chgData name="Răzvan Cristea" userId="df032329840d68c5" providerId="LiveId" clId="{D24B08DA-073F-48A6-9FA9-8442B1B37CB6}" dt="2024-11-09T09:22:50.506" v="1977" actId="164"/>
          <ac:spMkLst>
            <pc:docMk/>
            <pc:sldMk cId="101495844" sldId="257"/>
            <ac:spMk id="27" creationId="{586EE26E-9C34-D924-6AD8-EB668F794801}"/>
          </ac:spMkLst>
        </pc:spChg>
        <pc:spChg chg="mod">
          <ac:chgData name="Răzvan Cristea" userId="df032329840d68c5" providerId="LiveId" clId="{D24B08DA-073F-48A6-9FA9-8442B1B37CB6}" dt="2024-11-10T15:39:21.108" v="3148"/>
          <ac:spMkLst>
            <pc:docMk/>
            <pc:sldMk cId="101495844" sldId="257"/>
            <ac:spMk id="28" creationId="{485A98CC-43A7-EE64-059A-974382A2CB4F}"/>
          </ac:spMkLst>
        </pc:spChg>
        <pc:spChg chg="add mod">
          <ac:chgData name="Răzvan Cristea" userId="df032329840d68c5" providerId="LiveId" clId="{D24B08DA-073F-48A6-9FA9-8442B1B37CB6}" dt="2024-11-09T09:22:50.506" v="1977" actId="164"/>
          <ac:spMkLst>
            <pc:docMk/>
            <pc:sldMk cId="101495844" sldId="257"/>
            <ac:spMk id="28" creationId="{E9EB2544-2782-27CF-C214-0C442645127D}"/>
          </ac:spMkLst>
        </pc:spChg>
        <pc:spChg chg="add mod">
          <ac:chgData name="Răzvan Cristea" userId="df032329840d68c5" providerId="LiveId" clId="{D24B08DA-073F-48A6-9FA9-8442B1B37CB6}" dt="2024-11-09T09:22:50.506" v="1977" actId="164"/>
          <ac:spMkLst>
            <pc:docMk/>
            <pc:sldMk cId="101495844" sldId="257"/>
            <ac:spMk id="29" creationId="{5CD9BCC8-0F15-34E1-169D-DF14485CA407}"/>
          </ac:spMkLst>
        </pc:spChg>
        <pc:spChg chg="mod">
          <ac:chgData name="Răzvan Cristea" userId="df032329840d68c5" providerId="LiveId" clId="{D24B08DA-073F-48A6-9FA9-8442B1B37CB6}" dt="2024-11-10T15:39:21.108" v="3148"/>
          <ac:spMkLst>
            <pc:docMk/>
            <pc:sldMk cId="101495844" sldId="257"/>
            <ac:spMk id="29" creationId="{DC8908DA-27AE-96C4-2A22-68D278D0909C}"/>
          </ac:spMkLst>
        </pc:spChg>
        <pc:spChg chg="add mod">
          <ac:chgData name="Răzvan Cristea" userId="df032329840d68c5" providerId="LiveId" clId="{D24B08DA-073F-48A6-9FA9-8442B1B37CB6}" dt="2024-11-09T09:22:50.506" v="1977" actId="164"/>
          <ac:spMkLst>
            <pc:docMk/>
            <pc:sldMk cId="101495844" sldId="257"/>
            <ac:spMk id="30" creationId="{4DC250B4-A5A4-52AD-0F19-D15D8AEA010F}"/>
          </ac:spMkLst>
        </pc:spChg>
        <pc:spChg chg="mod">
          <ac:chgData name="Răzvan Cristea" userId="df032329840d68c5" providerId="LiveId" clId="{D24B08DA-073F-48A6-9FA9-8442B1B37CB6}" dt="2024-11-10T15:39:21.108" v="3148"/>
          <ac:spMkLst>
            <pc:docMk/>
            <pc:sldMk cId="101495844" sldId="257"/>
            <ac:spMk id="30" creationId="{A3D19893-4CB8-F7DF-B4C2-7D192A07CF13}"/>
          </ac:spMkLst>
        </pc:spChg>
        <pc:spChg chg="mod">
          <ac:chgData name="Răzvan Cristea" userId="df032329840d68c5" providerId="LiveId" clId="{D24B08DA-073F-48A6-9FA9-8442B1B37CB6}" dt="2024-11-09T11:57:40.940" v="2385" actId="207"/>
          <ac:spMkLst>
            <pc:docMk/>
            <pc:sldMk cId="101495844" sldId="257"/>
            <ac:spMk id="31" creationId="{F315C57A-7854-9F38-AE10-3FDC73245156}"/>
          </ac:spMkLst>
        </pc:spChg>
        <pc:spChg chg="mod">
          <ac:chgData name="Răzvan Cristea" userId="df032329840d68c5" providerId="LiveId" clId="{D24B08DA-073F-48A6-9FA9-8442B1B37CB6}" dt="2024-11-10T15:39:21.108" v="3148"/>
          <ac:spMkLst>
            <pc:docMk/>
            <pc:sldMk cId="101495844" sldId="257"/>
            <ac:spMk id="32" creationId="{24AC0A59-446E-BF77-AE97-2634A76CB1A6}"/>
          </ac:spMkLst>
        </pc:spChg>
        <pc:spChg chg="add mod">
          <ac:chgData name="Răzvan Cristea" userId="df032329840d68c5" providerId="LiveId" clId="{D24B08DA-073F-48A6-9FA9-8442B1B37CB6}" dt="2024-11-09T09:22:50.506" v="1977" actId="164"/>
          <ac:spMkLst>
            <pc:docMk/>
            <pc:sldMk cId="101495844" sldId="257"/>
            <ac:spMk id="32" creationId="{68256FA9-8E65-D468-E64D-C1DD187A23AF}"/>
          </ac:spMkLst>
        </pc:spChg>
        <pc:spChg chg="mod">
          <ac:chgData name="Răzvan Cristea" userId="df032329840d68c5" providerId="LiveId" clId="{D24B08DA-073F-48A6-9FA9-8442B1B37CB6}" dt="2024-11-09T11:57:40.940" v="2385" actId="207"/>
          <ac:spMkLst>
            <pc:docMk/>
            <pc:sldMk cId="101495844" sldId="257"/>
            <ac:spMk id="33" creationId="{9A1EB048-3065-B27E-E7FD-2C6467BB7A75}"/>
          </ac:spMkLst>
        </pc:spChg>
        <pc:spChg chg="mod">
          <ac:chgData name="Răzvan Cristea" userId="df032329840d68c5" providerId="LiveId" clId="{D24B08DA-073F-48A6-9FA9-8442B1B37CB6}" dt="2024-11-10T15:39:21.108" v="3148"/>
          <ac:spMkLst>
            <pc:docMk/>
            <pc:sldMk cId="101495844" sldId="257"/>
            <ac:spMk id="34" creationId="{D615FCC7-2D5A-BC83-2BE8-C6A64B59C6B4}"/>
          </ac:spMkLst>
        </pc:spChg>
        <pc:spChg chg="add mod">
          <ac:chgData name="Răzvan Cristea" userId="df032329840d68c5" providerId="LiveId" clId="{D24B08DA-073F-48A6-9FA9-8442B1B37CB6}" dt="2024-11-09T09:22:50.506" v="1977" actId="164"/>
          <ac:spMkLst>
            <pc:docMk/>
            <pc:sldMk cId="101495844" sldId="257"/>
            <ac:spMk id="34" creationId="{F6C54166-1D7F-B683-B145-3253E1031B62}"/>
          </ac:spMkLst>
        </pc:spChg>
        <pc:spChg chg="add mod">
          <ac:chgData name="Răzvan Cristea" userId="df032329840d68c5" providerId="LiveId" clId="{D24B08DA-073F-48A6-9FA9-8442B1B37CB6}" dt="2024-11-09T09:22:50.506" v="1977" actId="164"/>
          <ac:spMkLst>
            <pc:docMk/>
            <pc:sldMk cId="101495844" sldId="257"/>
            <ac:spMk id="35" creationId="{636340D6-2968-022B-A65E-616951623006}"/>
          </ac:spMkLst>
        </pc:spChg>
        <pc:spChg chg="mod">
          <ac:chgData name="Răzvan Cristea" userId="df032329840d68c5" providerId="LiveId" clId="{D24B08DA-073F-48A6-9FA9-8442B1B37CB6}" dt="2024-11-10T15:39:21.108" v="3148"/>
          <ac:spMkLst>
            <pc:docMk/>
            <pc:sldMk cId="101495844" sldId="257"/>
            <ac:spMk id="35" creationId="{FD774377-2E35-7945-2B8F-4C361D017E0A}"/>
          </ac:spMkLst>
        </pc:spChg>
        <pc:spChg chg="mod">
          <ac:chgData name="Răzvan Cristea" userId="df032329840d68c5" providerId="LiveId" clId="{D24B08DA-073F-48A6-9FA9-8442B1B37CB6}" dt="2024-11-10T15:39:21.108" v="3148"/>
          <ac:spMkLst>
            <pc:docMk/>
            <pc:sldMk cId="101495844" sldId="257"/>
            <ac:spMk id="36" creationId="{877B1489-41CF-0976-CB76-732536079AD6}"/>
          </ac:spMkLst>
        </pc:spChg>
        <pc:spChg chg="add del mod">
          <ac:chgData name="Răzvan Cristea" userId="df032329840d68c5" providerId="LiveId" clId="{D24B08DA-073F-48A6-9FA9-8442B1B37CB6}" dt="2024-11-09T08:36:26.617" v="1843" actId="478"/>
          <ac:spMkLst>
            <pc:docMk/>
            <pc:sldMk cId="101495844" sldId="257"/>
            <ac:spMk id="36" creationId="{A14E920F-3BC6-C56D-1729-4A90C89FC839}"/>
          </ac:spMkLst>
        </pc:spChg>
        <pc:spChg chg="mod">
          <ac:chgData name="Răzvan Cristea" userId="df032329840d68c5" providerId="LiveId" clId="{D24B08DA-073F-48A6-9FA9-8442B1B37CB6}" dt="2024-11-09T11:57:40.940" v="2385" actId="207"/>
          <ac:spMkLst>
            <pc:docMk/>
            <pc:sldMk cId="101495844" sldId="257"/>
            <ac:spMk id="37" creationId="{116396D4-9805-76A2-AA18-9E7F4B2437DB}"/>
          </ac:spMkLst>
        </pc:spChg>
        <pc:spChg chg="mod">
          <ac:chgData name="Răzvan Cristea" userId="df032329840d68c5" providerId="LiveId" clId="{D24B08DA-073F-48A6-9FA9-8442B1B37CB6}" dt="2024-11-10T15:39:21.108" v="3148"/>
          <ac:spMkLst>
            <pc:docMk/>
            <pc:sldMk cId="101495844" sldId="257"/>
            <ac:spMk id="38" creationId="{FF28A868-235A-9A1E-EE9A-73EE2B5EC6BB}"/>
          </ac:spMkLst>
        </pc:spChg>
        <pc:spChg chg="mod">
          <ac:chgData name="Răzvan Cristea" userId="df032329840d68c5" providerId="LiveId" clId="{D24B08DA-073F-48A6-9FA9-8442B1B37CB6}" dt="2024-11-09T11:57:30.291" v="2383" actId="207"/>
          <ac:spMkLst>
            <pc:docMk/>
            <pc:sldMk cId="101495844" sldId="257"/>
            <ac:spMk id="39" creationId="{79D84BC3-7743-CCF2-2C10-C09712300AAE}"/>
          </ac:spMkLst>
        </pc:spChg>
        <pc:spChg chg="mod">
          <ac:chgData name="Răzvan Cristea" userId="df032329840d68c5" providerId="LiveId" clId="{D24B08DA-073F-48A6-9FA9-8442B1B37CB6}" dt="2024-11-09T11:57:30.291" v="2383" actId="207"/>
          <ac:spMkLst>
            <pc:docMk/>
            <pc:sldMk cId="101495844" sldId="257"/>
            <ac:spMk id="40" creationId="{AA6E93C0-3D92-FCA4-FA1C-2533FE9AB32D}"/>
          </ac:spMkLst>
        </pc:spChg>
        <pc:spChg chg="mod">
          <ac:chgData name="Răzvan Cristea" userId="df032329840d68c5" providerId="LiveId" clId="{D24B08DA-073F-48A6-9FA9-8442B1B37CB6}" dt="2024-11-09T11:57:30.291" v="2383" actId="207"/>
          <ac:spMkLst>
            <pc:docMk/>
            <pc:sldMk cId="101495844" sldId="257"/>
            <ac:spMk id="41" creationId="{5E7B2F2B-C043-3B57-2CC6-4329BAEAB41A}"/>
          </ac:spMkLst>
        </pc:spChg>
        <pc:spChg chg="add del">
          <ac:chgData name="Răzvan Cristea" userId="df032329840d68c5" providerId="LiveId" clId="{D24B08DA-073F-48A6-9FA9-8442B1B37CB6}" dt="2024-11-09T08:36:00.917" v="1840" actId="478"/>
          <ac:spMkLst>
            <pc:docMk/>
            <pc:sldMk cId="101495844" sldId="257"/>
            <ac:spMk id="42" creationId="{DF5C4009-5959-BA6C-4166-CF6321F3E06B}"/>
          </ac:spMkLst>
        </pc:spChg>
        <pc:spChg chg="add del">
          <ac:chgData name="Răzvan Cristea" userId="df032329840d68c5" providerId="LiveId" clId="{D24B08DA-073F-48A6-9FA9-8442B1B37CB6}" dt="2024-11-09T08:36:00.917" v="1840" actId="478"/>
          <ac:spMkLst>
            <pc:docMk/>
            <pc:sldMk cId="101495844" sldId="257"/>
            <ac:spMk id="43" creationId="{46AEA8B7-42FD-DBA4-7143-034249C86CAC}"/>
          </ac:spMkLst>
        </pc:spChg>
        <pc:spChg chg="mod">
          <ac:chgData name="Răzvan Cristea" userId="df032329840d68c5" providerId="LiveId" clId="{D24B08DA-073F-48A6-9FA9-8442B1B37CB6}" dt="2024-11-10T15:39:21.108" v="3148"/>
          <ac:spMkLst>
            <pc:docMk/>
            <pc:sldMk cId="101495844" sldId="257"/>
            <ac:spMk id="43" creationId="{9851F400-E4CC-F37E-DB44-213D0FA8E9A0}"/>
          </ac:spMkLst>
        </pc:spChg>
        <pc:spChg chg="mod">
          <ac:chgData name="Răzvan Cristea" userId="df032329840d68c5" providerId="LiveId" clId="{D24B08DA-073F-48A6-9FA9-8442B1B37CB6}" dt="2024-11-10T15:39:21.108" v="3148"/>
          <ac:spMkLst>
            <pc:docMk/>
            <pc:sldMk cId="101495844" sldId="257"/>
            <ac:spMk id="44" creationId="{92CDE875-2C9A-0A43-4353-AE4A3E402F17}"/>
          </ac:spMkLst>
        </pc:spChg>
        <pc:spChg chg="mod">
          <ac:chgData name="Răzvan Cristea" userId="df032329840d68c5" providerId="LiveId" clId="{D24B08DA-073F-48A6-9FA9-8442B1B37CB6}" dt="2024-11-10T15:39:21.108" v="3148"/>
          <ac:spMkLst>
            <pc:docMk/>
            <pc:sldMk cId="101495844" sldId="257"/>
            <ac:spMk id="45" creationId="{13154CD9-CCC4-B681-1171-1F635136F8AF}"/>
          </ac:spMkLst>
        </pc:spChg>
        <pc:spChg chg="mod">
          <ac:chgData name="Răzvan Cristea" userId="df032329840d68c5" providerId="LiveId" clId="{D24B08DA-073F-48A6-9FA9-8442B1B37CB6}" dt="2024-11-10T15:39:21.108" v="3148"/>
          <ac:spMkLst>
            <pc:docMk/>
            <pc:sldMk cId="101495844" sldId="257"/>
            <ac:spMk id="47" creationId="{02DC8393-2866-8031-47E0-73B822BAA12A}"/>
          </ac:spMkLst>
        </pc:spChg>
        <pc:spChg chg="mod">
          <ac:chgData name="Răzvan Cristea" userId="df032329840d68c5" providerId="LiveId" clId="{D24B08DA-073F-48A6-9FA9-8442B1B37CB6}" dt="2024-11-10T15:39:21.108" v="3148"/>
          <ac:spMkLst>
            <pc:docMk/>
            <pc:sldMk cId="101495844" sldId="257"/>
            <ac:spMk id="48" creationId="{0C746AC0-32C2-FB34-555C-5CE31C48445E}"/>
          </ac:spMkLst>
        </pc:spChg>
        <pc:spChg chg="mod">
          <ac:chgData name="Răzvan Cristea" userId="df032329840d68c5" providerId="LiveId" clId="{D24B08DA-073F-48A6-9FA9-8442B1B37CB6}" dt="2024-11-10T15:39:21.108" v="3148"/>
          <ac:spMkLst>
            <pc:docMk/>
            <pc:sldMk cId="101495844" sldId="257"/>
            <ac:spMk id="49" creationId="{CCAA98C2-4A28-745F-B742-73E1536196EF}"/>
          </ac:spMkLst>
        </pc:spChg>
        <pc:spChg chg="mod">
          <ac:chgData name="Răzvan Cristea" userId="df032329840d68c5" providerId="LiveId" clId="{D24B08DA-073F-48A6-9FA9-8442B1B37CB6}" dt="2024-11-10T15:39:21.108" v="3148"/>
          <ac:spMkLst>
            <pc:docMk/>
            <pc:sldMk cId="101495844" sldId="257"/>
            <ac:spMk id="50" creationId="{59118B0B-61C2-B17D-A85D-3D6B9FBD8A00}"/>
          </ac:spMkLst>
        </pc:spChg>
        <pc:spChg chg="mod">
          <ac:chgData name="Răzvan Cristea" userId="df032329840d68c5" providerId="LiveId" clId="{D24B08DA-073F-48A6-9FA9-8442B1B37CB6}" dt="2024-11-10T15:39:21.108" v="3148"/>
          <ac:spMkLst>
            <pc:docMk/>
            <pc:sldMk cId="101495844" sldId="257"/>
            <ac:spMk id="51" creationId="{4B5F188A-4669-BC29-2F84-AEAFE3C069AC}"/>
          </ac:spMkLst>
        </pc:spChg>
        <pc:spChg chg="mod">
          <ac:chgData name="Răzvan Cristea" userId="df032329840d68c5" providerId="LiveId" clId="{D24B08DA-073F-48A6-9FA9-8442B1B37CB6}" dt="2024-11-10T15:39:21.108" v="3148"/>
          <ac:spMkLst>
            <pc:docMk/>
            <pc:sldMk cId="101495844" sldId="257"/>
            <ac:spMk id="52" creationId="{E5E3186D-517D-9620-D7A4-9987A39AA6EF}"/>
          </ac:spMkLst>
        </pc:spChg>
        <pc:spChg chg="mod">
          <ac:chgData name="Răzvan Cristea" userId="df032329840d68c5" providerId="LiveId" clId="{D24B08DA-073F-48A6-9FA9-8442B1B37CB6}" dt="2024-11-10T15:39:21.108" v="3148"/>
          <ac:spMkLst>
            <pc:docMk/>
            <pc:sldMk cId="101495844" sldId="257"/>
            <ac:spMk id="53" creationId="{49D74782-7FCB-1DF6-8E1B-499302F81551}"/>
          </ac:spMkLst>
        </pc:spChg>
        <pc:spChg chg="mod">
          <ac:chgData name="Răzvan Cristea" userId="df032329840d68c5" providerId="LiveId" clId="{D24B08DA-073F-48A6-9FA9-8442B1B37CB6}" dt="2024-11-10T15:39:21.108" v="3148"/>
          <ac:spMkLst>
            <pc:docMk/>
            <pc:sldMk cId="101495844" sldId="257"/>
            <ac:spMk id="54" creationId="{3FA91582-5494-86BC-F6FE-3DF723A54F52}"/>
          </ac:spMkLst>
        </pc:spChg>
        <pc:spChg chg="add del mod">
          <ac:chgData name="Răzvan Cristea" userId="df032329840d68c5" providerId="LiveId" clId="{D24B08DA-073F-48A6-9FA9-8442B1B37CB6}" dt="2024-11-10T15:40:13.007" v="3155" actId="478"/>
          <ac:spMkLst>
            <pc:docMk/>
            <pc:sldMk cId="101495844" sldId="257"/>
            <ac:spMk id="55" creationId="{547DF901-94BC-7DD3-9EE1-A57B0DAF943C}"/>
          </ac:spMkLst>
        </pc:spChg>
        <pc:spChg chg="add mod">
          <ac:chgData name="Răzvan Cristea" userId="df032329840d68c5" providerId="LiveId" clId="{D24B08DA-073F-48A6-9FA9-8442B1B37CB6}" dt="2024-11-10T15:39:52.377" v="3149"/>
          <ac:spMkLst>
            <pc:docMk/>
            <pc:sldMk cId="101495844" sldId="257"/>
            <ac:spMk id="56" creationId="{BFCF7688-2568-CBF4-57A6-532EE56A318C}"/>
          </ac:spMkLst>
        </pc:spChg>
        <pc:spChg chg="mod">
          <ac:chgData name="Răzvan Cristea" userId="df032329840d68c5" providerId="LiveId" clId="{D24B08DA-073F-48A6-9FA9-8442B1B37CB6}" dt="2024-11-10T15:39:52.377" v="3149"/>
          <ac:spMkLst>
            <pc:docMk/>
            <pc:sldMk cId="101495844" sldId="257"/>
            <ac:spMk id="58" creationId="{42C4C768-E7C6-9798-F75C-36369102FEF0}"/>
          </ac:spMkLst>
        </pc:spChg>
        <pc:spChg chg="mod">
          <ac:chgData name="Răzvan Cristea" userId="df032329840d68c5" providerId="LiveId" clId="{D24B08DA-073F-48A6-9FA9-8442B1B37CB6}" dt="2024-11-10T15:39:52.377" v="3149"/>
          <ac:spMkLst>
            <pc:docMk/>
            <pc:sldMk cId="101495844" sldId="257"/>
            <ac:spMk id="59" creationId="{CF90BFA4-1C63-4AE3-8FF9-713C40801E55}"/>
          </ac:spMkLst>
        </pc:spChg>
        <pc:spChg chg="mod">
          <ac:chgData name="Răzvan Cristea" userId="df032329840d68c5" providerId="LiveId" clId="{D24B08DA-073F-48A6-9FA9-8442B1B37CB6}" dt="2024-11-10T15:39:52.377" v="3149"/>
          <ac:spMkLst>
            <pc:docMk/>
            <pc:sldMk cId="101495844" sldId="257"/>
            <ac:spMk id="60" creationId="{72ABA50E-797E-5BE3-4012-5654BB896ACE}"/>
          </ac:spMkLst>
        </pc:spChg>
        <pc:spChg chg="mod">
          <ac:chgData name="Răzvan Cristea" userId="df032329840d68c5" providerId="LiveId" clId="{D24B08DA-073F-48A6-9FA9-8442B1B37CB6}" dt="2024-11-10T15:39:52.377" v="3149"/>
          <ac:spMkLst>
            <pc:docMk/>
            <pc:sldMk cId="101495844" sldId="257"/>
            <ac:spMk id="61" creationId="{E2893598-F0CC-95BB-5ECD-932419138466}"/>
          </ac:spMkLst>
        </pc:spChg>
        <pc:spChg chg="mod">
          <ac:chgData name="Răzvan Cristea" userId="df032329840d68c5" providerId="LiveId" clId="{D24B08DA-073F-48A6-9FA9-8442B1B37CB6}" dt="2024-11-10T15:39:52.377" v="3149"/>
          <ac:spMkLst>
            <pc:docMk/>
            <pc:sldMk cId="101495844" sldId="257"/>
            <ac:spMk id="62" creationId="{9B919C86-8E70-6AD7-B049-B0C745A55DB7}"/>
          </ac:spMkLst>
        </pc:spChg>
        <pc:spChg chg="mod">
          <ac:chgData name="Răzvan Cristea" userId="df032329840d68c5" providerId="LiveId" clId="{D24B08DA-073F-48A6-9FA9-8442B1B37CB6}" dt="2024-11-10T15:39:52.377" v="3149"/>
          <ac:spMkLst>
            <pc:docMk/>
            <pc:sldMk cId="101495844" sldId="257"/>
            <ac:spMk id="63" creationId="{91D2E13D-B0A2-007E-FABD-58FEB1AE936D}"/>
          </ac:spMkLst>
        </pc:spChg>
        <pc:spChg chg="mod">
          <ac:chgData name="Răzvan Cristea" userId="df032329840d68c5" providerId="LiveId" clId="{D24B08DA-073F-48A6-9FA9-8442B1B37CB6}" dt="2024-11-10T15:39:52.377" v="3149"/>
          <ac:spMkLst>
            <pc:docMk/>
            <pc:sldMk cId="101495844" sldId="257"/>
            <ac:spMk id="64" creationId="{00826A96-2ABC-84EE-2821-EF7C260A5588}"/>
          </ac:spMkLst>
        </pc:spChg>
        <pc:spChg chg="mod">
          <ac:chgData name="Răzvan Cristea" userId="df032329840d68c5" providerId="LiveId" clId="{D24B08DA-073F-48A6-9FA9-8442B1B37CB6}" dt="2024-11-10T15:39:52.377" v="3149"/>
          <ac:spMkLst>
            <pc:docMk/>
            <pc:sldMk cId="101495844" sldId="257"/>
            <ac:spMk id="65" creationId="{50A1ED68-FE94-B9F5-35EF-D9A05036A440}"/>
          </ac:spMkLst>
        </pc:spChg>
        <pc:spChg chg="mod">
          <ac:chgData name="Răzvan Cristea" userId="df032329840d68c5" providerId="LiveId" clId="{D24B08DA-073F-48A6-9FA9-8442B1B37CB6}" dt="2024-11-10T15:39:52.377" v="3149"/>
          <ac:spMkLst>
            <pc:docMk/>
            <pc:sldMk cId="101495844" sldId="257"/>
            <ac:spMk id="66" creationId="{03457B73-C678-81F3-ADE0-E7FED6B416D6}"/>
          </ac:spMkLst>
        </pc:spChg>
        <pc:spChg chg="mod">
          <ac:chgData name="Răzvan Cristea" userId="df032329840d68c5" providerId="LiveId" clId="{D24B08DA-073F-48A6-9FA9-8442B1B37CB6}" dt="2024-11-10T15:39:52.377" v="3149"/>
          <ac:spMkLst>
            <pc:docMk/>
            <pc:sldMk cId="101495844" sldId="257"/>
            <ac:spMk id="67" creationId="{257F97C9-F7DE-5AB2-F386-90A2D4248C6A}"/>
          </ac:spMkLst>
        </pc:spChg>
        <pc:spChg chg="mod">
          <ac:chgData name="Răzvan Cristea" userId="df032329840d68c5" providerId="LiveId" clId="{D24B08DA-073F-48A6-9FA9-8442B1B37CB6}" dt="2024-11-10T15:39:52.377" v="3149"/>
          <ac:spMkLst>
            <pc:docMk/>
            <pc:sldMk cId="101495844" sldId="257"/>
            <ac:spMk id="69" creationId="{C7C42A9D-C14F-6B6F-1DA1-4B62F2F1AC28}"/>
          </ac:spMkLst>
        </pc:spChg>
        <pc:spChg chg="mod">
          <ac:chgData name="Răzvan Cristea" userId="df032329840d68c5" providerId="LiveId" clId="{D24B08DA-073F-48A6-9FA9-8442B1B37CB6}" dt="2024-11-10T15:39:52.377" v="3149"/>
          <ac:spMkLst>
            <pc:docMk/>
            <pc:sldMk cId="101495844" sldId="257"/>
            <ac:spMk id="70" creationId="{9F3C3EAE-000B-01E9-8C96-E579EFAB2CB1}"/>
          </ac:spMkLst>
        </pc:spChg>
        <pc:spChg chg="mod">
          <ac:chgData name="Răzvan Cristea" userId="df032329840d68c5" providerId="LiveId" clId="{D24B08DA-073F-48A6-9FA9-8442B1B37CB6}" dt="2024-11-10T15:39:52.377" v="3149"/>
          <ac:spMkLst>
            <pc:docMk/>
            <pc:sldMk cId="101495844" sldId="257"/>
            <ac:spMk id="71" creationId="{A869F126-87C1-4925-D245-4902CD6A10F3}"/>
          </ac:spMkLst>
        </pc:spChg>
        <pc:spChg chg="mod">
          <ac:chgData name="Răzvan Cristea" userId="df032329840d68c5" providerId="LiveId" clId="{D24B08DA-073F-48A6-9FA9-8442B1B37CB6}" dt="2024-11-10T15:39:52.377" v="3149"/>
          <ac:spMkLst>
            <pc:docMk/>
            <pc:sldMk cId="101495844" sldId="257"/>
            <ac:spMk id="73" creationId="{56CDF7A8-FC07-FA6D-1C2E-36C9ECE52B75}"/>
          </ac:spMkLst>
        </pc:spChg>
        <pc:spChg chg="mod">
          <ac:chgData name="Răzvan Cristea" userId="df032329840d68c5" providerId="LiveId" clId="{D24B08DA-073F-48A6-9FA9-8442B1B37CB6}" dt="2024-11-10T15:39:52.377" v="3149"/>
          <ac:spMkLst>
            <pc:docMk/>
            <pc:sldMk cId="101495844" sldId="257"/>
            <ac:spMk id="74" creationId="{E4976722-EF2D-699C-696B-85F38CEAEFF9}"/>
          </ac:spMkLst>
        </pc:spChg>
        <pc:spChg chg="mod">
          <ac:chgData name="Răzvan Cristea" userId="df032329840d68c5" providerId="LiveId" clId="{D24B08DA-073F-48A6-9FA9-8442B1B37CB6}" dt="2024-11-10T15:39:52.377" v="3149"/>
          <ac:spMkLst>
            <pc:docMk/>
            <pc:sldMk cId="101495844" sldId="257"/>
            <ac:spMk id="75" creationId="{36142332-984E-D809-8910-584D5916DBEF}"/>
          </ac:spMkLst>
        </pc:spChg>
        <pc:spChg chg="mod">
          <ac:chgData name="Răzvan Cristea" userId="df032329840d68c5" providerId="LiveId" clId="{D24B08DA-073F-48A6-9FA9-8442B1B37CB6}" dt="2024-11-10T15:39:52.377" v="3149"/>
          <ac:spMkLst>
            <pc:docMk/>
            <pc:sldMk cId="101495844" sldId="257"/>
            <ac:spMk id="76" creationId="{0BEDB955-3842-3CCB-DA78-8662C6CB5EAB}"/>
          </ac:spMkLst>
        </pc:spChg>
        <pc:spChg chg="mod">
          <ac:chgData name="Răzvan Cristea" userId="df032329840d68c5" providerId="LiveId" clId="{D24B08DA-073F-48A6-9FA9-8442B1B37CB6}" dt="2024-11-10T15:39:52.377" v="3149"/>
          <ac:spMkLst>
            <pc:docMk/>
            <pc:sldMk cId="101495844" sldId="257"/>
            <ac:spMk id="77" creationId="{15446E43-9A0B-DAD7-13E4-31E0DF4421C1}"/>
          </ac:spMkLst>
        </pc:spChg>
        <pc:spChg chg="mod">
          <ac:chgData name="Răzvan Cristea" userId="df032329840d68c5" providerId="LiveId" clId="{D24B08DA-073F-48A6-9FA9-8442B1B37CB6}" dt="2024-11-10T15:39:52.377" v="3149"/>
          <ac:spMkLst>
            <pc:docMk/>
            <pc:sldMk cId="101495844" sldId="257"/>
            <ac:spMk id="78" creationId="{CC18999E-F69F-B683-A8E8-D0E6848487BE}"/>
          </ac:spMkLst>
        </pc:spChg>
        <pc:spChg chg="mod">
          <ac:chgData name="Răzvan Cristea" userId="df032329840d68c5" providerId="LiveId" clId="{D24B08DA-073F-48A6-9FA9-8442B1B37CB6}" dt="2024-11-10T15:39:52.377" v="3149"/>
          <ac:spMkLst>
            <pc:docMk/>
            <pc:sldMk cId="101495844" sldId="257"/>
            <ac:spMk id="79" creationId="{B26FA040-8820-89BA-90DC-3EBA501164A7}"/>
          </ac:spMkLst>
        </pc:spChg>
        <pc:spChg chg="mod">
          <ac:chgData name="Răzvan Cristea" userId="df032329840d68c5" providerId="LiveId" clId="{D24B08DA-073F-48A6-9FA9-8442B1B37CB6}" dt="2024-11-10T15:39:52.377" v="3149"/>
          <ac:spMkLst>
            <pc:docMk/>
            <pc:sldMk cId="101495844" sldId="257"/>
            <ac:spMk id="80" creationId="{42155B10-12DF-713D-CF47-B5BFADE0DD0B}"/>
          </ac:spMkLst>
        </pc:spChg>
        <pc:spChg chg="add mod">
          <ac:chgData name="Răzvan Cristea" userId="df032329840d68c5" providerId="LiveId" clId="{D24B08DA-073F-48A6-9FA9-8442B1B37CB6}" dt="2024-11-10T15:39:52.377" v="3149"/>
          <ac:spMkLst>
            <pc:docMk/>
            <pc:sldMk cId="101495844" sldId="257"/>
            <ac:spMk id="81" creationId="{5576F160-7991-8547-E767-8C0CC05C5A32}"/>
          </ac:spMkLst>
        </pc:spChg>
        <pc:spChg chg="mod">
          <ac:chgData name="Răzvan Cristea" userId="df032329840d68c5" providerId="LiveId" clId="{D24B08DA-073F-48A6-9FA9-8442B1B37CB6}" dt="2024-11-10T15:40:26.353" v="3156"/>
          <ac:spMkLst>
            <pc:docMk/>
            <pc:sldMk cId="101495844" sldId="257"/>
            <ac:spMk id="83" creationId="{58951159-4DC5-98DB-97F1-BFD9A5F6B1A9}"/>
          </ac:spMkLst>
        </pc:spChg>
        <pc:spChg chg="mod">
          <ac:chgData name="Răzvan Cristea" userId="df032329840d68c5" providerId="LiveId" clId="{D24B08DA-073F-48A6-9FA9-8442B1B37CB6}" dt="2024-11-10T15:40:26.353" v="3156"/>
          <ac:spMkLst>
            <pc:docMk/>
            <pc:sldMk cId="101495844" sldId="257"/>
            <ac:spMk id="84" creationId="{42A04C0C-E465-A980-E88C-323122906827}"/>
          </ac:spMkLst>
        </pc:spChg>
        <pc:spChg chg="mod">
          <ac:chgData name="Răzvan Cristea" userId="df032329840d68c5" providerId="LiveId" clId="{D24B08DA-073F-48A6-9FA9-8442B1B37CB6}" dt="2024-11-10T15:40:26.353" v="3156"/>
          <ac:spMkLst>
            <pc:docMk/>
            <pc:sldMk cId="101495844" sldId="257"/>
            <ac:spMk id="85" creationId="{F69B76A7-DA7F-5D55-1BD7-342CB3A3F35B}"/>
          </ac:spMkLst>
        </pc:spChg>
        <pc:spChg chg="mod">
          <ac:chgData name="Răzvan Cristea" userId="df032329840d68c5" providerId="LiveId" clId="{D24B08DA-073F-48A6-9FA9-8442B1B37CB6}" dt="2024-11-10T15:40:26.353" v="3156"/>
          <ac:spMkLst>
            <pc:docMk/>
            <pc:sldMk cId="101495844" sldId="257"/>
            <ac:spMk id="86" creationId="{F099419F-8DC8-12F8-D8F2-323031B17D1D}"/>
          </ac:spMkLst>
        </pc:spChg>
        <pc:spChg chg="mod">
          <ac:chgData name="Răzvan Cristea" userId="df032329840d68c5" providerId="LiveId" clId="{D24B08DA-073F-48A6-9FA9-8442B1B37CB6}" dt="2024-11-10T15:40:26.353" v="3156"/>
          <ac:spMkLst>
            <pc:docMk/>
            <pc:sldMk cId="101495844" sldId="257"/>
            <ac:spMk id="87" creationId="{88B53D89-7C25-1FC7-0762-EEE7AE6054DE}"/>
          </ac:spMkLst>
        </pc:spChg>
        <pc:spChg chg="mod">
          <ac:chgData name="Răzvan Cristea" userId="df032329840d68c5" providerId="LiveId" clId="{D24B08DA-073F-48A6-9FA9-8442B1B37CB6}" dt="2024-11-10T15:40:26.353" v="3156"/>
          <ac:spMkLst>
            <pc:docMk/>
            <pc:sldMk cId="101495844" sldId="257"/>
            <ac:spMk id="88" creationId="{9837145D-2EB5-5EC3-BEFA-0E334401DA07}"/>
          </ac:spMkLst>
        </pc:spChg>
        <pc:spChg chg="mod">
          <ac:chgData name="Răzvan Cristea" userId="df032329840d68c5" providerId="LiveId" clId="{D24B08DA-073F-48A6-9FA9-8442B1B37CB6}" dt="2024-11-10T15:40:26.353" v="3156"/>
          <ac:spMkLst>
            <pc:docMk/>
            <pc:sldMk cId="101495844" sldId="257"/>
            <ac:spMk id="89" creationId="{BD14116C-4AD1-B603-8A21-7A53EE0AE843}"/>
          </ac:spMkLst>
        </pc:spChg>
        <pc:spChg chg="mod">
          <ac:chgData name="Răzvan Cristea" userId="df032329840d68c5" providerId="LiveId" clId="{D24B08DA-073F-48A6-9FA9-8442B1B37CB6}" dt="2024-11-10T15:40:26.353" v="3156"/>
          <ac:spMkLst>
            <pc:docMk/>
            <pc:sldMk cId="101495844" sldId="257"/>
            <ac:spMk id="90" creationId="{D69259EC-FA08-7AE7-119A-5E138B68599F}"/>
          </ac:spMkLst>
        </pc:spChg>
        <pc:spChg chg="mod">
          <ac:chgData name="Răzvan Cristea" userId="df032329840d68c5" providerId="LiveId" clId="{D24B08DA-073F-48A6-9FA9-8442B1B37CB6}" dt="2024-11-10T15:40:26.353" v="3156"/>
          <ac:spMkLst>
            <pc:docMk/>
            <pc:sldMk cId="101495844" sldId="257"/>
            <ac:spMk id="91" creationId="{18FB17E7-7AC0-FF88-1124-7912FAB2D6CF}"/>
          </ac:spMkLst>
        </pc:spChg>
        <pc:spChg chg="mod">
          <ac:chgData name="Răzvan Cristea" userId="df032329840d68c5" providerId="LiveId" clId="{D24B08DA-073F-48A6-9FA9-8442B1B37CB6}" dt="2024-11-10T15:40:26.353" v="3156"/>
          <ac:spMkLst>
            <pc:docMk/>
            <pc:sldMk cId="101495844" sldId="257"/>
            <ac:spMk id="92" creationId="{F4849B0B-7925-308B-ED6F-A94B30910E35}"/>
          </ac:spMkLst>
        </pc:spChg>
        <pc:spChg chg="mod">
          <ac:chgData name="Răzvan Cristea" userId="df032329840d68c5" providerId="LiveId" clId="{D24B08DA-073F-48A6-9FA9-8442B1B37CB6}" dt="2024-11-10T16:47:46.502" v="3175" actId="207"/>
          <ac:spMkLst>
            <pc:docMk/>
            <pc:sldMk cId="101495844" sldId="257"/>
            <ac:spMk id="94" creationId="{41C87AC8-996E-E594-5C91-C477DB36125F}"/>
          </ac:spMkLst>
        </pc:spChg>
        <pc:spChg chg="mod">
          <ac:chgData name="Răzvan Cristea" userId="df032329840d68c5" providerId="LiveId" clId="{D24B08DA-073F-48A6-9FA9-8442B1B37CB6}" dt="2024-11-10T16:47:46.502" v="3175" actId="207"/>
          <ac:spMkLst>
            <pc:docMk/>
            <pc:sldMk cId="101495844" sldId="257"/>
            <ac:spMk id="95" creationId="{7934E615-3557-868A-6088-18B8564FB496}"/>
          </ac:spMkLst>
        </pc:spChg>
        <pc:spChg chg="mod">
          <ac:chgData name="Răzvan Cristea" userId="df032329840d68c5" providerId="LiveId" clId="{D24B08DA-073F-48A6-9FA9-8442B1B37CB6}" dt="2024-11-10T16:47:46.502" v="3175" actId="207"/>
          <ac:spMkLst>
            <pc:docMk/>
            <pc:sldMk cId="101495844" sldId="257"/>
            <ac:spMk id="96" creationId="{63C6A2D5-B0C6-E1D4-4CBD-84EF2AEF5B9A}"/>
          </ac:spMkLst>
        </pc:spChg>
        <pc:spChg chg="mod">
          <ac:chgData name="Răzvan Cristea" userId="df032329840d68c5" providerId="LiveId" clId="{D24B08DA-073F-48A6-9FA9-8442B1B37CB6}" dt="2024-11-10T16:47:22.771" v="3171" actId="207"/>
          <ac:spMkLst>
            <pc:docMk/>
            <pc:sldMk cId="101495844" sldId="257"/>
            <ac:spMk id="98" creationId="{413513F6-567C-A77A-3F37-0B3F676088C2}"/>
          </ac:spMkLst>
        </pc:spChg>
        <pc:spChg chg="mod">
          <ac:chgData name="Răzvan Cristea" userId="df032329840d68c5" providerId="LiveId" clId="{D24B08DA-073F-48A6-9FA9-8442B1B37CB6}" dt="2024-11-10T16:47:22.771" v="3171" actId="207"/>
          <ac:spMkLst>
            <pc:docMk/>
            <pc:sldMk cId="101495844" sldId="257"/>
            <ac:spMk id="99" creationId="{E2E5219F-F55D-C653-8D17-27EE1B207B6A}"/>
          </ac:spMkLst>
        </pc:spChg>
        <pc:spChg chg="mod">
          <ac:chgData name="Răzvan Cristea" userId="df032329840d68c5" providerId="LiveId" clId="{D24B08DA-073F-48A6-9FA9-8442B1B37CB6}" dt="2024-11-10T16:47:22.771" v="3171" actId="207"/>
          <ac:spMkLst>
            <pc:docMk/>
            <pc:sldMk cId="101495844" sldId="257"/>
            <ac:spMk id="100" creationId="{624EAB41-4FDC-434A-7FD6-87098D379104}"/>
          </ac:spMkLst>
        </pc:spChg>
        <pc:spChg chg="mod">
          <ac:chgData name="Răzvan Cristea" userId="df032329840d68c5" providerId="LiveId" clId="{D24B08DA-073F-48A6-9FA9-8442B1B37CB6}" dt="2024-11-10T16:47:22.771" v="3171" actId="207"/>
          <ac:spMkLst>
            <pc:docMk/>
            <pc:sldMk cId="101495844" sldId="257"/>
            <ac:spMk id="101" creationId="{502CB914-3451-6F86-895B-BF97F1C6C035}"/>
          </ac:spMkLst>
        </pc:spChg>
        <pc:spChg chg="mod">
          <ac:chgData name="Răzvan Cristea" userId="df032329840d68c5" providerId="LiveId" clId="{D24B08DA-073F-48A6-9FA9-8442B1B37CB6}" dt="2024-11-10T16:47:22.771" v="3171" actId="207"/>
          <ac:spMkLst>
            <pc:docMk/>
            <pc:sldMk cId="101495844" sldId="257"/>
            <ac:spMk id="102" creationId="{3CBD24BA-B612-90EE-46A8-0E1572A667F9}"/>
          </ac:spMkLst>
        </pc:spChg>
        <pc:spChg chg="mod">
          <ac:chgData name="Răzvan Cristea" userId="df032329840d68c5" providerId="LiveId" clId="{D24B08DA-073F-48A6-9FA9-8442B1B37CB6}" dt="2024-11-10T16:47:22.771" v="3171" actId="207"/>
          <ac:spMkLst>
            <pc:docMk/>
            <pc:sldMk cId="101495844" sldId="257"/>
            <ac:spMk id="103" creationId="{A1745497-22FB-DCDE-9FCF-3D6DCC489F8B}"/>
          </ac:spMkLst>
        </pc:spChg>
        <pc:spChg chg="mod">
          <ac:chgData name="Răzvan Cristea" userId="df032329840d68c5" providerId="LiveId" clId="{D24B08DA-073F-48A6-9FA9-8442B1B37CB6}" dt="2024-11-10T16:47:22.771" v="3171" actId="207"/>
          <ac:spMkLst>
            <pc:docMk/>
            <pc:sldMk cId="101495844" sldId="257"/>
            <ac:spMk id="104" creationId="{53004112-3B5D-7CB6-46DF-0D63626FDA3A}"/>
          </ac:spMkLst>
        </pc:spChg>
        <pc:spChg chg="mod">
          <ac:chgData name="Răzvan Cristea" userId="df032329840d68c5" providerId="LiveId" clId="{D24B08DA-073F-48A6-9FA9-8442B1B37CB6}" dt="2024-11-10T16:47:29.112" v="3172" actId="207"/>
          <ac:spMkLst>
            <pc:docMk/>
            <pc:sldMk cId="101495844" sldId="257"/>
            <ac:spMk id="105" creationId="{B1398BE2-E005-6D28-5E3F-B67A4F3010FC}"/>
          </ac:spMkLst>
        </pc:spChg>
        <pc:spChg chg="add mod">
          <ac:chgData name="Răzvan Cristea" userId="df032329840d68c5" providerId="LiveId" clId="{D24B08DA-073F-48A6-9FA9-8442B1B37CB6}" dt="2024-11-10T15:41:08.816" v="3159"/>
          <ac:spMkLst>
            <pc:docMk/>
            <pc:sldMk cId="101495844" sldId="257"/>
            <ac:spMk id="106" creationId="{A039CEB0-B842-E49D-3B1D-DED69D3DDB8B}"/>
          </ac:spMkLst>
        </pc:spChg>
        <pc:spChg chg="add mod">
          <ac:chgData name="Răzvan Cristea" userId="df032329840d68c5" providerId="LiveId" clId="{D24B08DA-073F-48A6-9FA9-8442B1B37CB6}" dt="2024-11-10T15:53:52.678" v="3165" actId="1076"/>
          <ac:spMkLst>
            <pc:docMk/>
            <pc:sldMk cId="101495844" sldId="257"/>
            <ac:spMk id="107" creationId="{7E0B20FE-F85A-6438-7752-24D66CF686A6}"/>
          </ac:spMkLst>
        </pc:spChg>
        <pc:grpChg chg="add del mod">
          <ac:chgData name="Răzvan Cristea" userId="df032329840d68c5" providerId="LiveId" clId="{D24B08DA-073F-48A6-9FA9-8442B1B37CB6}" dt="2024-11-10T16:47:31.512" v="3173" actId="478"/>
          <ac:grpSpMkLst>
            <pc:docMk/>
            <pc:sldMk cId="101495844" sldId="257"/>
            <ac:grpSpMk id="2" creationId="{04FC1EF0-BBC3-F0CE-C036-C7CC63252B70}"/>
          </ac:grpSpMkLst>
        </pc:grpChg>
        <pc:grpChg chg="add del mod">
          <ac:chgData name="Răzvan Cristea" userId="df032329840d68c5" providerId="LiveId" clId="{D24B08DA-073F-48A6-9FA9-8442B1B37CB6}" dt="2024-11-10T15:40:04.467" v="3150" actId="478"/>
          <ac:grpSpMkLst>
            <pc:docMk/>
            <pc:sldMk cId="101495844" sldId="257"/>
            <ac:grpSpMk id="4" creationId="{D811B959-BBF9-CFB2-E60D-13782A7F4462}"/>
          </ac:grpSpMkLst>
        </pc:grpChg>
        <pc:grpChg chg="add del mod">
          <ac:chgData name="Răzvan Cristea" userId="df032329840d68c5" providerId="LiveId" clId="{D24B08DA-073F-48A6-9FA9-8442B1B37CB6}" dt="2024-11-10T15:39:19.838" v="3147" actId="478"/>
          <ac:grpSpMkLst>
            <pc:docMk/>
            <pc:sldMk cId="101495844" sldId="257"/>
            <ac:grpSpMk id="12" creationId="{E8D9DD77-9E89-2C74-A998-548235653408}"/>
          </ac:grpSpMkLst>
        </pc:grpChg>
        <pc:grpChg chg="add del mod">
          <ac:chgData name="Răzvan Cristea" userId="df032329840d68c5" providerId="LiveId" clId="{D24B08DA-073F-48A6-9FA9-8442B1B37CB6}" dt="2024-11-10T16:47:49.821" v="3176" actId="478"/>
          <ac:grpSpMkLst>
            <pc:docMk/>
            <pc:sldMk cId="101495844" sldId="257"/>
            <ac:grpSpMk id="15" creationId="{FC0B49DA-5501-F4D1-4F14-F7D363354E8D}"/>
          </ac:grpSpMkLst>
        </pc:grpChg>
        <pc:grpChg chg="add del mod">
          <ac:chgData name="Răzvan Cristea" userId="df032329840d68c5" providerId="LiveId" clId="{D24B08DA-073F-48A6-9FA9-8442B1B37CB6}" dt="2024-11-10T15:39:19.838" v="3147" actId="478"/>
          <ac:grpSpMkLst>
            <pc:docMk/>
            <pc:sldMk cId="101495844" sldId="257"/>
            <ac:grpSpMk id="16" creationId="{9646DD3B-9156-50D0-E684-B2D8B12A5428}"/>
          </ac:grpSpMkLst>
        </pc:grpChg>
        <pc:grpChg chg="add del mod">
          <ac:chgData name="Răzvan Cristea" userId="df032329840d68c5" providerId="LiveId" clId="{D24B08DA-073F-48A6-9FA9-8442B1B37CB6}" dt="2024-11-10T15:39:19.838" v="3147" actId="478"/>
          <ac:grpSpMkLst>
            <pc:docMk/>
            <pc:sldMk cId="101495844" sldId="257"/>
            <ac:grpSpMk id="18" creationId="{309E3352-B051-0905-D699-5672B30ABEAB}"/>
          </ac:grpSpMkLst>
        </pc:grpChg>
        <pc:grpChg chg="add del mod">
          <ac:chgData name="Răzvan Cristea" userId="df032329840d68c5" providerId="LiveId" clId="{D24B08DA-073F-48A6-9FA9-8442B1B37CB6}" dt="2024-11-09T09:23:00.396" v="1979" actId="21"/>
          <ac:grpSpMkLst>
            <pc:docMk/>
            <pc:sldMk cId="101495844" sldId="257"/>
            <ac:grpSpMk id="36" creationId="{7E211C32-8BF6-498E-E99D-5F4C75A45880}"/>
          </ac:grpSpMkLst>
        </pc:grpChg>
        <pc:grpChg chg="add del mod">
          <ac:chgData name="Răzvan Cristea" userId="df032329840d68c5" providerId="LiveId" clId="{D24B08DA-073F-48A6-9FA9-8442B1B37CB6}" dt="2024-11-10T15:40:06.467" v="3152" actId="478"/>
          <ac:grpSpMkLst>
            <pc:docMk/>
            <pc:sldMk cId="101495844" sldId="257"/>
            <ac:grpSpMk id="42" creationId="{3933079A-7FB4-1D93-2D61-88504C379A4D}"/>
          </ac:grpSpMkLst>
        </pc:grpChg>
        <pc:grpChg chg="add del mod">
          <ac:chgData name="Răzvan Cristea" userId="df032329840d68c5" providerId="LiveId" clId="{D24B08DA-073F-48A6-9FA9-8442B1B37CB6}" dt="2024-11-10T15:40:05.447" v="3151" actId="478"/>
          <ac:grpSpMkLst>
            <pc:docMk/>
            <pc:sldMk cId="101495844" sldId="257"/>
            <ac:grpSpMk id="46" creationId="{F0A05984-7221-4BE3-3BE7-76BA88E53541}"/>
          </ac:grpSpMkLst>
        </pc:grpChg>
        <pc:grpChg chg="add mod">
          <ac:chgData name="Răzvan Cristea" userId="df032329840d68c5" providerId="LiveId" clId="{D24B08DA-073F-48A6-9FA9-8442B1B37CB6}" dt="2024-11-10T15:39:52.377" v="3149"/>
          <ac:grpSpMkLst>
            <pc:docMk/>
            <pc:sldMk cId="101495844" sldId="257"/>
            <ac:grpSpMk id="57" creationId="{2F54A299-54B0-2EBF-7265-A78683B36E8A}"/>
          </ac:grpSpMkLst>
        </pc:grpChg>
        <pc:grpChg chg="add mod">
          <ac:chgData name="Răzvan Cristea" userId="df032329840d68c5" providerId="LiveId" clId="{D24B08DA-073F-48A6-9FA9-8442B1B37CB6}" dt="2024-11-10T15:39:52.377" v="3149"/>
          <ac:grpSpMkLst>
            <pc:docMk/>
            <pc:sldMk cId="101495844" sldId="257"/>
            <ac:grpSpMk id="68" creationId="{18D26A5B-C30C-6884-5F9C-E736FA59384C}"/>
          </ac:grpSpMkLst>
        </pc:grpChg>
        <pc:grpChg chg="add mod">
          <ac:chgData name="Răzvan Cristea" userId="df032329840d68c5" providerId="LiveId" clId="{D24B08DA-073F-48A6-9FA9-8442B1B37CB6}" dt="2024-11-10T15:39:52.377" v="3149"/>
          <ac:grpSpMkLst>
            <pc:docMk/>
            <pc:sldMk cId="101495844" sldId="257"/>
            <ac:grpSpMk id="72" creationId="{17BE83A0-6858-56D2-93BB-66D7E09A0FAA}"/>
          </ac:grpSpMkLst>
        </pc:grpChg>
        <pc:grpChg chg="add mod">
          <ac:chgData name="Răzvan Cristea" userId="df032329840d68c5" providerId="LiveId" clId="{D24B08DA-073F-48A6-9FA9-8442B1B37CB6}" dt="2024-11-10T15:40:49.987" v="3158" actId="1076"/>
          <ac:grpSpMkLst>
            <pc:docMk/>
            <pc:sldMk cId="101495844" sldId="257"/>
            <ac:grpSpMk id="82" creationId="{32B57586-603D-9D5F-CF2A-F66FF4ED1A4D}"/>
          </ac:grpSpMkLst>
        </pc:grpChg>
        <pc:grpChg chg="add mod">
          <ac:chgData name="Răzvan Cristea" userId="df032329840d68c5" providerId="LiveId" clId="{D24B08DA-073F-48A6-9FA9-8442B1B37CB6}" dt="2024-11-10T16:47:46.502" v="3175" actId="207"/>
          <ac:grpSpMkLst>
            <pc:docMk/>
            <pc:sldMk cId="101495844" sldId="257"/>
            <ac:grpSpMk id="93" creationId="{6949B808-3734-FEC7-701D-B0107885654B}"/>
          </ac:grpSpMkLst>
        </pc:grpChg>
        <pc:grpChg chg="add mod">
          <ac:chgData name="Răzvan Cristea" userId="df032329840d68c5" providerId="LiveId" clId="{D24B08DA-073F-48A6-9FA9-8442B1B37CB6}" dt="2024-11-10T16:47:22.771" v="3171" actId="207"/>
          <ac:grpSpMkLst>
            <pc:docMk/>
            <pc:sldMk cId="101495844" sldId="257"/>
            <ac:grpSpMk id="97" creationId="{A3890078-2E00-7EC0-013C-5B8C38C4ABC4}"/>
          </ac:grpSpMkLst>
        </pc:grpChg>
        <pc:picChg chg="add del mod">
          <ac:chgData name="Răzvan Cristea" userId="df032329840d68c5" providerId="LiveId" clId="{D24B08DA-073F-48A6-9FA9-8442B1B37CB6}" dt="2024-11-09T11:54:18.913" v="2358" actId="478"/>
          <ac:picMkLst>
            <pc:docMk/>
            <pc:sldMk cId="101495844" sldId="257"/>
            <ac:picMk id="2" creationId="{EA9A7678-E94B-CF54-8853-DEDB4E1F8950}"/>
          </ac:picMkLst>
        </pc:picChg>
        <pc:picChg chg="add mod">
          <ac:chgData name="Răzvan Cristea" userId="df032329840d68c5" providerId="LiveId" clId="{D24B08DA-073F-48A6-9FA9-8442B1B37CB6}" dt="2024-11-09T11:54:19.572" v="2359"/>
          <ac:picMkLst>
            <pc:docMk/>
            <pc:sldMk cId="101495844" sldId="257"/>
            <ac:picMk id="20" creationId="{677F5ABF-5854-6762-6166-04A51304D28B}"/>
          </ac:picMkLst>
        </pc:picChg>
        <pc:picChg chg="add mod">
          <ac:chgData name="Răzvan Cristea" userId="df032329840d68c5" providerId="LiveId" clId="{D24B08DA-073F-48A6-9FA9-8442B1B37CB6}" dt="2024-11-09T12:00:45.518" v="2405"/>
          <ac:picMkLst>
            <pc:docMk/>
            <pc:sldMk cId="101495844" sldId="257"/>
            <ac:picMk id="24" creationId="{E95EC4E6-384E-A847-9AB1-79261C98EAA8}"/>
          </ac:picMkLst>
        </pc:picChg>
      </pc:sldChg>
      <pc:sldChg chg="addSp modSp add del">
        <pc:chgData name="Răzvan Cristea" userId="df032329840d68c5" providerId="LiveId" clId="{D24B08DA-073F-48A6-9FA9-8442B1B37CB6}" dt="2024-11-07T18:36:51.347" v="1420" actId="2696"/>
        <pc:sldMkLst>
          <pc:docMk/>
          <pc:sldMk cId="2755801667" sldId="257"/>
        </pc:sldMkLst>
        <pc:picChg chg="add mod">
          <ac:chgData name="Răzvan Cristea" userId="df032329840d68c5" providerId="LiveId" clId="{D24B08DA-073F-48A6-9FA9-8442B1B37CB6}" dt="2024-11-07T18:28:04.353" v="1417" actId="1076"/>
          <ac:picMkLst>
            <pc:docMk/>
            <pc:sldMk cId="2755801667" sldId="257"/>
            <ac:picMk id="1026" creationId="{F08735A7-9192-25D2-1CB6-2EF7C71F3F2C}"/>
          </ac:picMkLst>
        </pc:picChg>
        <pc:picChg chg="add mod">
          <ac:chgData name="Răzvan Cristea" userId="df032329840d68c5" providerId="LiveId" clId="{D24B08DA-073F-48A6-9FA9-8442B1B37CB6}" dt="2024-11-07T18:29:45.903" v="1419" actId="1076"/>
          <ac:picMkLst>
            <pc:docMk/>
            <pc:sldMk cId="2755801667" sldId="257"/>
            <ac:picMk id="1028" creationId="{72D9F77D-C0F4-8CB4-8087-6F09EEF785BE}"/>
          </ac:picMkLst>
        </pc:picChg>
      </pc:sldChg>
      <pc:sldChg chg="add del">
        <pc:chgData name="Răzvan Cristea" userId="df032329840d68c5" providerId="LiveId" clId="{D24B08DA-073F-48A6-9FA9-8442B1B37CB6}" dt="2024-11-09T08:42:24.659" v="1859" actId="47"/>
        <pc:sldMkLst>
          <pc:docMk/>
          <pc:sldMk cId="2339742079" sldId="258"/>
        </pc:sldMkLst>
      </pc:sldChg>
      <pc:sldChg chg="addSp delSp modSp add mod ord">
        <pc:chgData name="Răzvan Cristea" userId="df032329840d68c5" providerId="LiveId" clId="{D24B08DA-073F-48A6-9FA9-8442B1B37CB6}" dt="2024-11-09T12:23:22.083" v="2496" actId="14100"/>
        <pc:sldMkLst>
          <pc:docMk/>
          <pc:sldMk cId="3317449978" sldId="258"/>
        </pc:sldMkLst>
        <pc:spChg chg="mod">
          <ac:chgData name="Răzvan Cristea" userId="df032329840d68c5" providerId="LiveId" clId="{D24B08DA-073F-48A6-9FA9-8442B1B37CB6}" dt="2024-11-09T11:58:50.300" v="2392" actId="207"/>
          <ac:spMkLst>
            <pc:docMk/>
            <pc:sldMk cId="3317449978" sldId="258"/>
            <ac:spMk id="3" creationId="{681246E5-5825-5013-38B4-D23694033F55}"/>
          </ac:spMkLst>
        </pc:spChg>
        <pc:spChg chg="del mod">
          <ac:chgData name="Răzvan Cristea" userId="df032329840d68c5" providerId="LiveId" clId="{D24B08DA-073F-48A6-9FA9-8442B1B37CB6}" dt="2024-11-09T11:59:43.168" v="2399" actId="478"/>
          <ac:spMkLst>
            <pc:docMk/>
            <pc:sldMk cId="3317449978" sldId="258"/>
            <ac:spMk id="4" creationId="{62F8B6C5-BA92-25E0-8BFA-0D2E4649F236}"/>
          </ac:spMkLst>
        </pc:spChg>
        <pc:spChg chg="mod">
          <ac:chgData name="Răzvan Cristea" userId="df032329840d68c5" providerId="LiveId" clId="{D24B08DA-073F-48A6-9FA9-8442B1B37CB6}" dt="2024-11-09T12:23:07.496" v="2493" actId="1076"/>
          <ac:spMkLst>
            <pc:docMk/>
            <pc:sldMk cId="3317449978" sldId="258"/>
            <ac:spMk id="5" creationId="{77F3DF6D-A8D2-25D9-BBC4-320400390AD1}"/>
          </ac:spMkLst>
        </pc:spChg>
        <pc:spChg chg="mod topLvl">
          <ac:chgData name="Răzvan Cristea" userId="df032329840d68c5" providerId="LiveId" clId="{D24B08DA-073F-48A6-9FA9-8442B1B37CB6}" dt="2024-11-09T11:58:50.300" v="2392" actId="207"/>
          <ac:spMkLst>
            <pc:docMk/>
            <pc:sldMk cId="3317449978" sldId="258"/>
            <ac:spMk id="6" creationId="{72DF0D48-81D7-3FEE-C367-767B7A0BEF41}"/>
          </ac:spMkLst>
        </pc:spChg>
        <pc:spChg chg="mod topLvl">
          <ac:chgData name="Răzvan Cristea" userId="df032329840d68c5" providerId="LiveId" clId="{D24B08DA-073F-48A6-9FA9-8442B1B37CB6}" dt="2024-11-09T11:58:50.300" v="2392" actId="207"/>
          <ac:spMkLst>
            <pc:docMk/>
            <pc:sldMk cId="3317449978" sldId="258"/>
            <ac:spMk id="7" creationId="{690DC5AD-0422-6C1C-5A2B-540DE2A920D4}"/>
          </ac:spMkLst>
        </pc:spChg>
        <pc:spChg chg="mod topLvl">
          <ac:chgData name="Răzvan Cristea" userId="df032329840d68c5" providerId="LiveId" clId="{D24B08DA-073F-48A6-9FA9-8442B1B37CB6}" dt="2024-11-09T11:58:50.300" v="2392" actId="207"/>
          <ac:spMkLst>
            <pc:docMk/>
            <pc:sldMk cId="3317449978" sldId="258"/>
            <ac:spMk id="8" creationId="{F10BF56E-DDAC-6EDB-7BEB-EE0201A256DB}"/>
          </ac:spMkLst>
        </pc:spChg>
        <pc:spChg chg="mod">
          <ac:chgData name="Răzvan Cristea" userId="df032329840d68c5" providerId="LiveId" clId="{D24B08DA-073F-48A6-9FA9-8442B1B37CB6}" dt="2024-11-09T11:58:41.030" v="2390" actId="207"/>
          <ac:spMkLst>
            <pc:docMk/>
            <pc:sldMk cId="3317449978" sldId="258"/>
            <ac:spMk id="9" creationId="{68430B32-839C-9BC8-0C67-307B7ADC58D2}"/>
          </ac:spMkLst>
        </pc:spChg>
        <pc:spChg chg="mod">
          <ac:chgData name="Răzvan Cristea" userId="df032329840d68c5" providerId="LiveId" clId="{D24B08DA-073F-48A6-9FA9-8442B1B37CB6}" dt="2024-11-09T11:58:41.030" v="2390" actId="207"/>
          <ac:spMkLst>
            <pc:docMk/>
            <pc:sldMk cId="3317449978" sldId="258"/>
            <ac:spMk id="10" creationId="{AFFE4E34-4DEE-FA5C-F73B-B2CDAFEB1163}"/>
          </ac:spMkLst>
        </pc:spChg>
        <pc:spChg chg="mod">
          <ac:chgData name="Răzvan Cristea" userId="df032329840d68c5" providerId="LiveId" clId="{D24B08DA-073F-48A6-9FA9-8442B1B37CB6}" dt="2024-11-09T11:58:41.030" v="2390" actId="207"/>
          <ac:spMkLst>
            <pc:docMk/>
            <pc:sldMk cId="3317449978" sldId="258"/>
            <ac:spMk id="11" creationId="{A6071770-0803-8BBF-164F-B2F9E8C95361}"/>
          </ac:spMkLst>
        </pc:spChg>
        <pc:spChg chg="del">
          <ac:chgData name="Răzvan Cristea" userId="df032329840d68c5" providerId="LiveId" clId="{D24B08DA-073F-48A6-9FA9-8442B1B37CB6}" dt="2024-11-09T08:43:07.302" v="1866" actId="478"/>
          <ac:spMkLst>
            <pc:docMk/>
            <pc:sldMk cId="3317449978" sldId="258"/>
            <ac:spMk id="12" creationId="{2A4C7B2E-7DE8-B7A3-5960-4194BD4AF3FB}"/>
          </ac:spMkLst>
        </pc:spChg>
        <pc:spChg chg="mod">
          <ac:chgData name="Răzvan Cristea" userId="df032329840d68c5" providerId="LiveId" clId="{D24B08DA-073F-48A6-9FA9-8442B1B37CB6}" dt="2024-11-09T12:23:07.496" v="2493" actId="1076"/>
          <ac:spMkLst>
            <pc:docMk/>
            <pc:sldMk cId="3317449978" sldId="258"/>
            <ac:spMk id="13" creationId="{6514A87C-8DF2-712C-04DA-B79BB434A5F7}"/>
          </ac:spMkLst>
        </pc:spChg>
        <pc:spChg chg="mod">
          <ac:chgData name="Răzvan Cristea" userId="df032329840d68c5" providerId="LiveId" clId="{D24B08DA-073F-48A6-9FA9-8442B1B37CB6}" dt="2024-11-09T12:23:18.573" v="2495" actId="14100"/>
          <ac:spMkLst>
            <pc:docMk/>
            <pc:sldMk cId="3317449978" sldId="258"/>
            <ac:spMk id="14" creationId="{FD291F03-5292-7C64-5847-561972205B82}"/>
          </ac:spMkLst>
        </pc:spChg>
        <pc:spChg chg="mod">
          <ac:chgData name="Răzvan Cristea" userId="df032329840d68c5" providerId="LiveId" clId="{D24B08DA-073F-48A6-9FA9-8442B1B37CB6}" dt="2024-11-09T11:58:50.300" v="2392" actId="207"/>
          <ac:spMkLst>
            <pc:docMk/>
            <pc:sldMk cId="3317449978" sldId="258"/>
            <ac:spMk id="15" creationId="{F50A1CA8-1454-7495-7545-4B0B1F487C33}"/>
          </ac:spMkLst>
        </pc:spChg>
        <pc:spChg chg="mod topLvl">
          <ac:chgData name="Răzvan Cristea" userId="df032329840d68c5" providerId="LiveId" clId="{D24B08DA-073F-48A6-9FA9-8442B1B37CB6}" dt="2024-11-09T11:58:53.589" v="2393" actId="207"/>
          <ac:spMkLst>
            <pc:docMk/>
            <pc:sldMk cId="3317449978" sldId="258"/>
            <ac:spMk id="17" creationId="{7E2F443E-4095-B2F1-8EA6-2578394590D7}"/>
          </ac:spMkLst>
        </pc:spChg>
        <pc:spChg chg="del">
          <ac:chgData name="Răzvan Cristea" userId="df032329840d68c5" providerId="LiveId" clId="{D24B08DA-073F-48A6-9FA9-8442B1B37CB6}" dt="2024-11-09T08:43:35.962" v="1871" actId="478"/>
          <ac:spMkLst>
            <pc:docMk/>
            <pc:sldMk cId="3317449978" sldId="258"/>
            <ac:spMk id="19" creationId="{E055C226-EF33-70C2-DFB4-29BF23955FB7}"/>
          </ac:spMkLst>
        </pc:spChg>
        <pc:spChg chg="del mod">
          <ac:chgData name="Răzvan Cristea" userId="df032329840d68c5" providerId="LiveId" clId="{D24B08DA-073F-48A6-9FA9-8442B1B37CB6}" dt="2024-11-09T08:45:24.021" v="1883" actId="478"/>
          <ac:spMkLst>
            <pc:docMk/>
            <pc:sldMk cId="3317449978" sldId="258"/>
            <ac:spMk id="20" creationId="{7417DDAC-7465-EC54-5920-6187FEC67C53}"/>
          </ac:spMkLst>
        </pc:spChg>
        <pc:spChg chg="del mod">
          <ac:chgData name="Răzvan Cristea" userId="df032329840d68c5" providerId="LiveId" clId="{D24B08DA-073F-48A6-9FA9-8442B1B37CB6}" dt="2024-11-09T08:43:38.462" v="1873" actId="478"/>
          <ac:spMkLst>
            <pc:docMk/>
            <pc:sldMk cId="3317449978" sldId="258"/>
            <ac:spMk id="21" creationId="{0511BE92-31A3-A040-47BF-A6520C237B2F}"/>
          </ac:spMkLst>
        </pc:spChg>
        <pc:spChg chg="add mod">
          <ac:chgData name="Răzvan Cristea" userId="df032329840d68c5" providerId="LiveId" clId="{D24B08DA-073F-48A6-9FA9-8442B1B37CB6}" dt="2024-11-09T11:59:43.589" v="2400"/>
          <ac:spMkLst>
            <pc:docMk/>
            <pc:sldMk cId="3317449978" sldId="258"/>
            <ac:spMk id="21" creationId="{7A8FAD8E-0026-4400-3245-945FC34011E3}"/>
          </ac:spMkLst>
        </pc:spChg>
        <pc:spChg chg="mod">
          <ac:chgData name="Răzvan Cristea" userId="df032329840d68c5" providerId="LiveId" clId="{D24B08DA-073F-48A6-9FA9-8442B1B37CB6}" dt="2024-11-09T12:23:22.083" v="2496" actId="14100"/>
          <ac:spMkLst>
            <pc:docMk/>
            <pc:sldMk cId="3317449978" sldId="258"/>
            <ac:spMk id="22" creationId="{71632AA8-64F6-E886-B108-A752FE6817CA}"/>
          </ac:spMkLst>
        </pc:spChg>
        <pc:spChg chg="mod">
          <ac:chgData name="Răzvan Cristea" userId="df032329840d68c5" providerId="LiveId" clId="{D24B08DA-073F-48A6-9FA9-8442B1B37CB6}" dt="2024-11-09T11:58:46.579" v="2391" actId="207"/>
          <ac:spMkLst>
            <pc:docMk/>
            <pc:sldMk cId="3317449978" sldId="258"/>
            <ac:spMk id="26" creationId="{68B37304-5D2C-CF2F-AE12-60EE3BE51437}"/>
          </ac:spMkLst>
        </pc:spChg>
        <pc:spChg chg="mod">
          <ac:chgData name="Răzvan Cristea" userId="df032329840d68c5" providerId="LiveId" clId="{D24B08DA-073F-48A6-9FA9-8442B1B37CB6}" dt="2024-11-09T11:58:41.030" v="2390" actId="207"/>
          <ac:spMkLst>
            <pc:docMk/>
            <pc:sldMk cId="3317449978" sldId="258"/>
            <ac:spMk id="31" creationId="{A5898894-46CA-2EBD-A3FC-2D2CF3AD0164}"/>
          </ac:spMkLst>
        </pc:spChg>
        <pc:spChg chg="mod topLvl">
          <ac:chgData name="Răzvan Cristea" userId="df032329840d68c5" providerId="LiveId" clId="{D24B08DA-073F-48A6-9FA9-8442B1B37CB6}" dt="2024-11-09T11:58:50.300" v="2392" actId="207"/>
          <ac:spMkLst>
            <pc:docMk/>
            <pc:sldMk cId="3317449978" sldId="258"/>
            <ac:spMk id="33" creationId="{277DC738-88FA-72DB-A722-1B95CA28D54D}"/>
          </ac:spMkLst>
        </pc:spChg>
        <pc:spChg chg="del mod">
          <ac:chgData name="Răzvan Cristea" userId="df032329840d68c5" providerId="LiveId" clId="{D24B08DA-073F-48A6-9FA9-8442B1B37CB6}" dt="2024-11-09T08:43:06.563" v="1865" actId="478"/>
          <ac:spMkLst>
            <pc:docMk/>
            <pc:sldMk cId="3317449978" sldId="258"/>
            <ac:spMk id="36" creationId="{F36F7538-9939-EAB8-95E6-BB973FCD0F65}"/>
          </ac:spMkLst>
        </pc:spChg>
        <pc:spChg chg="mod">
          <ac:chgData name="Răzvan Cristea" userId="df032329840d68c5" providerId="LiveId" clId="{D24B08DA-073F-48A6-9FA9-8442B1B37CB6}" dt="2024-11-09T11:58:41.030" v="2390" actId="207"/>
          <ac:spMkLst>
            <pc:docMk/>
            <pc:sldMk cId="3317449978" sldId="258"/>
            <ac:spMk id="37" creationId="{45D0C346-FE97-1F00-9607-7E16106DAF43}"/>
          </ac:spMkLst>
        </pc:spChg>
        <pc:spChg chg="del">
          <ac:chgData name="Răzvan Cristea" userId="df032329840d68c5" providerId="LiveId" clId="{D24B08DA-073F-48A6-9FA9-8442B1B37CB6}" dt="2024-11-09T08:43:37.232" v="1872" actId="478"/>
          <ac:spMkLst>
            <pc:docMk/>
            <pc:sldMk cId="3317449978" sldId="258"/>
            <ac:spMk id="39" creationId="{991FD882-673E-DC8B-1922-312AE621F653}"/>
          </ac:spMkLst>
        </pc:spChg>
        <pc:spChg chg="add del mod topLvl">
          <ac:chgData name="Răzvan Cristea" userId="df032329840d68c5" providerId="LiveId" clId="{D24B08DA-073F-48A6-9FA9-8442B1B37CB6}" dt="2024-11-09T11:58:50.300" v="2392" actId="207"/>
          <ac:spMkLst>
            <pc:docMk/>
            <pc:sldMk cId="3317449978" sldId="258"/>
            <ac:spMk id="40" creationId="{2594C1F5-543A-639C-BA78-450F0F20B983}"/>
          </ac:spMkLst>
        </pc:spChg>
        <pc:spChg chg="mod topLvl">
          <ac:chgData name="Răzvan Cristea" userId="df032329840d68c5" providerId="LiveId" clId="{D24B08DA-073F-48A6-9FA9-8442B1B37CB6}" dt="2024-11-09T11:58:50.300" v="2392" actId="207"/>
          <ac:spMkLst>
            <pc:docMk/>
            <pc:sldMk cId="3317449978" sldId="258"/>
            <ac:spMk id="41" creationId="{930A1C98-1FFC-FB4A-BDF6-637AB4AA993D}"/>
          </ac:spMkLst>
        </pc:spChg>
        <pc:spChg chg="del">
          <ac:chgData name="Răzvan Cristea" userId="df032329840d68c5" providerId="LiveId" clId="{D24B08DA-073F-48A6-9FA9-8442B1B37CB6}" dt="2024-11-09T08:43:07.818" v="1867" actId="478"/>
          <ac:spMkLst>
            <pc:docMk/>
            <pc:sldMk cId="3317449978" sldId="258"/>
            <ac:spMk id="42" creationId="{52E4062A-7F8C-BCD6-0F9D-1CC50D1A2580}"/>
          </ac:spMkLst>
        </pc:spChg>
        <pc:spChg chg="del">
          <ac:chgData name="Răzvan Cristea" userId="df032329840d68c5" providerId="LiveId" clId="{D24B08DA-073F-48A6-9FA9-8442B1B37CB6}" dt="2024-11-09T08:43:08.642" v="1868" actId="478"/>
          <ac:spMkLst>
            <pc:docMk/>
            <pc:sldMk cId="3317449978" sldId="258"/>
            <ac:spMk id="43" creationId="{69494A28-D721-C7FB-21B4-5B0906B0CFAA}"/>
          </ac:spMkLst>
        </pc:spChg>
        <pc:grpChg chg="add del mod">
          <ac:chgData name="Răzvan Cristea" userId="df032329840d68c5" providerId="LiveId" clId="{D24B08DA-073F-48A6-9FA9-8442B1B37CB6}" dt="2024-11-09T11:54:37.987" v="2364" actId="165"/>
          <ac:grpSpMkLst>
            <pc:docMk/>
            <pc:sldMk cId="3317449978" sldId="258"/>
            <ac:grpSpMk id="16" creationId="{4C88B830-54AF-4AB0-7098-A24FAFB8D97F}"/>
          </ac:grpSpMkLst>
        </pc:grpChg>
        <pc:grpChg chg="add mod">
          <ac:chgData name="Răzvan Cristea" userId="df032329840d68c5" providerId="LiveId" clId="{D24B08DA-073F-48A6-9FA9-8442B1B37CB6}" dt="2024-11-09T11:58:41.030" v="2390" actId="207"/>
          <ac:grpSpMkLst>
            <pc:docMk/>
            <pc:sldMk cId="3317449978" sldId="258"/>
            <ac:grpSpMk id="18" creationId="{33DEED30-D722-7E2C-2B59-37FE5FCCBF07}"/>
          </ac:grpSpMkLst>
        </pc:grpChg>
        <pc:grpChg chg="add mod">
          <ac:chgData name="Răzvan Cristea" userId="df032329840d68c5" providerId="LiveId" clId="{D24B08DA-073F-48A6-9FA9-8442B1B37CB6}" dt="2024-11-09T11:58:50.300" v="2392" actId="207"/>
          <ac:grpSpMkLst>
            <pc:docMk/>
            <pc:sldMk cId="3317449978" sldId="258"/>
            <ac:grpSpMk id="19" creationId="{8A9133BB-71B7-72E9-AF11-5D407F9D0C9E}"/>
          </ac:grpSpMkLst>
        </pc:grpChg>
        <pc:grpChg chg="add mod">
          <ac:chgData name="Răzvan Cristea" userId="df032329840d68c5" providerId="LiveId" clId="{D24B08DA-073F-48A6-9FA9-8442B1B37CB6}" dt="2024-11-09T11:59:03.809" v="2395" actId="207"/>
          <ac:grpSpMkLst>
            <pc:docMk/>
            <pc:sldMk cId="3317449978" sldId="258"/>
            <ac:grpSpMk id="20" creationId="{F6FF3362-0C04-9BCE-1B3B-30A13E30B5BD}"/>
          </ac:grpSpMkLst>
        </pc:grpChg>
        <pc:picChg chg="add del mod">
          <ac:chgData name="Răzvan Cristea" userId="df032329840d68c5" providerId="LiveId" clId="{D24B08DA-073F-48A6-9FA9-8442B1B37CB6}" dt="2024-11-09T11:54:22.562" v="2360" actId="478"/>
          <ac:picMkLst>
            <pc:docMk/>
            <pc:sldMk cId="3317449978" sldId="258"/>
            <ac:picMk id="2" creationId="{FD5636F0-6A58-AF32-3BC2-D9C0B83B2572}"/>
          </ac:picMkLst>
        </pc:picChg>
        <pc:picChg chg="add mod">
          <ac:chgData name="Răzvan Cristea" userId="df032329840d68c5" providerId="LiveId" clId="{D24B08DA-073F-48A6-9FA9-8442B1B37CB6}" dt="2024-11-09T11:54:23.053" v="2361"/>
          <ac:picMkLst>
            <pc:docMk/>
            <pc:sldMk cId="3317449978" sldId="258"/>
            <ac:picMk id="12" creationId="{7463258A-E836-92D9-574A-D0B49046CB49}"/>
          </ac:picMkLst>
        </pc:picChg>
        <pc:picChg chg="add mod">
          <ac:chgData name="Răzvan Cristea" userId="df032329840d68c5" providerId="LiveId" clId="{D24B08DA-073F-48A6-9FA9-8442B1B37CB6}" dt="2024-11-09T12:00:47.383" v="2406"/>
          <ac:picMkLst>
            <pc:docMk/>
            <pc:sldMk cId="3317449978" sldId="258"/>
            <ac:picMk id="23" creationId="{CC370B1F-CF5B-56A2-2A26-140B585EF3E8}"/>
          </ac:picMkLst>
        </pc:picChg>
      </pc:sldChg>
      <pc:sldChg chg="addSp delSp modSp add mod">
        <pc:chgData name="Răzvan Cristea" userId="df032329840d68c5" providerId="LiveId" clId="{D24B08DA-073F-48A6-9FA9-8442B1B37CB6}" dt="2024-11-10T15:38:54.098" v="3146" actId="478"/>
        <pc:sldMkLst>
          <pc:docMk/>
          <pc:sldMk cId="4272313083" sldId="259"/>
        </pc:sldMkLst>
        <pc:spChg chg="mod">
          <ac:chgData name="Răzvan Cristea" userId="df032329840d68c5" providerId="LiveId" clId="{D24B08DA-073F-48A6-9FA9-8442B1B37CB6}" dt="2024-11-10T15:37:47.598" v="3136" actId="1035"/>
          <ac:spMkLst>
            <pc:docMk/>
            <pc:sldMk cId="4272313083" sldId="259"/>
            <ac:spMk id="2" creationId="{B7B0490B-DFDE-C953-0BDC-1AD63730AA6F}"/>
          </ac:spMkLst>
        </pc:spChg>
        <pc:spChg chg="mod">
          <ac:chgData name="Răzvan Cristea" userId="df032329840d68c5" providerId="LiveId" clId="{D24B08DA-073F-48A6-9FA9-8442B1B37CB6}" dt="2024-11-09T21:36:13.205" v="2885" actId="207"/>
          <ac:spMkLst>
            <pc:docMk/>
            <pc:sldMk cId="4272313083" sldId="259"/>
            <ac:spMk id="4" creationId="{25E8992B-E36E-B9E9-098C-07CB8F447639}"/>
          </ac:spMkLst>
        </pc:spChg>
        <pc:spChg chg="mod">
          <ac:chgData name="Răzvan Cristea" userId="df032329840d68c5" providerId="LiveId" clId="{D24B08DA-073F-48A6-9FA9-8442B1B37CB6}" dt="2024-11-10T15:37:47.598" v="3136" actId="1035"/>
          <ac:spMkLst>
            <pc:docMk/>
            <pc:sldMk cId="4272313083" sldId="259"/>
            <ac:spMk id="16" creationId="{1B23C5C7-E9F9-7956-CD70-13C86597FF2C}"/>
          </ac:spMkLst>
        </pc:spChg>
        <pc:spChg chg="mod">
          <ac:chgData name="Răzvan Cristea" userId="df032329840d68c5" providerId="LiveId" clId="{D24B08DA-073F-48A6-9FA9-8442B1B37CB6}" dt="2024-11-10T15:36:14.770" v="3086"/>
          <ac:spMkLst>
            <pc:docMk/>
            <pc:sldMk cId="4272313083" sldId="259"/>
            <ac:spMk id="21" creationId="{7AA3589F-7CA5-2844-279D-2D426C8E0684}"/>
          </ac:spMkLst>
        </pc:spChg>
        <pc:spChg chg="mod">
          <ac:chgData name="Răzvan Cristea" userId="df032329840d68c5" providerId="LiveId" clId="{D24B08DA-073F-48A6-9FA9-8442B1B37CB6}" dt="2024-11-09T21:37:01.325" v="2887" actId="207"/>
          <ac:spMkLst>
            <pc:docMk/>
            <pc:sldMk cId="4272313083" sldId="259"/>
            <ac:spMk id="22" creationId="{513135F2-8D11-28E8-DF04-44BC0C2F574D}"/>
          </ac:spMkLst>
        </pc:spChg>
        <pc:spChg chg="mod">
          <ac:chgData name="Răzvan Cristea" userId="df032329840d68c5" providerId="LiveId" clId="{D24B08DA-073F-48A6-9FA9-8442B1B37CB6}" dt="2024-11-10T15:37:47.598" v="3136" actId="1035"/>
          <ac:spMkLst>
            <pc:docMk/>
            <pc:sldMk cId="4272313083" sldId="259"/>
            <ac:spMk id="23" creationId="{8CC8D971-085A-C176-5F4C-30D281790782}"/>
          </ac:spMkLst>
        </pc:spChg>
        <pc:spChg chg="mod">
          <ac:chgData name="Răzvan Cristea" userId="df032329840d68c5" providerId="LiveId" clId="{D24B08DA-073F-48A6-9FA9-8442B1B37CB6}" dt="2024-11-10T15:37:47.598" v="3136" actId="1035"/>
          <ac:spMkLst>
            <pc:docMk/>
            <pc:sldMk cId="4272313083" sldId="259"/>
            <ac:spMk id="24" creationId="{7BBAA736-4DA6-F0D5-6779-EC188BC612DD}"/>
          </ac:spMkLst>
        </pc:spChg>
        <pc:spChg chg="mod">
          <ac:chgData name="Răzvan Cristea" userId="df032329840d68c5" providerId="LiveId" clId="{D24B08DA-073F-48A6-9FA9-8442B1B37CB6}" dt="2024-11-10T15:37:47.598" v="3136" actId="1035"/>
          <ac:spMkLst>
            <pc:docMk/>
            <pc:sldMk cId="4272313083" sldId="259"/>
            <ac:spMk id="25" creationId="{643C9748-655D-9FB0-DC58-CA69534BE2C4}"/>
          </ac:spMkLst>
        </pc:spChg>
        <pc:spChg chg="mod">
          <ac:chgData name="Răzvan Cristea" userId="df032329840d68c5" providerId="LiveId" clId="{D24B08DA-073F-48A6-9FA9-8442B1B37CB6}" dt="2024-11-10T15:37:47.598" v="3136" actId="1035"/>
          <ac:spMkLst>
            <pc:docMk/>
            <pc:sldMk cId="4272313083" sldId="259"/>
            <ac:spMk id="27" creationId="{37CC793F-8259-5739-1D23-BFF240EB5EFF}"/>
          </ac:spMkLst>
        </pc:spChg>
        <pc:spChg chg="mod">
          <ac:chgData name="Răzvan Cristea" userId="df032329840d68c5" providerId="LiveId" clId="{D24B08DA-073F-48A6-9FA9-8442B1B37CB6}" dt="2024-11-10T15:36:14.770" v="3086"/>
          <ac:spMkLst>
            <pc:docMk/>
            <pc:sldMk cId="4272313083" sldId="259"/>
            <ac:spMk id="28" creationId="{546D26C6-60C0-5486-C957-FB3CEFD2C8EC}"/>
          </ac:spMkLst>
        </pc:spChg>
        <pc:spChg chg="mod">
          <ac:chgData name="Răzvan Cristea" userId="df032329840d68c5" providerId="LiveId" clId="{D24B08DA-073F-48A6-9FA9-8442B1B37CB6}" dt="2024-11-10T15:36:14.770" v="3086"/>
          <ac:spMkLst>
            <pc:docMk/>
            <pc:sldMk cId="4272313083" sldId="259"/>
            <ac:spMk id="29" creationId="{C458F570-39E4-D564-E444-4C58DD283648}"/>
          </ac:spMkLst>
        </pc:spChg>
        <pc:spChg chg="mod">
          <ac:chgData name="Răzvan Cristea" userId="df032329840d68c5" providerId="LiveId" clId="{D24B08DA-073F-48A6-9FA9-8442B1B37CB6}" dt="2024-11-10T15:38:25.329" v="3143" actId="1076"/>
          <ac:spMkLst>
            <pc:docMk/>
            <pc:sldMk cId="4272313083" sldId="259"/>
            <ac:spMk id="31" creationId="{B5F5BF6B-BEE0-512C-E310-59B390C5802C}"/>
          </ac:spMkLst>
        </pc:spChg>
        <pc:spChg chg="mod">
          <ac:chgData name="Răzvan Cristea" userId="df032329840d68c5" providerId="LiveId" clId="{D24B08DA-073F-48A6-9FA9-8442B1B37CB6}" dt="2024-11-10T15:36:14.770" v="3086"/>
          <ac:spMkLst>
            <pc:docMk/>
            <pc:sldMk cId="4272313083" sldId="259"/>
            <ac:spMk id="33" creationId="{6803509B-250C-E7E2-7BAA-EE5E438A6C00}"/>
          </ac:spMkLst>
        </pc:spChg>
        <pc:spChg chg="mod">
          <ac:chgData name="Răzvan Cristea" userId="df032329840d68c5" providerId="LiveId" clId="{D24B08DA-073F-48A6-9FA9-8442B1B37CB6}" dt="2024-11-10T15:38:09.349" v="3139" actId="1076"/>
          <ac:spMkLst>
            <pc:docMk/>
            <pc:sldMk cId="4272313083" sldId="259"/>
            <ac:spMk id="37" creationId="{92A76C03-BDA0-E319-F944-A2AA6B6765ED}"/>
          </ac:spMkLst>
        </pc:spChg>
        <pc:spChg chg="mod">
          <ac:chgData name="Răzvan Cristea" userId="df032329840d68c5" providerId="LiveId" clId="{D24B08DA-073F-48A6-9FA9-8442B1B37CB6}" dt="2024-11-10T15:36:14.770" v="3086"/>
          <ac:spMkLst>
            <pc:docMk/>
            <pc:sldMk cId="4272313083" sldId="259"/>
            <ac:spMk id="46" creationId="{1EF44230-6E60-A431-A3AF-B7B2FE1DCA0D}"/>
          </ac:spMkLst>
        </pc:spChg>
        <pc:spChg chg="mod">
          <ac:chgData name="Răzvan Cristea" userId="df032329840d68c5" providerId="LiveId" clId="{D24B08DA-073F-48A6-9FA9-8442B1B37CB6}" dt="2024-11-10T15:38:39.418" v="3144" actId="1076"/>
          <ac:spMkLst>
            <pc:docMk/>
            <pc:sldMk cId="4272313083" sldId="259"/>
            <ac:spMk id="49" creationId="{12D126A6-3295-0320-4DBB-8005F59DA198}"/>
          </ac:spMkLst>
        </pc:spChg>
        <pc:spChg chg="mod">
          <ac:chgData name="Răzvan Cristea" userId="df032329840d68c5" providerId="LiveId" clId="{D24B08DA-073F-48A6-9FA9-8442B1B37CB6}" dt="2024-11-10T15:36:14.770" v="3086"/>
          <ac:spMkLst>
            <pc:docMk/>
            <pc:sldMk cId="4272313083" sldId="259"/>
            <ac:spMk id="53" creationId="{1F31E3F7-17B9-18D1-908B-3AC8ED982699}"/>
          </ac:spMkLst>
        </pc:spChg>
        <pc:spChg chg="mod">
          <ac:chgData name="Răzvan Cristea" userId="df032329840d68c5" providerId="LiveId" clId="{D24B08DA-073F-48A6-9FA9-8442B1B37CB6}" dt="2024-11-10T15:36:14.770" v="3086"/>
          <ac:spMkLst>
            <pc:docMk/>
            <pc:sldMk cId="4272313083" sldId="259"/>
            <ac:spMk id="54" creationId="{FB76F569-150D-0B55-1CE4-76EF4F7751FE}"/>
          </ac:spMkLst>
        </pc:spChg>
        <pc:spChg chg="mod">
          <ac:chgData name="Răzvan Cristea" userId="df032329840d68c5" providerId="LiveId" clId="{D24B08DA-073F-48A6-9FA9-8442B1B37CB6}" dt="2024-11-10T15:36:14.770" v="3086"/>
          <ac:spMkLst>
            <pc:docMk/>
            <pc:sldMk cId="4272313083" sldId="259"/>
            <ac:spMk id="55" creationId="{35610466-98E8-098F-DEAC-00B2CA98FDE4}"/>
          </ac:spMkLst>
        </pc:spChg>
        <pc:spChg chg="mod">
          <ac:chgData name="Răzvan Cristea" userId="df032329840d68c5" providerId="LiveId" clId="{D24B08DA-073F-48A6-9FA9-8442B1B37CB6}" dt="2024-11-10T15:36:14.770" v="3086"/>
          <ac:spMkLst>
            <pc:docMk/>
            <pc:sldMk cId="4272313083" sldId="259"/>
            <ac:spMk id="56" creationId="{DE18834B-20BC-67AD-7C2A-B73A72490754}"/>
          </ac:spMkLst>
        </pc:spChg>
        <pc:spChg chg="mod">
          <ac:chgData name="Răzvan Cristea" userId="df032329840d68c5" providerId="LiveId" clId="{D24B08DA-073F-48A6-9FA9-8442B1B37CB6}" dt="2024-11-10T15:36:14.770" v="3086"/>
          <ac:spMkLst>
            <pc:docMk/>
            <pc:sldMk cId="4272313083" sldId="259"/>
            <ac:spMk id="57" creationId="{E8DD2123-6A9E-2113-485D-FDF7449F3B81}"/>
          </ac:spMkLst>
        </pc:spChg>
        <pc:spChg chg="mod">
          <ac:chgData name="Răzvan Cristea" userId="df032329840d68c5" providerId="LiveId" clId="{D24B08DA-073F-48A6-9FA9-8442B1B37CB6}" dt="2024-11-10T15:36:14.770" v="3086"/>
          <ac:spMkLst>
            <pc:docMk/>
            <pc:sldMk cId="4272313083" sldId="259"/>
            <ac:spMk id="58" creationId="{B896270C-864A-F520-BFED-90353624ED3D}"/>
          </ac:spMkLst>
        </pc:spChg>
        <pc:spChg chg="mod">
          <ac:chgData name="Răzvan Cristea" userId="df032329840d68c5" providerId="LiveId" clId="{D24B08DA-073F-48A6-9FA9-8442B1B37CB6}" dt="2024-11-10T15:36:14.770" v="3086"/>
          <ac:spMkLst>
            <pc:docMk/>
            <pc:sldMk cId="4272313083" sldId="259"/>
            <ac:spMk id="59" creationId="{A786CCC5-E344-68F5-AC25-C768C355E93F}"/>
          </ac:spMkLst>
        </pc:spChg>
        <pc:spChg chg="mod">
          <ac:chgData name="Răzvan Cristea" userId="df032329840d68c5" providerId="LiveId" clId="{D24B08DA-073F-48A6-9FA9-8442B1B37CB6}" dt="2024-11-10T15:36:14.770" v="3086"/>
          <ac:spMkLst>
            <pc:docMk/>
            <pc:sldMk cId="4272313083" sldId="259"/>
            <ac:spMk id="61" creationId="{DC71FB1F-DAE7-EAF6-EE58-2AC3AE71FE2F}"/>
          </ac:spMkLst>
        </pc:spChg>
        <pc:spChg chg="mod">
          <ac:chgData name="Răzvan Cristea" userId="df032329840d68c5" providerId="LiveId" clId="{D24B08DA-073F-48A6-9FA9-8442B1B37CB6}" dt="2024-11-10T15:36:14.770" v="3086"/>
          <ac:spMkLst>
            <pc:docMk/>
            <pc:sldMk cId="4272313083" sldId="259"/>
            <ac:spMk id="62" creationId="{2CE4B132-8916-BB15-2A04-F1201132B88C}"/>
          </ac:spMkLst>
        </pc:spChg>
        <pc:spChg chg="mod">
          <ac:chgData name="Răzvan Cristea" userId="df032329840d68c5" providerId="LiveId" clId="{D24B08DA-073F-48A6-9FA9-8442B1B37CB6}" dt="2024-11-10T15:36:14.770" v="3086"/>
          <ac:spMkLst>
            <pc:docMk/>
            <pc:sldMk cId="4272313083" sldId="259"/>
            <ac:spMk id="63" creationId="{DE035EE1-AFC7-2687-4A61-EA4F135D1067}"/>
          </ac:spMkLst>
        </pc:spChg>
        <pc:spChg chg="mod">
          <ac:chgData name="Răzvan Cristea" userId="df032329840d68c5" providerId="LiveId" clId="{D24B08DA-073F-48A6-9FA9-8442B1B37CB6}" dt="2024-11-10T15:36:14.770" v="3086"/>
          <ac:spMkLst>
            <pc:docMk/>
            <pc:sldMk cId="4272313083" sldId="259"/>
            <ac:spMk id="1024" creationId="{0C809D29-4B06-EF14-1C5E-D4410B11E6B8}"/>
          </ac:spMkLst>
        </pc:spChg>
        <pc:spChg chg="mod">
          <ac:chgData name="Răzvan Cristea" userId="df032329840d68c5" providerId="LiveId" clId="{D24B08DA-073F-48A6-9FA9-8442B1B37CB6}" dt="2024-11-10T15:36:14.770" v="3086"/>
          <ac:spMkLst>
            <pc:docMk/>
            <pc:sldMk cId="4272313083" sldId="259"/>
            <ac:spMk id="1025" creationId="{312F68FF-0AA1-B779-C782-7CA2753AB2BA}"/>
          </ac:spMkLst>
        </pc:spChg>
        <pc:spChg chg="mod">
          <ac:chgData name="Răzvan Cristea" userId="df032329840d68c5" providerId="LiveId" clId="{D24B08DA-073F-48A6-9FA9-8442B1B37CB6}" dt="2024-11-10T15:36:14.770" v="3086"/>
          <ac:spMkLst>
            <pc:docMk/>
            <pc:sldMk cId="4272313083" sldId="259"/>
            <ac:spMk id="1027" creationId="{7675FCDF-B139-9D0B-DBAF-CF8F88ACB203}"/>
          </ac:spMkLst>
        </pc:spChg>
        <pc:spChg chg="mod">
          <ac:chgData name="Răzvan Cristea" userId="df032329840d68c5" providerId="LiveId" clId="{D24B08DA-073F-48A6-9FA9-8442B1B37CB6}" dt="2024-11-10T15:36:14.770" v="3086"/>
          <ac:spMkLst>
            <pc:docMk/>
            <pc:sldMk cId="4272313083" sldId="259"/>
            <ac:spMk id="1029" creationId="{CB60B0C6-8D56-BFFB-58C7-1B2AA0D170B2}"/>
          </ac:spMkLst>
        </pc:spChg>
        <pc:spChg chg="mod">
          <ac:chgData name="Răzvan Cristea" userId="df032329840d68c5" providerId="LiveId" clId="{D24B08DA-073F-48A6-9FA9-8442B1B37CB6}" dt="2024-11-10T15:36:14.770" v="3086"/>
          <ac:spMkLst>
            <pc:docMk/>
            <pc:sldMk cId="4272313083" sldId="259"/>
            <ac:spMk id="1030" creationId="{6F0738A5-A042-F888-ECD6-C3E0375546B8}"/>
          </ac:spMkLst>
        </pc:spChg>
        <pc:grpChg chg="add del mod ord">
          <ac:chgData name="Răzvan Cristea" userId="df032329840d68c5" providerId="LiveId" clId="{D24B08DA-073F-48A6-9FA9-8442B1B37CB6}" dt="2024-11-10T15:38:46.508" v="3145" actId="478"/>
          <ac:grpSpMkLst>
            <pc:docMk/>
            <pc:sldMk cId="4272313083" sldId="259"/>
            <ac:grpSpMk id="18" creationId="{122C548D-DF2B-2909-43A6-06981DDDD7EE}"/>
          </ac:grpSpMkLst>
        </pc:grpChg>
        <pc:grpChg chg="mod">
          <ac:chgData name="Răzvan Cristea" userId="df032329840d68c5" providerId="LiveId" clId="{D24B08DA-073F-48A6-9FA9-8442B1B37CB6}" dt="2024-11-10T15:37:16.089" v="3113" actId="1035"/>
          <ac:grpSpMkLst>
            <pc:docMk/>
            <pc:sldMk cId="4272313083" sldId="259"/>
            <ac:grpSpMk id="47" creationId="{CCC0852C-81AD-740F-618E-D6DA3FA0225A}"/>
          </ac:grpSpMkLst>
        </pc:grpChg>
        <pc:grpChg chg="mod">
          <ac:chgData name="Răzvan Cristea" userId="df032329840d68c5" providerId="LiveId" clId="{D24B08DA-073F-48A6-9FA9-8442B1B37CB6}" dt="2024-11-10T15:38:21.542" v="3142" actId="1076"/>
          <ac:grpSpMkLst>
            <pc:docMk/>
            <pc:sldMk cId="4272313083" sldId="259"/>
            <ac:grpSpMk id="48" creationId="{DF8AAE08-AF96-D0A3-217C-6B27DF00EC99}"/>
          </ac:grpSpMkLst>
        </pc:grpChg>
        <pc:grpChg chg="mod">
          <ac:chgData name="Răzvan Cristea" userId="df032329840d68c5" providerId="LiveId" clId="{D24B08DA-073F-48A6-9FA9-8442B1B37CB6}" dt="2024-11-10T15:37:16.089" v="3113" actId="1035"/>
          <ac:grpSpMkLst>
            <pc:docMk/>
            <pc:sldMk cId="4272313083" sldId="259"/>
            <ac:grpSpMk id="52" creationId="{84EC507F-542C-AE85-0072-CF755C27E865}"/>
          </ac:grpSpMkLst>
        </pc:grpChg>
        <pc:grpChg chg="add del mod ord">
          <ac:chgData name="Răzvan Cristea" userId="df032329840d68c5" providerId="LiveId" clId="{D24B08DA-073F-48A6-9FA9-8442B1B37CB6}" dt="2024-11-10T15:38:54.098" v="3146" actId="478"/>
          <ac:grpSpMkLst>
            <pc:docMk/>
            <pc:sldMk cId="4272313083" sldId="259"/>
            <ac:grpSpMk id="60" creationId="{D899E86C-5D0E-AD04-07C7-03440C7497B6}"/>
          </ac:grpSpMkLst>
        </pc:grpChg>
      </pc:sldChg>
      <pc:sldChg chg="addSp delSp modSp add mod">
        <pc:chgData name="Răzvan Cristea" userId="df032329840d68c5" providerId="LiveId" clId="{D24B08DA-073F-48A6-9FA9-8442B1B37CB6}" dt="2024-11-10T15:54:20.788" v="3169" actId="1076"/>
        <pc:sldMkLst>
          <pc:docMk/>
          <pc:sldMk cId="1627554465" sldId="260"/>
        </pc:sldMkLst>
        <pc:spChg chg="add del mod ord">
          <ac:chgData name="Răzvan Cristea" userId="df032329840d68c5" providerId="LiveId" clId="{D24B08DA-073F-48A6-9FA9-8442B1B37CB6}" dt="2024-11-10T15:41:34.716" v="3160" actId="478"/>
          <ac:spMkLst>
            <pc:docMk/>
            <pc:sldMk cId="1627554465" sldId="260"/>
            <ac:spMk id="2" creationId="{991D8743-E3C5-D66B-4EFE-56A44B79D40E}"/>
          </ac:spMkLst>
        </pc:spChg>
        <pc:spChg chg="mod">
          <ac:chgData name="Răzvan Cristea" userId="df032329840d68c5" providerId="LiveId" clId="{D24B08DA-073F-48A6-9FA9-8442B1B37CB6}" dt="2024-11-09T12:20:50.604" v="2478" actId="207"/>
          <ac:spMkLst>
            <pc:docMk/>
            <pc:sldMk cId="1627554465" sldId="260"/>
            <ac:spMk id="5" creationId="{7238E5C8-0C51-041C-8762-B14CEFD85D2E}"/>
          </ac:spMkLst>
        </pc:spChg>
        <pc:spChg chg="mod">
          <ac:chgData name="Răzvan Cristea" userId="df032329840d68c5" providerId="LiveId" clId="{D24B08DA-073F-48A6-9FA9-8442B1B37CB6}" dt="2024-11-10T15:41:35.566" v="3161"/>
          <ac:spMkLst>
            <pc:docMk/>
            <pc:sldMk cId="1627554465" sldId="260"/>
            <ac:spMk id="6" creationId="{07CAA20F-4C2D-4018-31EC-E6F089D31091}"/>
          </ac:spMkLst>
        </pc:spChg>
        <pc:spChg chg="mod">
          <ac:chgData name="Răzvan Cristea" userId="df032329840d68c5" providerId="LiveId" clId="{D24B08DA-073F-48A6-9FA9-8442B1B37CB6}" dt="2024-11-09T15:29:07.310" v="2762"/>
          <ac:spMkLst>
            <pc:docMk/>
            <pc:sldMk cId="1627554465" sldId="260"/>
            <ac:spMk id="6" creationId="{24C2715C-47E6-AD06-2D22-6BB2068A1381}"/>
          </ac:spMkLst>
        </pc:spChg>
        <pc:spChg chg="mod">
          <ac:chgData name="Răzvan Cristea" userId="df032329840d68c5" providerId="LiveId" clId="{D24B08DA-073F-48A6-9FA9-8442B1B37CB6}" dt="2024-11-10T15:41:35.566" v="3161"/>
          <ac:spMkLst>
            <pc:docMk/>
            <pc:sldMk cId="1627554465" sldId="260"/>
            <ac:spMk id="7" creationId="{75F7A400-AB55-7D46-89DA-25BAE725B3E3}"/>
          </ac:spMkLst>
        </pc:spChg>
        <pc:spChg chg="mod">
          <ac:chgData name="Răzvan Cristea" userId="df032329840d68c5" providerId="LiveId" clId="{D24B08DA-073F-48A6-9FA9-8442B1B37CB6}" dt="2024-11-09T15:29:07.310" v="2762"/>
          <ac:spMkLst>
            <pc:docMk/>
            <pc:sldMk cId="1627554465" sldId="260"/>
            <ac:spMk id="7" creationId="{9EFCEEE3-4027-E104-6C09-FF3B4B713DB9}"/>
          </ac:spMkLst>
        </pc:spChg>
        <pc:spChg chg="mod">
          <ac:chgData name="Răzvan Cristea" userId="df032329840d68c5" providerId="LiveId" clId="{D24B08DA-073F-48A6-9FA9-8442B1B37CB6}" dt="2024-11-09T15:29:07.310" v="2762"/>
          <ac:spMkLst>
            <pc:docMk/>
            <pc:sldMk cId="1627554465" sldId="260"/>
            <ac:spMk id="8" creationId="{0A1A1AD6-9EA8-332B-9BDC-593F95EA56D6}"/>
          </ac:spMkLst>
        </pc:spChg>
        <pc:spChg chg="mod">
          <ac:chgData name="Răzvan Cristea" userId="df032329840d68c5" providerId="LiveId" clId="{D24B08DA-073F-48A6-9FA9-8442B1B37CB6}" dt="2024-11-10T15:41:35.566" v="3161"/>
          <ac:spMkLst>
            <pc:docMk/>
            <pc:sldMk cId="1627554465" sldId="260"/>
            <ac:spMk id="8" creationId="{11775B78-6BD0-E954-0B74-FB7225DDE2B7}"/>
          </ac:spMkLst>
        </pc:spChg>
        <pc:spChg chg="mod">
          <ac:chgData name="Răzvan Cristea" userId="df032329840d68c5" providerId="LiveId" clId="{D24B08DA-073F-48A6-9FA9-8442B1B37CB6}" dt="2024-11-09T15:29:07.310" v="2762"/>
          <ac:spMkLst>
            <pc:docMk/>
            <pc:sldMk cId="1627554465" sldId="260"/>
            <ac:spMk id="9" creationId="{A039E872-60D9-67FE-73ED-F9AB2AD8F54C}"/>
          </ac:spMkLst>
        </pc:spChg>
        <pc:spChg chg="mod">
          <ac:chgData name="Răzvan Cristea" userId="df032329840d68c5" providerId="LiveId" clId="{D24B08DA-073F-48A6-9FA9-8442B1B37CB6}" dt="2024-11-10T15:41:35.566" v="3161"/>
          <ac:spMkLst>
            <pc:docMk/>
            <pc:sldMk cId="1627554465" sldId="260"/>
            <ac:spMk id="9" creationId="{DF7A5D08-EBE2-2775-3E17-9998DD0093F6}"/>
          </ac:spMkLst>
        </pc:spChg>
        <pc:spChg chg="mod">
          <ac:chgData name="Răzvan Cristea" userId="df032329840d68c5" providerId="LiveId" clId="{D24B08DA-073F-48A6-9FA9-8442B1B37CB6}" dt="2024-11-10T15:41:35.566" v="3161"/>
          <ac:spMkLst>
            <pc:docMk/>
            <pc:sldMk cId="1627554465" sldId="260"/>
            <ac:spMk id="10" creationId="{A45C7379-7533-B87A-4DA6-B4C1E9EEA78B}"/>
          </ac:spMkLst>
        </pc:spChg>
        <pc:spChg chg="mod">
          <ac:chgData name="Răzvan Cristea" userId="df032329840d68c5" providerId="LiveId" clId="{D24B08DA-073F-48A6-9FA9-8442B1B37CB6}" dt="2024-11-09T15:29:07.310" v="2762"/>
          <ac:spMkLst>
            <pc:docMk/>
            <pc:sldMk cId="1627554465" sldId="260"/>
            <ac:spMk id="10" creationId="{D2BB3194-7C22-5C01-D175-B17407FBE0BB}"/>
          </ac:spMkLst>
        </pc:spChg>
        <pc:spChg chg="mod">
          <ac:chgData name="Răzvan Cristea" userId="df032329840d68c5" providerId="LiveId" clId="{D24B08DA-073F-48A6-9FA9-8442B1B37CB6}" dt="2024-11-10T15:41:35.566" v="3161"/>
          <ac:spMkLst>
            <pc:docMk/>
            <pc:sldMk cId="1627554465" sldId="260"/>
            <ac:spMk id="11" creationId="{49F08B8E-23DA-0F24-F052-E1E34994D3FB}"/>
          </ac:spMkLst>
        </pc:spChg>
        <pc:spChg chg="mod">
          <ac:chgData name="Răzvan Cristea" userId="df032329840d68c5" providerId="LiveId" clId="{D24B08DA-073F-48A6-9FA9-8442B1B37CB6}" dt="2024-11-09T15:29:07.310" v="2762"/>
          <ac:spMkLst>
            <pc:docMk/>
            <pc:sldMk cId="1627554465" sldId="260"/>
            <ac:spMk id="11" creationId="{6CA3C132-39CB-249D-E5AD-98E6FED750CB}"/>
          </ac:spMkLst>
        </pc:spChg>
        <pc:spChg chg="mod">
          <ac:chgData name="Răzvan Cristea" userId="df032329840d68c5" providerId="LiveId" clId="{D24B08DA-073F-48A6-9FA9-8442B1B37CB6}" dt="2024-11-10T15:41:35.566" v="3161"/>
          <ac:spMkLst>
            <pc:docMk/>
            <pc:sldMk cId="1627554465" sldId="260"/>
            <ac:spMk id="12" creationId="{0B40942C-56C7-A539-66B1-F33D74857CFE}"/>
          </ac:spMkLst>
        </pc:spChg>
        <pc:spChg chg="mod">
          <ac:chgData name="Răzvan Cristea" userId="df032329840d68c5" providerId="LiveId" clId="{D24B08DA-073F-48A6-9FA9-8442B1B37CB6}" dt="2024-11-09T15:29:07.310" v="2762"/>
          <ac:spMkLst>
            <pc:docMk/>
            <pc:sldMk cId="1627554465" sldId="260"/>
            <ac:spMk id="12" creationId="{5B41F157-F8F4-9407-4A78-83F14B983C34}"/>
          </ac:spMkLst>
        </pc:spChg>
        <pc:spChg chg="mod">
          <ac:chgData name="Răzvan Cristea" userId="df032329840d68c5" providerId="LiveId" clId="{D24B08DA-073F-48A6-9FA9-8442B1B37CB6}" dt="2024-11-09T12:20:50.604" v="2478" actId="207"/>
          <ac:spMkLst>
            <pc:docMk/>
            <pc:sldMk cId="1627554465" sldId="260"/>
            <ac:spMk id="13" creationId="{CE84DD67-62DA-9A41-615A-DF01C0AC6EAE}"/>
          </ac:spMkLst>
        </pc:spChg>
        <pc:spChg chg="mod">
          <ac:chgData name="Răzvan Cristea" userId="df032329840d68c5" providerId="LiveId" clId="{D24B08DA-073F-48A6-9FA9-8442B1B37CB6}" dt="2024-11-09T12:20:50.604" v="2478" actId="207"/>
          <ac:spMkLst>
            <pc:docMk/>
            <pc:sldMk cId="1627554465" sldId="260"/>
            <ac:spMk id="14" creationId="{6A15AAF2-BEF7-A575-5751-0223EF2AA680}"/>
          </ac:spMkLst>
        </pc:spChg>
        <pc:spChg chg="mod">
          <ac:chgData name="Răzvan Cristea" userId="df032329840d68c5" providerId="LiveId" clId="{D24B08DA-073F-48A6-9FA9-8442B1B37CB6}" dt="2024-11-09T15:29:07.310" v="2762"/>
          <ac:spMkLst>
            <pc:docMk/>
            <pc:sldMk cId="1627554465" sldId="260"/>
            <ac:spMk id="15" creationId="{0D079393-317D-56EC-F63E-F17CCD2DAB30}"/>
          </ac:spMkLst>
        </pc:spChg>
        <pc:spChg chg="mod">
          <ac:chgData name="Răzvan Cristea" userId="df032329840d68c5" providerId="LiveId" clId="{D24B08DA-073F-48A6-9FA9-8442B1B37CB6}" dt="2024-11-10T15:41:35.566" v="3161"/>
          <ac:spMkLst>
            <pc:docMk/>
            <pc:sldMk cId="1627554465" sldId="260"/>
            <ac:spMk id="15" creationId="{6A869B5C-C1E6-280F-899A-F3F456D58C1A}"/>
          </ac:spMkLst>
        </pc:spChg>
        <pc:spChg chg="mod">
          <ac:chgData name="Răzvan Cristea" userId="df032329840d68c5" providerId="LiveId" clId="{D24B08DA-073F-48A6-9FA9-8442B1B37CB6}" dt="2024-11-10T15:41:35.566" v="3161"/>
          <ac:spMkLst>
            <pc:docMk/>
            <pc:sldMk cId="1627554465" sldId="260"/>
            <ac:spMk id="16" creationId="{43ADF071-CE25-B3BD-3EC0-37BBDB081B8A}"/>
          </ac:spMkLst>
        </pc:spChg>
        <pc:spChg chg="mod">
          <ac:chgData name="Răzvan Cristea" userId="df032329840d68c5" providerId="LiveId" clId="{D24B08DA-073F-48A6-9FA9-8442B1B37CB6}" dt="2024-11-09T15:29:07.310" v="2762"/>
          <ac:spMkLst>
            <pc:docMk/>
            <pc:sldMk cId="1627554465" sldId="260"/>
            <ac:spMk id="16" creationId="{E452FF36-D702-0D5C-BAD6-0C95CE4CEED9}"/>
          </ac:spMkLst>
        </pc:spChg>
        <pc:spChg chg="mod">
          <ac:chgData name="Răzvan Cristea" userId="df032329840d68c5" providerId="LiveId" clId="{D24B08DA-073F-48A6-9FA9-8442B1B37CB6}" dt="2024-11-10T15:41:35.566" v="3161"/>
          <ac:spMkLst>
            <pc:docMk/>
            <pc:sldMk cId="1627554465" sldId="260"/>
            <ac:spMk id="17" creationId="{16E81AC6-4A97-A592-DE2A-0752F6C2A3F1}"/>
          </ac:spMkLst>
        </pc:spChg>
        <pc:spChg chg="mod">
          <ac:chgData name="Răzvan Cristea" userId="df032329840d68c5" providerId="LiveId" clId="{D24B08DA-073F-48A6-9FA9-8442B1B37CB6}" dt="2024-11-09T15:29:07.310" v="2762"/>
          <ac:spMkLst>
            <pc:docMk/>
            <pc:sldMk cId="1627554465" sldId="260"/>
            <ac:spMk id="17" creationId="{8A22924E-1F5E-4F8E-126D-E4D2589F2AD1}"/>
          </ac:spMkLst>
        </pc:spChg>
        <pc:spChg chg="mod">
          <ac:chgData name="Răzvan Cristea" userId="df032329840d68c5" providerId="LiveId" clId="{D24B08DA-073F-48A6-9FA9-8442B1B37CB6}" dt="2024-11-09T15:29:07.310" v="2762"/>
          <ac:spMkLst>
            <pc:docMk/>
            <pc:sldMk cId="1627554465" sldId="260"/>
            <ac:spMk id="21" creationId="{1F43EDDE-C476-90EF-FEF9-59FC494CFEC7}"/>
          </ac:spMkLst>
        </pc:spChg>
        <pc:spChg chg="mod">
          <ac:chgData name="Răzvan Cristea" userId="df032329840d68c5" providerId="LiveId" clId="{D24B08DA-073F-48A6-9FA9-8442B1B37CB6}" dt="2024-11-10T15:41:35.566" v="3161"/>
          <ac:spMkLst>
            <pc:docMk/>
            <pc:sldMk cId="1627554465" sldId="260"/>
            <ac:spMk id="21" creationId="{7AEBF68E-AE80-BC6F-9197-8342F215DC2E}"/>
          </ac:spMkLst>
        </pc:spChg>
        <pc:spChg chg="del mod">
          <ac:chgData name="Răzvan Cristea" userId="df032329840d68c5" providerId="LiveId" clId="{D24B08DA-073F-48A6-9FA9-8442B1B37CB6}" dt="2024-11-10T15:41:34.716" v="3160" actId="478"/>
          <ac:spMkLst>
            <pc:docMk/>
            <pc:sldMk cId="1627554465" sldId="260"/>
            <ac:spMk id="22" creationId="{76686B20-5AD7-DE17-AE4E-4B26E62EAA36}"/>
          </ac:spMkLst>
        </pc:spChg>
        <pc:spChg chg="mod">
          <ac:chgData name="Răzvan Cristea" userId="df032329840d68c5" providerId="LiveId" clId="{D24B08DA-073F-48A6-9FA9-8442B1B37CB6}" dt="2024-11-10T15:41:35.566" v="3161"/>
          <ac:spMkLst>
            <pc:docMk/>
            <pc:sldMk cId="1627554465" sldId="260"/>
            <ac:spMk id="23" creationId="{4910F0E7-3459-F8FB-8C5E-781B64AA77B3}"/>
          </ac:spMkLst>
        </pc:spChg>
        <pc:spChg chg="mod">
          <ac:chgData name="Răzvan Cristea" userId="df032329840d68c5" providerId="LiveId" clId="{D24B08DA-073F-48A6-9FA9-8442B1B37CB6}" dt="2024-11-09T15:29:07.310" v="2762"/>
          <ac:spMkLst>
            <pc:docMk/>
            <pc:sldMk cId="1627554465" sldId="260"/>
            <ac:spMk id="23" creationId="{CB73D9AE-1D20-3562-50A9-1B848EBD7F7A}"/>
          </ac:spMkLst>
        </pc:spChg>
        <pc:spChg chg="del">
          <ac:chgData name="Răzvan Cristea" userId="df032329840d68c5" providerId="LiveId" clId="{D24B08DA-073F-48A6-9FA9-8442B1B37CB6}" dt="2024-11-09T12:17:27.977" v="2458" actId="478"/>
          <ac:spMkLst>
            <pc:docMk/>
            <pc:sldMk cId="1627554465" sldId="260"/>
            <ac:spMk id="23" creationId="{E708DFBA-9483-03A6-ABDE-012AA0D1A5CB}"/>
          </ac:spMkLst>
        </pc:spChg>
        <pc:spChg chg="mod">
          <ac:chgData name="Răzvan Cristea" userId="df032329840d68c5" providerId="LiveId" clId="{D24B08DA-073F-48A6-9FA9-8442B1B37CB6}" dt="2024-11-09T12:16:53.367" v="2453"/>
          <ac:spMkLst>
            <pc:docMk/>
            <pc:sldMk cId="1627554465" sldId="260"/>
            <ac:spMk id="25" creationId="{F3C798BA-0317-0DBF-70FF-353FFB399B67}"/>
          </ac:spMkLst>
        </pc:spChg>
        <pc:spChg chg="mod">
          <ac:chgData name="Răzvan Cristea" userId="df032329840d68c5" providerId="LiveId" clId="{D24B08DA-073F-48A6-9FA9-8442B1B37CB6}" dt="2024-11-10T15:41:35.566" v="3161"/>
          <ac:spMkLst>
            <pc:docMk/>
            <pc:sldMk cId="1627554465" sldId="260"/>
            <ac:spMk id="26" creationId="{3A2D40A8-1049-9A2A-0ABD-78B09FCB82D3}"/>
          </ac:spMkLst>
        </pc:spChg>
        <pc:spChg chg="mod">
          <ac:chgData name="Răzvan Cristea" userId="df032329840d68c5" providerId="LiveId" clId="{D24B08DA-073F-48A6-9FA9-8442B1B37CB6}" dt="2024-11-09T15:29:07.310" v="2762"/>
          <ac:spMkLst>
            <pc:docMk/>
            <pc:sldMk cId="1627554465" sldId="260"/>
            <ac:spMk id="26" creationId="{C6556582-D824-1725-4D9B-C56A4F3805FF}"/>
          </ac:spMkLst>
        </pc:spChg>
        <pc:spChg chg="mod">
          <ac:chgData name="Răzvan Cristea" userId="df032329840d68c5" providerId="LiveId" clId="{D24B08DA-073F-48A6-9FA9-8442B1B37CB6}" dt="2024-11-09T12:16:53.367" v="2453"/>
          <ac:spMkLst>
            <pc:docMk/>
            <pc:sldMk cId="1627554465" sldId="260"/>
            <ac:spMk id="27" creationId="{3D9B7D16-5570-E890-1841-964AF6704F16}"/>
          </ac:spMkLst>
        </pc:spChg>
        <pc:spChg chg="mod">
          <ac:chgData name="Răzvan Cristea" userId="df032329840d68c5" providerId="LiveId" clId="{D24B08DA-073F-48A6-9FA9-8442B1B37CB6}" dt="2024-11-09T12:16:53.367" v="2453"/>
          <ac:spMkLst>
            <pc:docMk/>
            <pc:sldMk cId="1627554465" sldId="260"/>
            <ac:spMk id="28" creationId="{9A2235FE-2139-E048-9F61-9C0EE0B8A85F}"/>
          </ac:spMkLst>
        </pc:spChg>
        <pc:spChg chg="mod">
          <ac:chgData name="Răzvan Cristea" userId="df032329840d68c5" providerId="LiveId" clId="{D24B08DA-073F-48A6-9FA9-8442B1B37CB6}" dt="2024-11-09T12:16:53.367" v="2453"/>
          <ac:spMkLst>
            <pc:docMk/>
            <pc:sldMk cId="1627554465" sldId="260"/>
            <ac:spMk id="29" creationId="{52727B86-7663-CE96-B96D-B88ADA53CB20}"/>
          </ac:spMkLst>
        </pc:spChg>
        <pc:spChg chg="mod">
          <ac:chgData name="Răzvan Cristea" userId="df032329840d68c5" providerId="LiveId" clId="{D24B08DA-073F-48A6-9FA9-8442B1B37CB6}" dt="2024-11-09T12:16:53.367" v="2453"/>
          <ac:spMkLst>
            <pc:docMk/>
            <pc:sldMk cId="1627554465" sldId="260"/>
            <ac:spMk id="30" creationId="{88546FFB-784A-5605-16FC-EF3B724C2F9B}"/>
          </ac:spMkLst>
        </pc:spChg>
        <pc:spChg chg="mod">
          <ac:chgData name="Răzvan Cristea" userId="df032329840d68c5" providerId="LiveId" clId="{D24B08DA-073F-48A6-9FA9-8442B1B37CB6}" dt="2024-11-09T15:29:07.310" v="2762"/>
          <ac:spMkLst>
            <pc:docMk/>
            <pc:sldMk cId="1627554465" sldId="260"/>
            <ac:spMk id="31" creationId="{BB093313-C185-CB86-8DC1-D5CE20CB2900}"/>
          </ac:spMkLst>
        </pc:spChg>
        <pc:spChg chg="mod">
          <ac:chgData name="Răzvan Cristea" userId="df032329840d68c5" providerId="LiveId" clId="{D24B08DA-073F-48A6-9FA9-8442B1B37CB6}" dt="2024-11-09T12:16:53.367" v="2453"/>
          <ac:spMkLst>
            <pc:docMk/>
            <pc:sldMk cId="1627554465" sldId="260"/>
            <ac:spMk id="32" creationId="{3D848EE2-6F89-BF55-62AB-5361ED1E4390}"/>
          </ac:spMkLst>
        </pc:spChg>
        <pc:spChg chg="mod">
          <ac:chgData name="Răzvan Cristea" userId="df032329840d68c5" providerId="LiveId" clId="{D24B08DA-073F-48A6-9FA9-8442B1B37CB6}" dt="2024-11-09T15:29:07.310" v="2762"/>
          <ac:spMkLst>
            <pc:docMk/>
            <pc:sldMk cId="1627554465" sldId="260"/>
            <ac:spMk id="33" creationId="{F5ECC779-1946-F9CD-5BC3-47A22AD12B25}"/>
          </ac:spMkLst>
        </pc:spChg>
        <pc:spChg chg="mod">
          <ac:chgData name="Răzvan Cristea" userId="df032329840d68c5" providerId="LiveId" clId="{D24B08DA-073F-48A6-9FA9-8442B1B37CB6}" dt="2024-11-10T15:41:35.566" v="3161"/>
          <ac:spMkLst>
            <pc:docMk/>
            <pc:sldMk cId="1627554465" sldId="260"/>
            <ac:spMk id="33" creationId="{FB18A459-F3EA-A5D8-260D-BD13C8781FA3}"/>
          </ac:spMkLst>
        </pc:spChg>
        <pc:spChg chg="mod">
          <ac:chgData name="Răzvan Cristea" userId="df032329840d68c5" providerId="LiveId" clId="{D24B08DA-073F-48A6-9FA9-8442B1B37CB6}" dt="2024-11-09T12:16:53.367" v="2453"/>
          <ac:spMkLst>
            <pc:docMk/>
            <pc:sldMk cId="1627554465" sldId="260"/>
            <ac:spMk id="34" creationId="{F337E244-782E-6248-5C6C-2AC15D085EB7}"/>
          </ac:spMkLst>
        </pc:spChg>
        <pc:spChg chg="mod">
          <ac:chgData name="Răzvan Cristea" userId="df032329840d68c5" providerId="LiveId" clId="{D24B08DA-073F-48A6-9FA9-8442B1B37CB6}" dt="2024-11-09T12:16:53.367" v="2453"/>
          <ac:spMkLst>
            <pc:docMk/>
            <pc:sldMk cId="1627554465" sldId="260"/>
            <ac:spMk id="35" creationId="{14868195-E664-8660-1BEE-AC0F2E660504}"/>
          </ac:spMkLst>
        </pc:spChg>
        <pc:spChg chg="mod">
          <ac:chgData name="Răzvan Cristea" userId="df032329840d68c5" providerId="LiveId" clId="{D24B08DA-073F-48A6-9FA9-8442B1B37CB6}" dt="2024-11-09T12:16:53.367" v="2453"/>
          <ac:spMkLst>
            <pc:docMk/>
            <pc:sldMk cId="1627554465" sldId="260"/>
            <ac:spMk id="36" creationId="{B90015CA-DFAC-BCF0-8AE0-D5944BF51C92}"/>
          </ac:spMkLst>
        </pc:spChg>
        <pc:spChg chg="mod">
          <ac:chgData name="Răzvan Cristea" userId="df032329840d68c5" providerId="LiveId" clId="{D24B08DA-073F-48A6-9FA9-8442B1B37CB6}" dt="2024-11-09T15:29:07.310" v="2762"/>
          <ac:spMkLst>
            <pc:docMk/>
            <pc:sldMk cId="1627554465" sldId="260"/>
            <ac:spMk id="37" creationId="{30DFD12C-B3FC-0A0D-CB4F-E5F64A7D4079}"/>
          </ac:spMkLst>
        </pc:spChg>
        <pc:spChg chg="mod">
          <ac:chgData name="Răzvan Cristea" userId="df032329840d68c5" providerId="LiveId" clId="{D24B08DA-073F-48A6-9FA9-8442B1B37CB6}" dt="2024-11-10T15:41:35.566" v="3161"/>
          <ac:spMkLst>
            <pc:docMk/>
            <pc:sldMk cId="1627554465" sldId="260"/>
            <ac:spMk id="37" creationId="{D6D5DADE-CF7D-AAFB-4921-9CC1AB641FB0}"/>
          </ac:spMkLst>
        </pc:spChg>
        <pc:spChg chg="mod">
          <ac:chgData name="Răzvan Cristea" userId="df032329840d68c5" providerId="LiveId" clId="{D24B08DA-073F-48A6-9FA9-8442B1B37CB6}" dt="2024-11-09T12:17:39.856" v="2459" actId="1037"/>
          <ac:spMkLst>
            <pc:docMk/>
            <pc:sldMk cId="1627554465" sldId="260"/>
            <ac:spMk id="38" creationId="{87CE8B8E-8342-8A95-ECDC-87584004F5A1}"/>
          </ac:spMkLst>
        </pc:spChg>
        <pc:spChg chg="mod">
          <ac:chgData name="Răzvan Cristea" userId="df032329840d68c5" providerId="LiveId" clId="{D24B08DA-073F-48A6-9FA9-8442B1B37CB6}" dt="2024-11-10T15:41:35.566" v="3161"/>
          <ac:spMkLst>
            <pc:docMk/>
            <pc:sldMk cId="1627554465" sldId="260"/>
            <ac:spMk id="39" creationId="{0155F076-1CD7-B7C2-3DC1-B6F6D2ABE20F}"/>
          </ac:spMkLst>
        </pc:spChg>
        <pc:spChg chg="mod">
          <ac:chgData name="Răzvan Cristea" userId="df032329840d68c5" providerId="LiveId" clId="{D24B08DA-073F-48A6-9FA9-8442B1B37CB6}" dt="2024-11-09T15:29:07.310" v="2762"/>
          <ac:spMkLst>
            <pc:docMk/>
            <pc:sldMk cId="1627554465" sldId="260"/>
            <ac:spMk id="39" creationId="{C8078294-F5AA-0189-F746-520CD7E06F01}"/>
          </ac:spMkLst>
        </pc:spChg>
        <pc:spChg chg="mod">
          <ac:chgData name="Răzvan Cristea" userId="df032329840d68c5" providerId="LiveId" clId="{D24B08DA-073F-48A6-9FA9-8442B1B37CB6}" dt="2024-11-10T15:41:35.566" v="3161"/>
          <ac:spMkLst>
            <pc:docMk/>
            <pc:sldMk cId="1627554465" sldId="260"/>
            <ac:spMk id="40" creationId="{B84E1F85-C97B-D346-A702-685FF8354A77}"/>
          </ac:spMkLst>
        </pc:spChg>
        <pc:spChg chg="mod">
          <ac:chgData name="Răzvan Cristea" userId="df032329840d68c5" providerId="LiveId" clId="{D24B08DA-073F-48A6-9FA9-8442B1B37CB6}" dt="2024-11-09T15:29:07.310" v="2762"/>
          <ac:spMkLst>
            <pc:docMk/>
            <pc:sldMk cId="1627554465" sldId="260"/>
            <ac:spMk id="40" creationId="{CBC761BC-FAC8-EA57-CE38-2004A12FBAA1}"/>
          </ac:spMkLst>
        </pc:spChg>
        <pc:spChg chg="mod">
          <ac:chgData name="Răzvan Cristea" userId="df032329840d68c5" providerId="LiveId" clId="{D24B08DA-073F-48A6-9FA9-8442B1B37CB6}" dt="2024-11-09T15:29:07.310" v="2762"/>
          <ac:spMkLst>
            <pc:docMk/>
            <pc:sldMk cId="1627554465" sldId="260"/>
            <ac:spMk id="41" creationId="{087633CA-8441-DC69-5A64-6A21B8F82ACD}"/>
          </ac:spMkLst>
        </pc:spChg>
        <pc:spChg chg="mod">
          <ac:chgData name="Răzvan Cristea" userId="df032329840d68c5" providerId="LiveId" clId="{D24B08DA-073F-48A6-9FA9-8442B1B37CB6}" dt="2024-11-10T15:41:35.566" v="3161"/>
          <ac:spMkLst>
            <pc:docMk/>
            <pc:sldMk cId="1627554465" sldId="260"/>
            <ac:spMk id="41" creationId="{4D4A7468-D2F3-8477-E836-4AA545CE0424}"/>
          </ac:spMkLst>
        </pc:spChg>
        <pc:spChg chg="mod">
          <ac:chgData name="Răzvan Cristea" userId="df032329840d68c5" providerId="LiveId" clId="{D24B08DA-073F-48A6-9FA9-8442B1B37CB6}" dt="2024-11-09T12:26:29.001" v="2514" actId="14100"/>
          <ac:spMkLst>
            <pc:docMk/>
            <pc:sldMk cId="1627554465" sldId="260"/>
            <ac:spMk id="43" creationId="{8F3B4595-EDCE-000F-0D38-8AD96F5C9EFE}"/>
          </ac:spMkLst>
        </pc:spChg>
        <pc:spChg chg="mod">
          <ac:chgData name="Răzvan Cristea" userId="df032329840d68c5" providerId="LiveId" clId="{D24B08DA-073F-48A6-9FA9-8442B1B37CB6}" dt="2024-11-09T12:26:42.041" v="2516" actId="465"/>
          <ac:spMkLst>
            <pc:docMk/>
            <pc:sldMk cId="1627554465" sldId="260"/>
            <ac:spMk id="44" creationId="{EA08FC8F-A9D1-E770-2962-F3BCA798AE96}"/>
          </ac:spMkLst>
        </pc:spChg>
        <pc:spChg chg="mod">
          <ac:chgData name="Răzvan Cristea" userId="df032329840d68c5" providerId="LiveId" clId="{D24B08DA-073F-48A6-9FA9-8442B1B37CB6}" dt="2024-11-10T15:41:35.566" v="3161"/>
          <ac:spMkLst>
            <pc:docMk/>
            <pc:sldMk cId="1627554465" sldId="260"/>
            <ac:spMk id="45" creationId="{0B7D7553-F049-39B9-F43C-9505F00EAB51}"/>
          </ac:spMkLst>
        </pc:spChg>
        <pc:spChg chg="del mod">
          <ac:chgData name="Răzvan Cristea" userId="df032329840d68c5" providerId="LiveId" clId="{D24B08DA-073F-48A6-9FA9-8442B1B37CB6}" dt="2024-11-09T12:25:52.897" v="2504" actId="478"/>
          <ac:spMkLst>
            <pc:docMk/>
            <pc:sldMk cId="1627554465" sldId="260"/>
            <ac:spMk id="45" creationId="{CE256EBA-F5E3-5D0F-B89D-DB4F21A15F82}"/>
          </ac:spMkLst>
        </pc:spChg>
        <pc:spChg chg="mod">
          <ac:chgData name="Răzvan Cristea" userId="df032329840d68c5" providerId="LiveId" clId="{D24B08DA-073F-48A6-9FA9-8442B1B37CB6}" dt="2024-11-09T12:26:42.041" v="2516" actId="465"/>
          <ac:spMkLst>
            <pc:docMk/>
            <pc:sldMk cId="1627554465" sldId="260"/>
            <ac:spMk id="46" creationId="{D5B94C81-8A0E-3655-6F20-75BFB9D4EFA8}"/>
          </ac:spMkLst>
        </pc:spChg>
        <pc:spChg chg="mod">
          <ac:chgData name="Răzvan Cristea" userId="df032329840d68c5" providerId="LiveId" clId="{D24B08DA-073F-48A6-9FA9-8442B1B37CB6}" dt="2024-11-09T12:26:42.041" v="2516" actId="465"/>
          <ac:spMkLst>
            <pc:docMk/>
            <pc:sldMk cId="1627554465" sldId="260"/>
            <ac:spMk id="47" creationId="{60DB6168-32C2-65CD-2BC0-C90258FB8B87}"/>
          </ac:spMkLst>
        </pc:spChg>
        <pc:spChg chg="mod">
          <ac:chgData name="Răzvan Cristea" userId="df032329840d68c5" providerId="LiveId" clId="{D24B08DA-073F-48A6-9FA9-8442B1B37CB6}" dt="2024-11-09T12:18:09.756" v="2460"/>
          <ac:spMkLst>
            <pc:docMk/>
            <pc:sldMk cId="1627554465" sldId="260"/>
            <ac:spMk id="48" creationId="{A97AD75B-42F3-0C5B-0BC2-6065BAE6D326}"/>
          </ac:spMkLst>
        </pc:spChg>
        <pc:spChg chg="mod">
          <ac:chgData name="Răzvan Cristea" userId="df032329840d68c5" providerId="LiveId" clId="{D24B08DA-073F-48A6-9FA9-8442B1B37CB6}" dt="2024-11-09T12:18:09.756" v="2460"/>
          <ac:spMkLst>
            <pc:docMk/>
            <pc:sldMk cId="1627554465" sldId="260"/>
            <ac:spMk id="49" creationId="{2E63A322-7AFF-2BDA-8E20-40818B8ECBF9}"/>
          </ac:spMkLst>
        </pc:spChg>
        <pc:spChg chg="mod">
          <ac:chgData name="Răzvan Cristea" userId="df032329840d68c5" providerId="LiveId" clId="{D24B08DA-073F-48A6-9FA9-8442B1B37CB6}" dt="2024-11-09T12:18:09.756" v="2460"/>
          <ac:spMkLst>
            <pc:docMk/>
            <pc:sldMk cId="1627554465" sldId="260"/>
            <ac:spMk id="50" creationId="{71371544-087B-C9ED-1650-A37CD8EB0754}"/>
          </ac:spMkLst>
        </pc:spChg>
        <pc:spChg chg="add del mod">
          <ac:chgData name="Răzvan Cristea" userId="df032329840d68c5" providerId="LiveId" clId="{D24B08DA-073F-48A6-9FA9-8442B1B37CB6}" dt="2024-11-09T12:18:35.486" v="2465" actId="478"/>
          <ac:spMkLst>
            <pc:docMk/>
            <pc:sldMk cId="1627554465" sldId="260"/>
            <ac:spMk id="51" creationId="{C8D02841-793D-87F2-41C9-9EC2FD2B5131}"/>
          </ac:spMkLst>
        </pc:spChg>
        <pc:spChg chg="mod">
          <ac:chgData name="Răzvan Cristea" userId="df032329840d68c5" providerId="LiveId" clId="{D24B08DA-073F-48A6-9FA9-8442B1B37CB6}" dt="2024-11-10T15:41:35.566" v="3161"/>
          <ac:spMkLst>
            <pc:docMk/>
            <pc:sldMk cId="1627554465" sldId="260"/>
            <ac:spMk id="52" creationId="{CA38E046-E401-B7AD-9E2B-686EB478F77F}"/>
          </ac:spMkLst>
        </pc:spChg>
        <pc:spChg chg="mod">
          <ac:chgData name="Răzvan Cristea" userId="df032329840d68c5" providerId="LiveId" clId="{D24B08DA-073F-48A6-9FA9-8442B1B37CB6}" dt="2024-11-09T12:19:30.665" v="2468"/>
          <ac:spMkLst>
            <pc:docMk/>
            <pc:sldMk cId="1627554465" sldId="260"/>
            <ac:spMk id="53" creationId="{18C2F03B-199C-1A3F-2C13-9B36E2E89DD3}"/>
          </ac:spMkLst>
        </pc:spChg>
        <pc:spChg chg="mod">
          <ac:chgData name="Răzvan Cristea" userId="df032329840d68c5" providerId="LiveId" clId="{D24B08DA-073F-48A6-9FA9-8442B1B37CB6}" dt="2024-11-10T15:41:35.566" v="3161"/>
          <ac:spMkLst>
            <pc:docMk/>
            <pc:sldMk cId="1627554465" sldId="260"/>
            <ac:spMk id="53" creationId="{37375F50-304F-D7F1-DACD-367B1AD81A17}"/>
          </ac:spMkLst>
        </pc:spChg>
        <pc:spChg chg="mod">
          <ac:chgData name="Răzvan Cristea" userId="df032329840d68c5" providerId="LiveId" clId="{D24B08DA-073F-48A6-9FA9-8442B1B37CB6}" dt="2024-11-10T15:41:35.566" v="3161"/>
          <ac:spMkLst>
            <pc:docMk/>
            <pc:sldMk cId="1627554465" sldId="260"/>
            <ac:spMk id="54" creationId="{58FE9909-8A94-FA84-073A-6C1F7283E8BA}"/>
          </ac:spMkLst>
        </pc:spChg>
        <pc:spChg chg="mod">
          <ac:chgData name="Răzvan Cristea" userId="df032329840d68c5" providerId="LiveId" clId="{D24B08DA-073F-48A6-9FA9-8442B1B37CB6}" dt="2024-11-09T12:19:30.665" v="2468"/>
          <ac:spMkLst>
            <pc:docMk/>
            <pc:sldMk cId="1627554465" sldId="260"/>
            <ac:spMk id="54" creationId="{88E3D1D5-8E99-6600-EB52-7C415F0069CE}"/>
          </ac:spMkLst>
        </pc:spChg>
        <pc:spChg chg="mod">
          <ac:chgData name="Răzvan Cristea" userId="df032329840d68c5" providerId="LiveId" clId="{D24B08DA-073F-48A6-9FA9-8442B1B37CB6}" dt="2024-11-09T12:19:30.665" v="2468"/>
          <ac:spMkLst>
            <pc:docMk/>
            <pc:sldMk cId="1627554465" sldId="260"/>
            <ac:spMk id="55" creationId="{005E9AD7-3F1B-A2A7-2E86-3AD7F8EFAC2A}"/>
          </ac:spMkLst>
        </pc:spChg>
        <pc:spChg chg="add mod">
          <ac:chgData name="Răzvan Cristea" userId="df032329840d68c5" providerId="LiveId" clId="{D24B08DA-073F-48A6-9FA9-8442B1B37CB6}" dt="2024-11-10T15:41:43.089" v="3162"/>
          <ac:spMkLst>
            <pc:docMk/>
            <pc:sldMk cId="1627554465" sldId="260"/>
            <ac:spMk id="55" creationId="{EFCE7112-0162-FA1F-3D8D-18455B5C437A}"/>
          </ac:spMkLst>
        </pc:spChg>
        <pc:spChg chg="add mod">
          <ac:chgData name="Răzvan Cristea" userId="df032329840d68c5" providerId="LiveId" clId="{D24B08DA-073F-48A6-9FA9-8442B1B37CB6}" dt="2024-11-10T15:54:20.788" v="3169" actId="1076"/>
          <ac:spMkLst>
            <pc:docMk/>
            <pc:sldMk cId="1627554465" sldId="260"/>
            <ac:spMk id="56" creationId="{D67FB413-24A4-E108-131E-0C8B224B6B51}"/>
          </ac:spMkLst>
        </pc:spChg>
        <pc:spChg chg="mod">
          <ac:chgData name="Răzvan Cristea" userId="df032329840d68c5" providerId="LiveId" clId="{D24B08DA-073F-48A6-9FA9-8442B1B37CB6}" dt="2024-11-09T12:25:26.822" v="2502"/>
          <ac:spMkLst>
            <pc:docMk/>
            <pc:sldMk cId="1627554465" sldId="260"/>
            <ac:spMk id="57" creationId="{99DE2C3D-63D2-9D65-0A4B-F64F0EF68575}"/>
          </ac:spMkLst>
        </pc:spChg>
        <pc:spChg chg="mod">
          <ac:chgData name="Răzvan Cristea" userId="df032329840d68c5" providerId="LiveId" clId="{D24B08DA-073F-48A6-9FA9-8442B1B37CB6}" dt="2024-11-09T12:25:26.822" v="2502"/>
          <ac:spMkLst>
            <pc:docMk/>
            <pc:sldMk cId="1627554465" sldId="260"/>
            <ac:spMk id="58" creationId="{D27AE052-94DA-B230-B904-95447FA713AC}"/>
          </ac:spMkLst>
        </pc:spChg>
        <pc:spChg chg="mod">
          <ac:chgData name="Răzvan Cristea" userId="df032329840d68c5" providerId="LiveId" clId="{D24B08DA-073F-48A6-9FA9-8442B1B37CB6}" dt="2024-11-09T12:25:26.822" v="2502"/>
          <ac:spMkLst>
            <pc:docMk/>
            <pc:sldMk cId="1627554465" sldId="260"/>
            <ac:spMk id="59" creationId="{7CDD6C32-47FB-A040-CA4C-D54728D2F13A}"/>
          </ac:spMkLst>
        </pc:spChg>
        <pc:spChg chg="mod">
          <ac:chgData name="Răzvan Cristea" userId="df032329840d68c5" providerId="LiveId" clId="{D24B08DA-073F-48A6-9FA9-8442B1B37CB6}" dt="2024-11-09T12:25:26.822" v="2502"/>
          <ac:spMkLst>
            <pc:docMk/>
            <pc:sldMk cId="1627554465" sldId="260"/>
            <ac:spMk id="60" creationId="{59658B9C-EAE5-4BC2-8C85-6904F87D5242}"/>
          </ac:spMkLst>
        </pc:spChg>
        <pc:spChg chg="mod">
          <ac:chgData name="Răzvan Cristea" userId="df032329840d68c5" providerId="LiveId" clId="{D24B08DA-073F-48A6-9FA9-8442B1B37CB6}" dt="2024-11-09T12:25:26.822" v="2502"/>
          <ac:spMkLst>
            <pc:docMk/>
            <pc:sldMk cId="1627554465" sldId="260"/>
            <ac:spMk id="61" creationId="{F013EC43-31BF-4928-7520-0E2CAFB3B86D}"/>
          </ac:spMkLst>
        </pc:spChg>
        <pc:spChg chg="mod">
          <ac:chgData name="Răzvan Cristea" userId="df032329840d68c5" providerId="LiveId" clId="{D24B08DA-073F-48A6-9FA9-8442B1B37CB6}" dt="2024-11-09T12:25:26.822" v="2502"/>
          <ac:spMkLst>
            <pc:docMk/>
            <pc:sldMk cId="1627554465" sldId="260"/>
            <ac:spMk id="62" creationId="{C1AF4E4D-C286-ACA8-971A-791FBF5B9D87}"/>
          </ac:spMkLst>
        </pc:spChg>
        <pc:spChg chg="mod">
          <ac:chgData name="Răzvan Cristea" userId="df032329840d68c5" providerId="LiveId" clId="{D24B08DA-073F-48A6-9FA9-8442B1B37CB6}" dt="2024-11-09T12:25:26.822" v="2502"/>
          <ac:spMkLst>
            <pc:docMk/>
            <pc:sldMk cId="1627554465" sldId="260"/>
            <ac:spMk id="63" creationId="{C13C1ED5-BF13-C7CD-308F-355C049E0901}"/>
          </ac:spMkLst>
        </pc:spChg>
        <pc:spChg chg="mod">
          <ac:chgData name="Răzvan Cristea" userId="df032329840d68c5" providerId="LiveId" clId="{D24B08DA-073F-48A6-9FA9-8442B1B37CB6}" dt="2024-11-09T12:25:26.822" v="2502"/>
          <ac:spMkLst>
            <pc:docMk/>
            <pc:sldMk cId="1627554465" sldId="260"/>
            <ac:spMk id="64" creationId="{BF308BDF-B2B4-68FA-EADC-71BA48FA1608}"/>
          </ac:spMkLst>
        </pc:spChg>
        <pc:grpChg chg="add del mod">
          <ac:chgData name="Răzvan Cristea" userId="df032329840d68c5" providerId="LiveId" clId="{D24B08DA-073F-48A6-9FA9-8442B1B37CB6}" dt="2024-11-09T15:29:17" v="2764" actId="478"/>
          <ac:grpSpMkLst>
            <pc:docMk/>
            <pc:sldMk cId="1627554465" sldId="260"/>
            <ac:grpSpMk id="3" creationId="{A41DDA49-8C7F-FE0D-F5E4-342713184414}"/>
          </ac:grpSpMkLst>
        </pc:grpChg>
        <pc:grpChg chg="add mod">
          <ac:chgData name="Răzvan Cristea" userId="df032329840d68c5" providerId="LiveId" clId="{D24B08DA-073F-48A6-9FA9-8442B1B37CB6}" dt="2024-11-10T15:41:35.566" v="3161"/>
          <ac:grpSpMkLst>
            <pc:docMk/>
            <pc:sldMk cId="1627554465" sldId="260"/>
            <ac:grpSpMk id="3" creationId="{E3817500-30A3-F150-A0A6-A71B69F1A895}"/>
          </ac:grpSpMkLst>
        </pc:grpChg>
        <pc:grpChg chg="add del mod ord">
          <ac:chgData name="Răzvan Cristea" userId="df032329840d68c5" providerId="LiveId" clId="{D24B08DA-073F-48A6-9FA9-8442B1B37CB6}" dt="2024-11-10T15:41:34.716" v="3160" actId="478"/>
          <ac:grpSpMkLst>
            <pc:docMk/>
            <pc:sldMk cId="1627554465" sldId="260"/>
            <ac:grpSpMk id="4" creationId="{C38D82E3-2F35-3F0A-258B-E3281FD58AA1}"/>
          </ac:grpSpMkLst>
        </pc:grpChg>
        <pc:grpChg chg="del">
          <ac:chgData name="Răzvan Cristea" userId="df032329840d68c5" providerId="LiveId" clId="{D24B08DA-073F-48A6-9FA9-8442B1B37CB6}" dt="2024-11-09T12:17:24.077" v="2457" actId="478"/>
          <ac:grpSpMkLst>
            <pc:docMk/>
            <pc:sldMk cId="1627554465" sldId="260"/>
            <ac:grpSpMk id="12" creationId="{4CB24B76-3050-DFAE-A778-F64543CFA07B}"/>
          </ac:grpSpMkLst>
        </pc:grpChg>
        <pc:grpChg chg="del">
          <ac:chgData name="Răzvan Cristea" userId="df032329840d68c5" providerId="LiveId" clId="{D24B08DA-073F-48A6-9FA9-8442B1B37CB6}" dt="2024-11-09T12:18:23.686" v="2463" actId="478"/>
          <ac:grpSpMkLst>
            <pc:docMk/>
            <pc:sldMk cId="1627554465" sldId="260"/>
            <ac:grpSpMk id="16" creationId="{0BC93062-0B9E-2299-C215-8AB002F19BDE}"/>
          </ac:grpSpMkLst>
        </pc:grpChg>
        <pc:grpChg chg="del mod">
          <ac:chgData name="Răzvan Cristea" userId="df032329840d68c5" providerId="LiveId" clId="{D24B08DA-073F-48A6-9FA9-8442B1B37CB6}" dt="2024-11-10T15:41:34.716" v="3160" actId="478"/>
          <ac:grpSpMkLst>
            <pc:docMk/>
            <pc:sldMk cId="1627554465" sldId="260"/>
            <ac:grpSpMk id="18" creationId="{124A1F07-5770-1944-9CC3-EB71F323B78B}"/>
          </ac:grpSpMkLst>
        </pc:grpChg>
        <pc:grpChg chg="add mod">
          <ac:chgData name="Răzvan Cristea" userId="df032329840d68c5" providerId="LiveId" clId="{D24B08DA-073F-48A6-9FA9-8442B1B37CB6}" dt="2024-11-10T15:41:35.566" v="3161"/>
          <ac:grpSpMkLst>
            <pc:docMk/>
            <pc:sldMk cId="1627554465" sldId="260"/>
            <ac:grpSpMk id="19" creationId="{29F17DC2-1F07-36C0-8ABF-1C98662767A4}"/>
          </ac:grpSpMkLst>
        </pc:grpChg>
        <pc:grpChg chg="add del mod">
          <ac:chgData name="Răzvan Cristea" userId="df032329840d68c5" providerId="LiveId" clId="{D24B08DA-073F-48A6-9FA9-8442B1B37CB6}" dt="2024-11-09T15:29:17" v="2764" actId="478"/>
          <ac:grpSpMkLst>
            <pc:docMk/>
            <pc:sldMk cId="1627554465" sldId="260"/>
            <ac:grpSpMk id="19" creationId="{D2F09FEF-4269-4F93-EDA8-678DE7BC68B7}"/>
          </ac:grpSpMkLst>
        </pc:grpChg>
        <pc:grpChg chg="add mod">
          <ac:chgData name="Răzvan Cristea" userId="df032329840d68c5" providerId="LiveId" clId="{D24B08DA-073F-48A6-9FA9-8442B1B37CB6}" dt="2024-11-10T15:41:35.566" v="3161"/>
          <ac:grpSpMkLst>
            <pc:docMk/>
            <pc:sldMk cId="1627554465" sldId="260"/>
            <ac:grpSpMk id="31" creationId="{AB66D155-81D0-2E65-89F0-5408B89874A9}"/>
          </ac:grpSpMkLst>
        </pc:grpChg>
        <pc:grpChg chg="add del mod ord">
          <ac:chgData name="Răzvan Cristea" userId="df032329840d68c5" providerId="LiveId" clId="{D24B08DA-073F-48A6-9FA9-8442B1B37CB6}" dt="2024-11-10T15:41:34.716" v="3160" actId="478"/>
          <ac:grpSpMkLst>
            <pc:docMk/>
            <pc:sldMk cId="1627554465" sldId="260"/>
            <ac:grpSpMk id="42" creationId="{5E127B5F-2F2B-E800-754B-610E0E10AB44}"/>
          </ac:grpSpMkLst>
        </pc:grpChg>
        <pc:grpChg chg="add del mod">
          <ac:chgData name="Răzvan Cristea" userId="df032329840d68c5" providerId="LiveId" clId="{D24B08DA-073F-48A6-9FA9-8442B1B37CB6}" dt="2024-11-09T12:19:44.895" v="2471" actId="478"/>
          <ac:grpSpMkLst>
            <pc:docMk/>
            <pc:sldMk cId="1627554465" sldId="260"/>
            <ac:grpSpMk id="52" creationId="{55B2F2E0-C948-AA64-7538-41C34D4BD0F4}"/>
          </ac:grpSpMkLst>
        </pc:grpChg>
        <pc:grpChg chg="add del mod">
          <ac:chgData name="Răzvan Cristea" userId="df032329840d68c5" providerId="LiveId" clId="{D24B08DA-073F-48A6-9FA9-8442B1B37CB6}" dt="2024-11-09T12:26:31.331" v="2515" actId="478"/>
          <ac:grpSpMkLst>
            <pc:docMk/>
            <pc:sldMk cId="1627554465" sldId="260"/>
            <ac:grpSpMk id="56" creationId="{9B445797-12C7-8CF4-23B8-A74BA49BAC82}"/>
          </ac:grpSpMkLst>
        </pc:grpChg>
      </pc:sldChg>
      <pc:sldChg chg="addSp delSp modSp add mod">
        <pc:chgData name="Răzvan Cristea" userId="df032329840d68c5" providerId="LiveId" clId="{D24B08DA-073F-48A6-9FA9-8442B1B37CB6}" dt="2024-11-09T21:39:14.773" v="2898" actId="207"/>
        <pc:sldMkLst>
          <pc:docMk/>
          <pc:sldMk cId="2194847788" sldId="261"/>
        </pc:sldMkLst>
        <pc:spChg chg="add mod ord">
          <ac:chgData name="Răzvan Cristea" userId="df032329840d68c5" providerId="LiveId" clId="{D24B08DA-073F-48A6-9FA9-8442B1B37CB6}" dt="2024-11-09T21:39:07.863" v="2897" actId="207"/>
          <ac:spMkLst>
            <pc:docMk/>
            <pc:sldMk cId="2194847788" sldId="261"/>
            <ac:spMk id="2" creationId="{11097146-CA34-E5E1-19AA-1881F7153EED}"/>
          </ac:spMkLst>
        </pc:spChg>
        <pc:spChg chg="mod">
          <ac:chgData name="Răzvan Cristea" userId="df032329840d68c5" providerId="LiveId" clId="{D24B08DA-073F-48A6-9FA9-8442B1B37CB6}" dt="2024-11-09T15:29:27.640" v="2765"/>
          <ac:spMkLst>
            <pc:docMk/>
            <pc:sldMk cId="2194847788" sldId="261"/>
            <ac:spMk id="4" creationId="{4CE8E540-AEDA-E2FA-E8E7-3F440085D079}"/>
          </ac:spMkLst>
        </pc:spChg>
        <pc:spChg chg="mod">
          <ac:chgData name="Răzvan Cristea" userId="df032329840d68c5" providerId="LiveId" clId="{D24B08DA-073F-48A6-9FA9-8442B1B37CB6}" dt="2024-11-09T15:29:27.640" v="2765"/>
          <ac:spMkLst>
            <pc:docMk/>
            <pc:sldMk cId="2194847788" sldId="261"/>
            <ac:spMk id="5" creationId="{9AAFD787-5E01-D346-B49E-FA0759E91269}"/>
          </ac:spMkLst>
        </pc:spChg>
        <pc:spChg chg="mod">
          <ac:chgData name="Răzvan Cristea" userId="df032329840d68c5" providerId="LiveId" clId="{D24B08DA-073F-48A6-9FA9-8442B1B37CB6}" dt="2024-11-09T15:29:27.640" v="2765"/>
          <ac:spMkLst>
            <pc:docMk/>
            <pc:sldMk cId="2194847788" sldId="261"/>
            <ac:spMk id="6" creationId="{7A9931A7-3334-E4ED-48A0-AF5E7545AA52}"/>
          </ac:spMkLst>
        </pc:spChg>
        <pc:spChg chg="mod">
          <ac:chgData name="Răzvan Cristea" userId="df032329840d68c5" providerId="LiveId" clId="{D24B08DA-073F-48A6-9FA9-8442B1B37CB6}" dt="2024-11-09T15:29:27.640" v="2765"/>
          <ac:spMkLst>
            <pc:docMk/>
            <pc:sldMk cId="2194847788" sldId="261"/>
            <ac:spMk id="7" creationId="{750AC87D-8B50-0B12-8A99-234CFC7A51CF}"/>
          </ac:spMkLst>
        </pc:spChg>
        <pc:spChg chg="mod">
          <ac:chgData name="Răzvan Cristea" userId="df032329840d68c5" providerId="LiveId" clId="{D24B08DA-073F-48A6-9FA9-8442B1B37CB6}" dt="2024-11-09T15:29:27.640" v="2765"/>
          <ac:spMkLst>
            <pc:docMk/>
            <pc:sldMk cId="2194847788" sldId="261"/>
            <ac:spMk id="8" creationId="{1516BCC0-29AE-6A35-6C3E-ECD2436443F0}"/>
          </ac:spMkLst>
        </pc:spChg>
        <pc:spChg chg="mod">
          <ac:chgData name="Răzvan Cristea" userId="df032329840d68c5" providerId="LiveId" clId="{D24B08DA-073F-48A6-9FA9-8442B1B37CB6}" dt="2024-11-09T15:29:27.640" v="2765"/>
          <ac:spMkLst>
            <pc:docMk/>
            <pc:sldMk cId="2194847788" sldId="261"/>
            <ac:spMk id="9" creationId="{910F9AF4-9BB9-CCFD-4C4E-C3C4A3144892}"/>
          </ac:spMkLst>
        </pc:spChg>
        <pc:spChg chg="mod">
          <ac:chgData name="Răzvan Cristea" userId="df032329840d68c5" providerId="LiveId" clId="{D24B08DA-073F-48A6-9FA9-8442B1B37CB6}" dt="2024-11-09T15:29:27.640" v="2765"/>
          <ac:spMkLst>
            <pc:docMk/>
            <pc:sldMk cId="2194847788" sldId="261"/>
            <ac:spMk id="10" creationId="{0BBF7979-483E-FAFF-FD11-DBE3F919AC76}"/>
          </ac:spMkLst>
        </pc:spChg>
        <pc:spChg chg="mod">
          <ac:chgData name="Răzvan Cristea" userId="df032329840d68c5" providerId="LiveId" clId="{D24B08DA-073F-48A6-9FA9-8442B1B37CB6}" dt="2024-11-09T15:29:27.640" v="2765"/>
          <ac:spMkLst>
            <pc:docMk/>
            <pc:sldMk cId="2194847788" sldId="261"/>
            <ac:spMk id="11" creationId="{C6E5577C-B9B5-CDAA-F429-1A457AC37C36}"/>
          </ac:spMkLst>
        </pc:spChg>
        <pc:spChg chg="mod">
          <ac:chgData name="Răzvan Cristea" userId="df032329840d68c5" providerId="LiveId" clId="{D24B08DA-073F-48A6-9FA9-8442B1B37CB6}" dt="2024-11-09T15:29:27.640" v="2765"/>
          <ac:spMkLst>
            <pc:docMk/>
            <pc:sldMk cId="2194847788" sldId="261"/>
            <ac:spMk id="13" creationId="{380E2A33-F9BC-1EE0-3677-7B3EF1DFFE95}"/>
          </ac:spMkLst>
        </pc:spChg>
        <pc:spChg chg="mod">
          <ac:chgData name="Răzvan Cristea" userId="df032329840d68c5" providerId="LiveId" clId="{D24B08DA-073F-48A6-9FA9-8442B1B37CB6}" dt="2024-11-09T15:29:27.640" v="2765"/>
          <ac:spMkLst>
            <pc:docMk/>
            <pc:sldMk cId="2194847788" sldId="261"/>
            <ac:spMk id="14" creationId="{91E5B9AE-0F19-0E57-1870-AC61919D7FC7}"/>
          </ac:spMkLst>
        </pc:spChg>
        <pc:spChg chg="mod topLvl">
          <ac:chgData name="Răzvan Cristea" userId="df032329840d68c5" providerId="LiveId" clId="{D24B08DA-073F-48A6-9FA9-8442B1B37CB6}" dt="2024-11-09T12:30:19.868" v="2548" actId="164"/>
          <ac:spMkLst>
            <pc:docMk/>
            <pc:sldMk cId="2194847788" sldId="261"/>
            <ac:spMk id="16" creationId="{B43CE891-4D0F-4DD0-D12A-F9359D09BA50}"/>
          </ac:spMkLst>
        </pc:spChg>
        <pc:spChg chg="mod">
          <ac:chgData name="Răzvan Cristea" userId="df032329840d68c5" providerId="LiveId" clId="{D24B08DA-073F-48A6-9FA9-8442B1B37CB6}" dt="2024-11-09T15:29:27.640" v="2765"/>
          <ac:spMkLst>
            <pc:docMk/>
            <pc:sldMk cId="2194847788" sldId="261"/>
            <ac:spMk id="17" creationId="{E98679DB-5597-FC0F-5C1D-146000C0D986}"/>
          </ac:spMkLst>
        </pc:spChg>
        <pc:spChg chg="mod">
          <ac:chgData name="Răzvan Cristea" userId="df032329840d68c5" providerId="LiveId" clId="{D24B08DA-073F-48A6-9FA9-8442B1B37CB6}" dt="2024-11-09T15:29:27.640" v="2765"/>
          <ac:spMkLst>
            <pc:docMk/>
            <pc:sldMk cId="2194847788" sldId="261"/>
            <ac:spMk id="18" creationId="{C905654D-A039-8583-2E08-B24E1B3622F8}"/>
          </ac:spMkLst>
        </pc:spChg>
        <pc:spChg chg="mod">
          <ac:chgData name="Răzvan Cristea" userId="df032329840d68c5" providerId="LiveId" clId="{D24B08DA-073F-48A6-9FA9-8442B1B37CB6}" dt="2024-11-09T15:29:27.640" v="2765"/>
          <ac:spMkLst>
            <pc:docMk/>
            <pc:sldMk cId="2194847788" sldId="261"/>
            <ac:spMk id="19" creationId="{674DF1E2-A967-6F43-9EA9-C4A48973DD7B}"/>
          </ac:spMkLst>
        </pc:spChg>
        <pc:spChg chg="mod">
          <ac:chgData name="Răzvan Cristea" userId="df032329840d68c5" providerId="LiveId" clId="{D24B08DA-073F-48A6-9FA9-8442B1B37CB6}" dt="2024-11-09T15:29:27.640" v="2765"/>
          <ac:spMkLst>
            <pc:docMk/>
            <pc:sldMk cId="2194847788" sldId="261"/>
            <ac:spMk id="20" creationId="{A8FFAB32-F549-BC19-DF0E-C66A231019BE}"/>
          </ac:spMkLst>
        </pc:spChg>
        <pc:spChg chg="mod">
          <ac:chgData name="Răzvan Cristea" userId="df032329840d68c5" providerId="LiveId" clId="{D24B08DA-073F-48A6-9FA9-8442B1B37CB6}" dt="2024-11-09T15:29:27.640" v="2765"/>
          <ac:spMkLst>
            <pc:docMk/>
            <pc:sldMk cId="2194847788" sldId="261"/>
            <ac:spMk id="21" creationId="{1A5E5987-5C75-FD78-12E5-34826B185295}"/>
          </ac:spMkLst>
        </pc:spChg>
        <pc:spChg chg="del">
          <ac:chgData name="Răzvan Cristea" userId="df032329840d68c5" providerId="LiveId" clId="{D24B08DA-073F-48A6-9FA9-8442B1B37CB6}" dt="2024-11-09T12:22:08.964" v="2486" actId="478"/>
          <ac:spMkLst>
            <pc:docMk/>
            <pc:sldMk cId="2194847788" sldId="261"/>
            <ac:spMk id="21" creationId="{43B8A725-1985-DBAB-488B-8E47A0393976}"/>
          </ac:spMkLst>
        </pc:spChg>
        <pc:spChg chg="mod">
          <ac:chgData name="Răzvan Cristea" userId="df032329840d68c5" providerId="LiveId" clId="{D24B08DA-073F-48A6-9FA9-8442B1B37CB6}" dt="2024-11-09T21:39:14.773" v="2898" actId="207"/>
          <ac:spMkLst>
            <pc:docMk/>
            <pc:sldMk cId="2194847788" sldId="261"/>
            <ac:spMk id="22" creationId="{1C51FD29-A96A-489B-A862-029DD999307F}"/>
          </ac:spMkLst>
        </pc:spChg>
        <pc:spChg chg="mod topLvl">
          <ac:chgData name="Răzvan Cristea" userId="df032329840d68c5" providerId="LiveId" clId="{D24B08DA-073F-48A6-9FA9-8442B1B37CB6}" dt="2024-11-09T12:30:19.868" v="2548" actId="164"/>
          <ac:spMkLst>
            <pc:docMk/>
            <pc:sldMk cId="2194847788" sldId="261"/>
            <ac:spMk id="24" creationId="{A915CB07-8A57-32A9-204E-3466AF3970D4}"/>
          </ac:spMkLst>
        </pc:spChg>
        <pc:spChg chg="mod topLvl">
          <ac:chgData name="Răzvan Cristea" userId="df032329840d68c5" providerId="LiveId" clId="{D24B08DA-073F-48A6-9FA9-8442B1B37CB6}" dt="2024-11-09T12:30:19.868" v="2548" actId="164"/>
          <ac:spMkLst>
            <pc:docMk/>
            <pc:sldMk cId="2194847788" sldId="261"/>
            <ac:spMk id="25" creationId="{61B14945-AB65-EFC6-5DAF-F1BAA313B7B5}"/>
          </ac:spMkLst>
        </pc:spChg>
        <pc:spChg chg="mod">
          <ac:chgData name="Răzvan Cristea" userId="df032329840d68c5" providerId="LiveId" clId="{D24B08DA-073F-48A6-9FA9-8442B1B37CB6}" dt="2024-11-09T15:29:27.640" v="2765"/>
          <ac:spMkLst>
            <pc:docMk/>
            <pc:sldMk cId="2194847788" sldId="261"/>
            <ac:spMk id="26" creationId="{7CC48C35-E21A-F4CC-E96F-5C1EC88E3F8A}"/>
          </ac:spMkLst>
        </pc:spChg>
        <pc:spChg chg="add del mod topLvl">
          <ac:chgData name="Răzvan Cristea" userId="df032329840d68c5" providerId="LiveId" clId="{D24B08DA-073F-48A6-9FA9-8442B1B37CB6}" dt="2024-11-09T12:30:19.868" v="2548" actId="164"/>
          <ac:spMkLst>
            <pc:docMk/>
            <pc:sldMk cId="2194847788" sldId="261"/>
            <ac:spMk id="27" creationId="{25421DE8-B0A3-1915-07A2-E07DF5048002}"/>
          </ac:spMkLst>
        </pc:spChg>
        <pc:spChg chg="mod topLvl">
          <ac:chgData name="Răzvan Cristea" userId="df032329840d68c5" providerId="LiveId" clId="{D24B08DA-073F-48A6-9FA9-8442B1B37CB6}" dt="2024-11-09T12:30:06.353" v="2547" actId="164"/>
          <ac:spMkLst>
            <pc:docMk/>
            <pc:sldMk cId="2194847788" sldId="261"/>
            <ac:spMk id="28" creationId="{BE4E8B27-3FFB-30B3-4A0A-3B13D6420D4E}"/>
          </ac:spMkLst>
        </pc:spChg>
        <pc:spChg chg="mod topLvl">
          <ac:chgData name="Răzvan Cristea" userId="df032329840d68c5" providerId="LiveId" clId="{D24B08DA-073F-48A6-9FA9-8442B1B37CB6}" dt="2024-11-09T12:30:30.088" v="2549" actId="207"/>
          <ac:spMkLst>
            <pc:docMk/>
            <pc:sldMk cId="2194847788" sldId="261"/>
            <ac:spMk id="29" creationId="{B5638CEA-8331-A9F1-19ED-E870EDC61776}"/>
          </ac:spMkLst>
        </pc:spChg>
        <pc:spChg chg="add del mod topLvl">
          <ac:chgData name="Răzvan Cristea" userId="df032329840d68c5" providerId="LiveId" clId="{D24B08DA-073F-48A6-9FA9-8442B1B37CB6}" dt="2024-11-09T12:30:19.868" v="2548" actId="164"/>
          <ac:spMkLst>
            <pc:docMk/>
            <pc:sldMk cId="2194847788" sldId="261"/>
            <ac:spMk id="30" creationId="{E375F246-9FD4-8A8D-B3BA-88F9DBE2E4D9}"/>
          </ac:spMkLst>
        </pc:spChg>
        <pc:spChg chg="mod">
          <ac:chgData name="Răzvan Cristea" userId="df032329840d68c5" providerId="LiveId" clId="{D24B08DA-073F-48A6-9FA9-8442B1B37CB6}" dt="2024-11-09T15:29:27.640" v="2765"/>
          <ac:spMkLst>
            <pc:docMk/>
            <pc:sldMk cId="2194847788" sldId="261"/>
            <ac:spMk id="31" creationId="{0545E0A3-C4EA-5578-6524-3B5204939B61}"/>
          </ac:spMkLst>
        </pc:spChg>
        <pc:spChg chg="del mod">
          <ac:chgData name="Răzvan Cristea" userId="df032329840d68c5" providerId="LiveId" clId="{D24B08DA-073F-48A6-9FA9-8442B1B37CB6}" dt="2024-11-09T12:28:18.649" v="2528" actId="478"/>
          <ac:spMkLst>
            <pc:docMk/>
            <pc:sldMk cId="2194847788" sldId="261"/>
            <ac:spMk id="32" creationId="{0182D7C0-D02A-F229-671E-C456AAF52438}"/>
          </ac:spMkLst>
        </pc:spChg>
        <pc:spChg chg="mod">
          <ac:chgData name="Răzvan Cristea" userId="df032329840d68c5" providerId="LiveId" clId="{D24B08DA-073F-48A6-9FA9-8442B1B37CB6}" dt="2024-11-09T15:29:27.640" v="2765"/>
          <ac:spMkLst>
            <pc:docMk/>
            <pc:sldMk cId="2194847788" sldId="261"/>
            <ac:spMk id="32" creationId="{F0DE0486-68BB-39D2-8ACF-FFEA8676DC1E}"/>
          </ac:spMkLst>
        </pc:spChg>
        <pc:spChg chg="mod">
          <ac:chgData name="Răzvan Cristea" userId="df032329840d68c5" providerId="LiveId" clId="{D24B08DA-073F-48A6-9FA9-8442B1B37CB6}" dt="2024-11-09T15:29:27.640" v="2765"/>
          <ac:spMkLst>
            <pc:docMk/>
            <pc:sldMk cId="2194847788" sldId="261"/>
            <ac:spMk id="33" creationId="{80EC47EB-A6EB-662C-FB68-512E62B264B5}"/>
          </ac:spMkLst>
        </pc:spChg>
        <pc:spChg chg="mod topLvl">
          <ac:chgData name="Răzvan Cristea" userId="df032329840d68c5" providerId="LiveId" clId="{D24B08DA-073F-48A6-9FA9-8442B1B37CB6}" dt="2024-11-09T12:30:19.868" v="2548" actId="164"/>
          <ac:spMkLst>
            <pc:docMk/>
            <pc:sldMk cId="2194847788" sldId="261"/>
            <ac:spMk id="34" creationId="{38CE0583-FBEB-9421-0DDE-3FB894653901}"/>
          </ac:spMkLst>
        </pc:spChg>
        <pc:spChg chg="mod topLvl">
          <ac:chgData name="Răzvan Cristea" userId="df032329840d68c5" providerId="LiveId" clId="{D24B08DA-073F-48A6-9FA9-8442B1B37CB6}" dt="2024-11-09T12:30:19.868" v="2548" actId="164"/>
          <ac:spMkLst>
            <pc:docMk/>
            <pc:sldMk cId="2194847788" sldId="261"/>
            <ac:spMk id="35" creationId="{83453074-D0B2-6FA2-9EA4-9078A91FB432}"/>
          </ac:spMkLst>
        </pc:spChg>
        <pc:spChg chg="del mod">
          <ac:chgData name="Răzvan Cristea" userId="df032329840d68c5" providerId="LiveId" clId="{D24B08DA-073F-48A6-9FA9-8442B1B37CB6}" dt="2024-11-09T12:29:41.878" v="2544" actId="478"/>
          <ac:spMkLst>
            <pc:docMk/>
            <pc:sldMk cId="2194847788" sldId="261"/>
            <ac:spMk id="38" creationId="{FAB894BE-4A62-DA82-89B0-D0931DF8A9ED}"/>
          </ac:spMkLst>
        </pc:spChg>
        <pc:spChg chg="del mod">
          <ac:chgData name="Răzvan Cristea" userId="df032329840d68c5" providerId="LiveId" clId="{D24B08DA-073F-48A6-9FA9-8442B1B37CB6}" dt="2024-11-09T12:28:00.170" v="2525" actId="478"/>
          <ac:spMkLst>
            <pc:docMk/>
            <pc:sldMk cId="2194847788" sldId="261"/>
            <ac:spMk id="39" creationId="{DD853443-82C9-FC3F-C67E-103C046D7591}"/>
          </ac:spMkLst>
        </pc:spChg>
        <pc:spChg chg="del mod">
          <ac:chgData name="Răzvan Cristea" userId="df032329840d68c5" providerId="LiveId" clId="{D24B08DA-073F-48A6-9FA9-8442B1B37CB6}" dt="2024-11-09T12:28:12.378" v="2527" actId="478"/>
          <ac:spMkLst>
            <pc:docMk/>
            <pc:sldMk cId="2194847788" sldId="261"/>
            <ac:spMk id="42" creationId="{9409AA0D-BEEE-D237-31EF-8DBF60F27A9B}"/>
          </ac:spMkLst>
        </pc:spChg>
        <pc:spChg chg="del mod">
          <ac:chgData name="Răzvan Cristea" userId="df032329840d68c5" providerId="LiveId" clId="{D24B08DA-073F-48A6-9FA9-8442B1B37CB6}" dt="2024-11-09T12:27:56.769" v="2524" actId="478"/>
          <ac:spMkLst>
            <pc:docMk/>
            <pc:sldMk cId="2194847788" sldId="261"/>
            <ac:spMk id="43" creationId="{58AF480C-C369-81D4-6EFB-16652A8701A8}"/>
          </ac:spMkLst>
        </pc:spChg>
        <pc:spChg chg="del mod">
          <ac:chgData name="Răzvan Cristea" userId="df032329840d68c5" providerId="LiveId" clId="{D24B08DA-073F-48A6-9FA9-8442B1B37CB6}" dt="2024-11-09T12:28:29.179" v="2531" actId="478"/>
          <ac:spMkLst>
            <pc:docMk/>
            <pc:sldMk cId="2194847788" sldId="261"/>
            <ac:spMk id="44" creationId="{65A8A37E-33DC-9204-4C5C-DF53C584853A}"/>
          </ac:spMkLst>
        </pc:spChg>
        <pc:spChg chg="mod topLvl">
          <ac:chgData name="Răzvan Cristea" userId="df032329840d68c5" providerId="LiveId" clId="{D24B08DA-073F-48A6-9FA9-8442B1B37CB6}" dt="2024-11-09T12:30:06.353" v="2547" actId="164"/>
          <ac:spMkLst>
            <pc:docMk/>
            <pc:sldMk cId="2194847788" sldId="261"/>
            <ac:spMk id="45" creationId="{4F62047C-43A1-E273-9E48-7CB1BB9E1294}"/>
          </ac:spMkLst>
        </pc:spChg>
        <pc:spChg chg="mod topLvl">
          <ac:chgData name="Răzvan Cristea" userId="df032329840d68c5" providerId="LiveId" clId="{D24B08DA-073F-48A6-9FA9-8442B1B37CB6}" dt="2024-11-09T12:30:06.353" v="2547" actId="164"/>
          <ac:spMkLst>
            <pc:docMk/>
            <pc:sldMk cId="2194847788" sldId="261"/>
            <ac:spMk id="46" creationId="{39392164-6CF9-19A4-4D79-558E35048329}"/>
          </ac:spMkLst>
        </pc:spChg>
        <pc:spChg chg="mod topLvl">
          <ac:chgData name="Răzvan Cristea" userId="df032329840d68c5" providerId="LiveId" clId="{D24B08DA-073F-48A6-9FA9-8442B1B37CB6}" dt="2024-11-09T12:30:06.353" v="2547" actId="164"/>
          <ac:spMkLst>
            <pc:docMk/>
            <pc:sldMk cId="2194847788" sldId="261"/>
            <ac:spMk id="47" creationId="{EF0869FD-1AD2-8A4D-72DA-36DB36CBB493}"/>
          </ac:spMkLst>
        </pc:spChg>
        <pc:spChg chg="mod topLvl">
          <ac:chgData name="Răzvan Cristea" userId="df032329840d68c5" providerId="LiveId" clId="{D24B08DA-073F-48A6-9FA9-8442B1B37CB6}" dt="2024-11-09T12:30:06.353" v="2547" actId="164"/>
          <ac:spMkLst>
            <pc:docMk/>
            <pc:sldMk cId="2194847788" sldId="261"/>
            <ac:spMk id="48" creationId="{FFAB1B46-3AB0-F8A5-9CD5-5F79C9C7BD13}"/>
          </ac:spMkLst>
        </pc:spChg>
        <pc:spChg chg="mod">
          <ac:chgData name="Răzvan Cristea" userId="df032329840d68c5" providerId="LiveId" clId="{D24B08DA-073F-48A6-9FA9-8442B1B37CB6}" dt="2024-11-09T12:22:31.563" v="2487"/>
          <ac:spMkLst>
            <pc:docMk/>
            <pc:sldMk cId="2194847788" sldId="261"/>
            <ac:spMk id="50" creationId="{C4333DF6-31F1-4110-0878-228DCD273521}"/>
          </ac:spMkLst>
        </pc:spChg>
        <pc:spChg chg="mod">
          <ac:chgData name="Răzvan Cristea" userId="df032329840d68c5" providerId="LiveId" clId="{D24B08DA-073F-48A6-9FA9-8442B1B37CB6}" dt="2024-11-09T12:22:31.563" v="2487"/>
          <ac:spMkLst>
            <pc:docMk/>
            <pc:sldMk cId="2194847788" sldId="261"/>
            <ac:spMk id="51" creationId="{A4EA96F9-7A31-1A9F-0A7E-2C238954F54E}"/>
          </ac:spMkLst>
        </pc:spChg>
        <pc:spChg chg="mod">
          <ac:chgData name="Răzvan Cristea" userId="df032329840d68c5" providerId="LiveId" clId="{D24B08DA-073F-48A6-9FA9-8442B1B37CB6}" dt="2024-11-09T12:22:31.563" v="2487"/>
          <ac:spMkLst>
            <pc:docMk/>
            <pc:sldMk cId="2194847788" sldId="261"/>
            <ac:spMk id="52" creationId="{D57C58D7-DD2E-7B39-2E58-4F710CF6A931}"/>
          </ac:spMkLst>
        </pc:spChg>
        <pc:spChg chg="mod">
          <ac:chgData name="Răzvan Cristea" userId="df032329840d68c5" providerId="LiveId" clId="{D24B08DA-073F-48A6-9FA9-8442B1B37CB6}" dt="2024-11-09T12:27:15.310" v="2517"/>
          <ac:spMkLst>
            <pc:docMk/>
            <pc:sldMk cId="2194847788" sldId="261"/>
            <ac:spMk id="54" creationId="{570638A7-5BEB-A9F9-0EF5-92AAD51ABF01}"/>
          </ac:spMkLst>
        </pc:spChg>
        <pc:spChg chg="mod">
          <ac:chgData name="Răzvan Cristea" userId="df032329840d68c5" providerId="LiveId" clId="{D24B08DA-073F-48A6-9FA9-8442B1B37CB6}" dt="2024-11-09T12:27:15.310" v="2517"/>
          <ac:spMkLst>
            <pc:docMk/>
            <pc:sldMk cId="2194847788" sldId="261"/>
            <ac:spMk id="55" creationId="{DFB8F77D-213F-A03F-A6E5-67E1181C9246}"/>
          </ac:spMkLst>
        </pc:spChg>
        <pc:spChg chg="mod">
          <ac:chgData name="Răzvan Cristea" userId="df032329840d68c5" providerId="LiveId" clId="{D24B08DA-073F-48A6-9FA9-8442B1B37CB6}" dt="2024-11-09T12:27:15.310" v="2517"/>
          <ac:spMkLst>
            <pc:docMk/>
            <pc:sldMk cId="2194847788" sldId="261"/>
            <ac:spMk id="56" creationId="{C401F08B-C465-A915-66B8-88DCAAAA2F47}"/>
          </ac:spMkLst>
        </pc:spChg>
        <pc:spChg chg="mod">
          <ac:chgData name="Răzvan Cristea" userId="df032329840d68c5" providerId="LiveId" clId="{D24B08DA-073F-48A6-9FA9-8442B1B37CB6}" dt="2024-11-09T12:27:15.310" v="2517"/>
          <ac:spMkLst>
            <pc:docMk/>
            <pc:sldMk cId="2194847788" sldId="261"/>
            <ac:spMk id="57" creationId="{D1DB0946-D027-3FF7-0DD1-BC1C4043DB81}"/>
          </ac:spMkLst>
        </pc:spChg>
        <pc:spChg chg="mod">
          <ac:chgData name="Răzvan Cristea" userId="df032329840d68c5" providerId="LiveId" clId="{D24B08DA-073F-48A6-9FA9-8442B1B37CB6}" dt="2024-11-09T12:27:15.310" v="2517"/>
          <ac:spMkLst>
            <pc:docMk/>
            <pc:sldMk cId="2194847788" sldId="261"/>
            <ac:spMk id="58" creationId="{D9FB8269-9EE2-4E85-F94D-DE457412C0B2}"/>
          </ac:spMkLst>
        </pc:spChg>
        <pc:spChg chg="mod">
          <ac:chgData name="Răzvan Cristea" userId="df032329840d68c5" providerId="LiveId" clId="{D24B08DA-073F-48A6-9FA9-8442B1B37CB6}" dt="2024-11-09T12:27:15.310" v="2517"/>
          <ac:spMkLst>
            <pc:docMk/>
            <pc:sldMk cId="2194847788" sldId="261"/>
            <ac:spMk id="59" creationId="{D7505541-E1E5-5F15-FF47-02797685D277}"/>
          </ac:spMkLst>
        </pc:spChg>
        <pc:spChg chg="mod">
          <ac:chgData name="Răzvan Cristea" userId="df032329840d68c5" providerId="LiveId" clId="{D24B08DA-073F-48A6-9FA9-8442B1B37CB6}" dt="2024-11-09T12:27:15.310" v="2517"/>
          <ac:spMkLst>
            <pc:docMk/>
            <pc:sldMk cId="2194847788" sldId="261"/>
            <ac:spMk id="60" creationId="{2FAA0987-AE58-735C-745A-AE75259C08B3}"/>
          </ac:spMkLst>
        </pc:spChg>
        <pc:spChg chg="mod">
          <ac:chgData name="Răzvan Cristea" userId="df032329840d68c5" providerId="LiveId" clId="{D24B08DA-073F-48A6-9FA9-8442B1B37CB6}" dt="2024-11-09T12:27:15.310" v="2517"/>
          <ac:spMkLst>
            <pc:docMk/>
            <pc:sldMk cId="2194847788" sldId="261"/>
            <ac:spMk id="61" creationId="{02C38ABB-A1A4-76B5-7E28-8BDFC9C513E8}"/>
          </ac:spMkLst>
        </pc:spChg>
        <pc:spChg chg="mod">
          <ac:chgData name="Răzvan Cristea" userId="df032329840d68c5" providerId="LiveId" clId="{D24B08DA-073F-48A6-9FA9-8442B1B37CB6}" dt="2024-11-09T12:27:15.310" v="2517"/>
          <ac:spMkLst>
            <pc:docMk/>
            <pc:sldMk cId="2194847788" sldId="261"/>
            <ac:spMk id="62" creationId="{08D61B8E-A37E-D6C6-0936-CA69C06A1A1B}"/>
          </ac:spMkLst>
        </pc:spChg>
        <pc:spChg chg="mod">
          <ac:chgData name="Răzvan Cristea" userId="df032329840d68c5" providerId="LiveId" clId="{D24B08DA-073F-48A6-9FA9-8442B1B37CB6}" dt="2024-11-09T12:27:48.560" v="2523"/>
          <ac:spMkLst>
            <pc:docMk/>
            <pc:sldMk cId="2194847788" sldId="261"/>
            <ac:spMk id="64" creationId="{16735557-8F8F-FCF7-6C45-FA249B4C666B}"/>
          </ac:spMkLst>
        </pc:spChg>
        <pc:spChg chg="mod">
          <ac:chgData name="Răzvan Cristea" userId="df032329840d68c5" providerId="LiveId" clId="{D24B08DA-073F-48A6-9FA9-8442B1B37CB6}" dt="2024-11-09T12:27:48.560" v="2523"/>
          <ac:spMkLst>
            <pc:docMk/>
            <pc:sldMk cId="2194847788" sldId="261"/>
            <ac:spMk id="65" creationId="{3A6D8987-6885-F6D2-1958-65340A8DF583}"/>
          </ac:spMkLst>
        </pc:spChg>
        <pc:spChg chg="mod">
          <ac:chgData name="Răzvan Cristea" userId="df032329840d68c5" providerId="LiveId" clId="{D24B08DA-073F-48A6-9FA9-8442B1B37CB6}" dt="2024-11-09T12:27:48.560" v="2523"/>
          <ac:spMkLst>
            <pc:docMk/>
            <pc:sldMk cId="2194847788" sldId="261"/>
            <ac:spMk id="66" creationId="{CE062861-BFD6-D1B5-2083-6C61C622A115}"/>
          </ac:spMkLst>
        </pc:spChg>
        <pc:spChg chg="mod">
          <ac:chgData name="Răzvan Cristea" userId="df032329840d68c5" providerId="LiveId" clId="{D24B08DA-073F-48A6-9FA9-8442B1B37CB6}" dt="2024-11-09T12:27:48.560" v="2523"/>
          <ac:spMkLst>
            <pc:docMk/>
            <pc:sldMk cId="2194847788" sldId="261"/>
            <ac:spMk id="67" creationId="{2ABEBBC9-EF99-2CD1-D33D-A4E3BEDCA5D1}"/>
          </ac:spMkLst>
        </pc:spChg>
        <pc:spChg chg="mod">
          <ac:chgData name="Răzvan Cristea" userId="df032329840d68c5" providerId="LiveId" clId="{D24B08DA-073F-48A6-9FA9-8442B1B37CB6}" dt="2024-11-09T12:27:48.560" v="2523"/>
          <ac:spMkLst>
            <pc:docMk/>
            <pc:sldMk cId="2194847788" sldId="261"/>
            <ac:spMk id="68" creationId="{A33770B7-8BFD-6003-F1BA-9D8C6D943C61}"/>
          </ac:spMkLst>
        </pc:spChg>
        <pc:spChg chg="mod">
          <ac:chgData name="Răzvan Cristea" userId="df032329840d68c5" providerId="LiveId" clId="{D24B08DA-073F-48A6-9FA9-8442B1B37CB6}" dt="2024-11-09T12:27:48.560" v="2523"/>
          <ac:spMkLst>
            <pc:docMk/>
            <pc:sldMk cId="2194847788" sldId="261"/>
            <ac:spMk id="69" creationId="{27ED04D5-233B-5469-E22B-83A2ECC8D2BB}"/>
          </ac:spMkLst>
        </pc:spChg>
        <pc:spChg chg="add mod topLvl">
          <ac:chgData name="Răzvan Cristea" userId="df032329840d68c5" providerId="LiveId" clId="{D24B08DA-073F-48A6-9FA9-8442B1B37CB6}" dt="2024-11-09T12:30:06.353" v="2547" actId="164"/>
          <ac:spMkLst>
            <pc:docMk/>
            <pc:sldMk cId="2194847788" sldId="261"/>
            <ac:spMk id="70" creationId="{A5A33C77-116E-CA7D-584D-505F42A86E29}"/>
          </ac:spMkLst>
        </pc:spChg>
        <pc:grpChg chg="add del mod">
          <ac:chgData name="Răzvan Cristea" userId="df032329840d68c5" providerId="LiveId" clId="{D24B08DA-073F-48A6-9FA9-8442B1B37CB6}" dt="2024-11-09T15:29:36.189" v="2767" actId="478"/>
          <ac:grpSpMkLst>
            <pc:docMk/>
            <pc:sldMk cId="2194847788" sldId="261"/>
            <ac:grpSpMk id="3" creationId="{F777D39D-6B36-3585-0CB4-48DDA13E118D}"/>
          </ac:grpSpMkLst>
        </pc:grpChg>
        <pc:grpChg chg="add del mod ord">
          <ac:chgData name="Răzvan Cristea" userId="df032329840d68c5" providerId="LiveId" clId="{D24B08DA-073F-48A6-9FA9-8442B1B37CB6}" dt="2024-11-09T12:29:54.188" v="2545" actId="165"/>
          <ac:grpSpMkLst>
            <pc:docMk/>
            <pc:sldMk cId="2194847788" sldId="261"/>
            <ac:grpSpMk id="4" creationId="{CC8EE7F0-1A13-6B23-9887-8C75408E8A20}"/>
          </ac:grpSpMkLst>
        </pc:grpChg>
        <pc:grpChg chg="add del mod">
          <ac:chgData name="Răzvan Cristea" userId="df032329840d68c5" providerId="LiveId" clId="{D24B08DA-073F-48A6-9FA9-8442B1B37CB6}" dt="2024-11-09T15:29:38.215" v="2768" actId="478"/>
          <ac:grpSpMkLst>
            <pc:docMk/>
            <pc:sldMk cId="2194847788" sldId="261"/>
            <ac:grpSpMk id="15" creationId="{D4272753-4915-4AEC-0E7B-243E20C3AE78}"/>
          </ac:grpSpMkLst>
        </pc:grpChg>
        <pc:grpChg chg="del">
          <ac:chgData name="Răzvan Cristea" userId="df032329840d68c5" providerId="LiveId" clId="{D24B08DA-073F-48A6-9FA9-8442B1B37CB6}" dt="2024-11-09T12:22:51.303" v="2491" actId="478"/>
          <ac:grpSpMkLst>
            <pc:docMk/>
            <pc:sldMk cId="2194847788" sldId="261"/>
            <ac:grpSpMk id="18" creationId="{A5489583-09C4-D08B-B97D-7B415CBE00B5}"/>
          </ac:grpSpMkLst>
        </pc:grpChg>
        <pc:grpChg chg="del">
          <ac:chgData name="Răzvan Cristea" userId="df032329840d68c5" providerId="LiveId" clId="{D24B08DA-073F-48A6-9FA9-8442B1B37CB6}" dt="2024-11-09T12:22:04.564" v="2485" actId="478"/>
          <ac:grpSpMkLst>
            <pc:docMk/>
            <pc:sldMk cId="2194847788" sldId="261"/>
            <ac:grpSpMk id="19" creationId="{7C463C59-6706-62B6-AE53-74BD884512D5}"/>
          </ac:grpSpMkLst>
        </pc:grpChg>
        <pc:grpChg chg="del">
          <ac:chgData name="Răzvan Cristea" userId="df032329840d68c5" providerId="LiveId" clId="{D24B08DA-073F-48A6-9FA9-8442B1B37CB6}" dt="2024-11-09T12:22:56.233" v="2492" actId="478"/>
          <ac:grpSpMkLst>
            <pc:docMk/>
            <pc:sldMk cId="2194847788" sldId="261"/>
            <ac:grpSpMk id="20" creationId="{589ADF01-7203-AA3B-6765-815114C58513}"/>
          </ac:grpSpMkLst>
        </pc:grpChg>
        <pc:grpChg chg="add del mod ord">
          <ac:chgData name="Răzvan Cristea" userId="df032329840d68c5" providerId="LiveId" clId="{D24B08DA-073F-48A6-9FA9-8442B1B37CB6}" dt="2024-11-09T12:30:00.040" v="2546" actId="165"/>
          <ac:grpSpMkLst>
            <pc:docMk/>
            <pc:sldMk cId="2194847788" sldId="261"/>
            <ac:grpSpMk id="36" creationId="{5577CCCB-613D-E0DE-EF68-39BF4043BA39}"/>
          </ac:grpSpMkLst>
        </pc:grpChg>
        <pc:grpChg chg="add mod ord">
          <ac:chgData name="Răzvan Cristea" userId="df032329840d68c5" providerId="LiveId" clId="{D24B08DA-073F-48A6-9FA9-8442B1B37CB6}" dt="2024-11-09T12:22:48.624" v="2490" actId="167"/>
          <ac:grpSpMkLst>
            <pc:docMk/>
            <pc:sldMk cId="2194847788" sldId="261"/>
            <ac:grpSpMk id="49" creationId="{E5E931AC-913A-438A-A8A3-7C9BD667574C}"/>
          </ac:grpSpMkLst>
        </pc:grpChg>
        <pc:grpChg chg="add del mod">
          <ac:chgData name="Răzvan Cristea" userId="df032329840d68c5" providerId="LiveId" clId="{D24B08DA-073F-48A6-9FA9-8442B1B37CB6}" dt="2024-11-09T12:27:40.730" v="2522" actId="478"/>
          <ac:grpSpMkLst>
            <pc:docMk/>
            <pc:sldMk cId="2194847788" sldId="261"/>
            <ac:grpSpMk id="53" creationId="{DF1E0708-1E5C-49C1-0E7E-44D4BB06D524}"/>
          </ac:grpSpMkLst>
        </pc:grpChg>
        <pc:grpChg chg="add del mod">
          <ac:chgData name="Răzvan Cristea" userId="df032329840d68c5" providerId="LiveId" clId="{D24B08DA-073F-48A6-9FA9-8442B1B37CB6}" dt="2024-11-09T12:29:08.434" v="2539" actId="478"/>
          <ac:grpSpMkLst>
            <pc:docMk/>
            <pc:sldMk cId="2194847788" sldId="261"/>
            <ac:grpSpMk id="63" creationId="{849008AD-72E8-374C-6524-22F2A7256DF7}"/>
          </ac:grpSpMkLst>
        </pc:grpChg>
        <pc:grpChg chg="add mod">
          <ac:chgData name="Răzvan Cristea" userId="df032329840d68c5" providerId="LiveId" clId="{D24B08DA-073F-48A6-9FA9-8442B1B37CB6}" dt="2024-11-09T12:30:06.353" v="2547" actId="164"/>
          <ac:grpSpMkLst>
            <pc:docMk/>
            <pc:sldMk cId="2194847788" sldId="261"/>
            <ac:grpSpMk id="71" creationId="{E85B7D1E-6A74-8655-9603-7A0D5EC95065}"/>
          </ac:grpSpMkLst>
        </pc:grpChg>
        <pc:grpChg chg="add mod">
          <ac:chgData name="Răzvan Cristea" userId="df032329840d68c5" providerId="LiveId" clId="{D24B08DA-073F-48A6-9FA9-8442B1B37CB6}" dt="2024-11-09T12:30:19.868" v="2548" actId="164"/>
          <ac:grpSpMkLst>
            <pc:docMk/>
            <pc:sldMk cId="2194847788" sldId="261"/>
            <ac:grpSpMk id="72" creationId="{4A7DC2C0-4735-EB86-B62A-82755DAE9EBD}"/>
          </ac:grpSpMkLst>
        </pc:grpChg>
      </pc:sldChg>
      <pc:sldChg chg="modSp add del mod">
        <pc:chgData name="Răzvan Cristea" userId="df032329840d68c5" providerId="LiveId" clId="{D24B08DA-073F-48A6-9FA9-8442B1B37CB6}" dt="2024-11-10T15:26:13.157" v="2953" actId="47"/>
        <pc:sldMkLst>
          <pc:docMk/>
          <pc:sldMk cId="947296373" sldId="262"/>
        </pc:sldMkLst>
        <pc:spChg chg="mod">
          <ac:chgData name="Răzvan Cristea" userId="df032329840d68c5" providerId="LiveId" clId="{D24B08DA-073F-48A6-9FA9-8442B1B37CB6}" dt="2024-11-09T12:48:41.345" v="2739" actId="207"/>
          <ac:spMkLst>
            <pc:docMk/>
            <pc:sldMk cId="947296373" sldId="262"/>
            <ac:spMk id="2" creationId="{69FCCBD6-6576-E9EA-9DED-9A7F950308FE}"/>
          </ac:spMkLst>
        </pc:spChg>
        <pc:spChg chg="mod">
          <ac:chgData name="Răzvan Cristea" userId="df032329840d68c5" providerId="LiveId" clId="{D24B08DA-073F-48A6-9FA9-8442B1B37CB6}" dt="2024-11-09T12:47:51.246" v="2733" actId="207"/>
          <ac:spMkLst>
            <pc:docMk/>
            <pc:sldMk cId="947296373" sldId="262"/>
            <ac:spMk id="3" creationId="{F5E042BD-6C68-65D9-9666-1D6B274EC522}"/>
          </ac:spMkLst>
        </pc:spChg>
        <pc:spChg chg="mod">
          <ac:chgData name="Răzvan Cristea" userId="df032329840d68c5" providerId="LiveId" clId="{D24B08DA-073F-48A6-9FA9-8442B1B37CB6}" dt="2024-11-09T12:50:49.684" v="2761" actId="255"/>
          <ac:spMkLst>
            <pc:docMk/>
            <pc:sldMk cId="947296373" sldId="262"/>
            <ac:spMk id="4" creationId="{64EB5B24-C482-7100-908D-D6AFE45356A2}"/>
          </ac:spMkLst>
        </pc:spChg>
        <pc:spChg chg="mod">
          <ac:chgData name="Răzvan Cristea" userId="df032329840d68c5" providerId="LiveId" clId="{D24B08DA-073F-48A6-9FA9-8442B1B37CB6}" dt="2024-11-09T12:49:05.310" v="2743" actId="207"/>
          <ac:spMkLst>
            <pc:docMk/>
            <pc:sldMk cId="947296373" sldId="262"/>
            <ac:spMk id="5" creationId="{8C8D2BBE-E82F-C344-856D-2F9FA7C237D1}"/>
          </ac:spMkLst>
        </pc:spChg>
        <pc:spChg chg="mod">
          <ac:chgData name="Răzvan Cristea" userId="df032329840d68c5" providerId="LiveId" clId="{D24B08DA-073F-48A6-9FA9-8442B1B37CB6}" dt="2024-11-09T12:47:51.246" v="2733" actId="207"/>
          <ac:spMkLst>
            <pc:docMk/>
            <pc:sldMk cId="947296373" sldId="262"/>
            <ac:spMk id="6" creationId="{1C915C26-5197-680B-6249-4D29CC7B5C3C}"/>
          </ac:spMkLst>
        </pc:spChg>
        <pc:spChg chg="mod">
          <ac:chgData name="Răzvan Cristea" userId="df032329840d68c5" providerId="LiveId" clId="{D24B08DA-073F-48A6-9FA9-8442B1B37CB6}" dt="2024-11-09T12:47:51.246" v="2733" actId="207"/>
          <ac:spMkLst>
            <pc:docMk/>
            <pc:sldMk cId="947296373" sldId="262"/>
            <ac:spMk id="7" creationId="{363F10C7-7EB0-3497-7FAE-118067806585}"/>
          </ac:spMkLst>
        </pc:spChg>
        <pc:spChg chg="mod">
          <ac:chgData name="Răzvan Cristea" userId="df032329840d68c5" providerId="LiveId" clId="{D24B08DA-073F-48A6-9FA9-8442B1B37CB6}" dt="2024-11-09T12:47:51.246" v="2733" actId="207"/>
          <ac:spMkLst>
            <pc:docMk/>
            <pc:sldMk cId="947296373" sldId="262"/>
            <ac:spMk id="8" creationId="{10E5EA88-4A19-F4C5-448C-984485E3CC35}"/>
          </ac:spMkLst>
        </pc:spChg>
        <pc:spChg chg="mod">
          <ac:chgData name="Răzvan Cristea" userId="df032329840d68c5" providerId="LiveId" clId="{D24B08DA-073F-48A6-9FA9-8442B1B37CB6}" dt="2024-11-09T12:48:41.345" v="2739" actId="207"/>
          <ac:spMkLst>
            <pc:docMk/>
            <pc:sldMk cId="947296373" sldId="262"/>
            <ac:spMk id="9" creationId="{AC323A5C-B700-3A6B-11C5-F09E2D1027BE}"/>
          </ac:spMkLst>
        </pc:spChg>
        <pc:spChg chg="mod">
          <ac:chgData name="Răzvan Cristea" userId="df032329840d68c5" providerId="LiveId" clId="{D24B08DA-073F-48A6-9FA9-8442B1B37CB6}" dt="2024-11-09T12:48:41.345" v="2739" actId="207"/>
          <ac:spMkLst>
            <pc:docMk/>
            <pc:sldMk cId="947296373" sldId="262"/>
            <ac:spMk id="10" creationId="{A9599BE8-2491-A93F-DBA9-9B1FE01ABFCC}"/>
          </ac:spMkLst>
        </pc:spChg>
        <pc:spChg chg="mod">
          <ac:chgData name="Răzvan Cristea" userId="df032329840d68c5" providerId="LiveId" clId="{D24B08DA-073F-48A6-9FA9-8442B1B37CB6}" dt="2024-11-09T12:48:41.345" v="2739" actId="207"/>
          <ac:spMkLst>
            <pc:docMk/>
            <pc:sldMk cId="947296373" sldId="262"/>
            <ac:spMk id="11" creationId="{A3F206CA-94B0-88EB-0904-3865A7B326F0}"/>
          </ac:spMkLst>
        </pc:spChg>
        <pc:spChg chg="mod">
          <ac:chgData name="Răzvan Cristea" userId="df032329840d68c5" providerId="LiveId" clId="{D24B08DA-073F-48A6-9FA9-8442B1B37CB6}" dt="2024-11-09T12:48:28.467" v="2738" actId="207"/>
          <ac:spMkLst>
            <pc:docMk/>
            <pc:sldMk cId="947296373" sldId="262"/>
            <ac:spMk id="12" creationId="{E4F5FC35-BF74-D60B-9983-9CC4880FF9B9}"/>
          </ac:spMkLst>
        </pc:spChg>
        <pc:spChg chg="mod">
          <ac:chgData name="Răzvan Cristea" userId="df032329840d68c5" providerId="LiveId" clId="{D24B08DA-073F-48A6-9FA9-8442B1B37CB6}" dt="2024-11-09T12:49:05.310" v="2743" actId="207"/>
          <ac:spMkLst>
            <pc:docMk/>
            <pc:sldMk cId="947296373" sldId="262"/>
            <ac:spMk id="13" creationId="{19EF5B87-B309-4F65-F778-432CEA225599}"/>
          </ac:spMkLst>
        </pc:spChg>
        <pc:spChg chg="mod">
          <ac:chgData name="Răzvan Cristea" userId="df032329840d68c5" providerId="LiveId" clId="{D24B08DA-073F-48A6-9FA9-8442B1B37CB6}" dt="2024-11-09T12:49:05.310" v="2743" actId="207"/>
          <ac:spMkLst>
            <pc:docMk/>
            <pc:sldMk cId="947296373" sldId="262"/>
            <ac:spMk id="14" creationId="{4344E352-E945-CF5F-88EB-83642F4185E9}"/>
          </ac:spMkLst>
        </pc:spChg>
        <pc:spChg chg="mod">
          <ac:chgData name="Răzvan Cristea" userId="df032329840d68c5" providerId="LiveId" clId="{D24B08DA-073F-48A6-9FA9-8442B1B37CB6}" dt="2024-11-09T12:47:51.246" v="2733" actId="207"/>
          <ac:spMkLst>
            <pc:docMk/>
            <pc:sldMk cId="947296373" sldId="262"/>
            <ac:spMk id="15" creationId="{3C9A2EF5-5E26-447B-4BB2-0B6A358856B1}"/>
          </ac:spMkLst>
        </pc:spChg>
        <pc:spChg chg="mod">
          <ac:chgData name="Răzvan Cristea" userId="df032329840d68c5" providerId="LiveId" clId="{D24B08DA-073F-48A6-9FA9-8442B1B37CB6}" dt="2024-11-09T12:48:41.345" v="2739" actId="207"/>
          <ac:spMkLst>
            <pc:docMk/>
            <pc:sldMk cId="947296373" sldId="262"/>
            <ac:spMk id="16" creationId="{0450645E-9F92-D96A-5ECD-61DFE407694C}"/>
          </ac:spMkLst>
        </pc:spChg>
        <pc:spChg chg="mod">
          <ac:chgData name="Răzvan Cristea" userId="df032329840d68c5" providerId="LiveId" clId="{D24B08DA-073F-48A6-9FA9-8442B1B37CB6}" dt="2024-11-09T12:47:55.796" v="2734" actId="207"/>
          <ac:spMkLst>
            <pc:docMk/>
            <pc:sldMk cId="947296373" sldId="262"/>
            <ac:spMk id="17" creationId="{FABA01AB-D820-3D8A-E7E9-9D10B689910F}"/>
          </ac:spMkLst>
        </pc:spChg>
        <pc:spChg chg="mod">
          <ac:chgData name="Răzvan Cristea" userId="df032329840d68c5" providerId="LiveId" clId="{D24B08DA-073F-48A6-9FA9-8442B1B37CB6}" dt="2024-11-09T12:48:19.836" v="2737" actId="207"/>
          <ac:spMkLst>
            <pc:docMk/>
            <pc:sldMk cId="947296373" sldId="262"/>
            <ac:spMk id="19" creationId="{566D1CAB-BE7D-4957-7A81-3A8E233023F5}"/>
          </ac:spMkLst>
        </pc:spChg>
        <pc:spChg chg="mod">
          <ac:chgData name="Răzvan Cristea" userId="df032329840d68c5" providerId="LiveId" clId="{D24B08DA-073F-48A6-9FA9-8442B1B37CB6}" dt="2024-11-09T12:48:01.896" v="2735" actId="207"/>
          <ac:spMkLst>
            <pc:docMk/>
            <pc:sldMk cId="947296373" sldId="262"/>
            <ac:spMk id="20" creationId="{9EB32025-D385-1A0D-94A0-0335F478EF90}"/>
          </ac:spMkLst>
        </pc:spChg>
        <pc:spChg chg="mod">
          <ac:chgData name="Răzvan Cristea" userId="df032329840d68c5" providerId="LiveId" clId="{D24B08DA-073F-48A6-9FA9-8442B1B37CB6}" dt="2024-11-09T12:38:32.414" v="2667" actId="207"/>
          <ac:spMkLst>
            <pc:docMk/>
            <pc:sldMk cId="947296373" sldId="262"/>
            <ac:spMk id="22" creationId="{FD881077-BD3A-A4F8-88C7-24F3F724A2E7}"/>
          </ac:spMkLst>
        </pc:spChg>
        <pc:spChg chg="mod">
          <ac:chgData name="Răzvan Cristea" userId="df032329840d68c5" providerId="LiveId" clId="{D24B08DA-073F-48A6-9FA9-8442B1B37CB6}" dt="2024-11-09T12:48:41.345" v="2739" actId="207"/>
          <ac:spMkLst>
            <pc:docMk/>
            <pc:sldMk cId="947296373" sldId="262"/>
            <ac:spMk id="23" creationId="{E1B9E0B2-A818-9C24-5D45-D2DB0E948F31}"/>
          </ac:spMkLst>
        </pc:spChg>
        <pc:spChg chg="mod">
          <ac:chgData name="Răzvan Cristea" userId="df032329840d68c5" providerId="LiveId" clId="{D24B08DA-073F-48A6-9FA9-8442B1B37CB6}" dt="2024-11-09T12:48:41.345" v="2739" actId="207"/>
          <ac:spMkLst>
            <pc:docMk/>
            <pc:sldMk cId="947296373" sldId="262"/>
            <ac:spMk id="24" creationId="{1F2E50A8-97F8-C043-E0F2-7250CE6FAFAC}"/>
          </ac:spMkLst>
        </pc:spChg>
        <pc:spChg chg="mod">
          <ac:chgData name="Răzvan Cristea" userId="df032329840d68c5" providerId="LiveId" clId="{D24B08DA-073F-48A6-9FA9-8442B1B37CB6}" dt="2024-11-09T12:48:41.345" v="2739" actId="207"/>
          <ac:spMkLst>
            <pc:docMk/>
            <pc:sldMk cId="947296373" sldId="262"/>
            <ac:spMk id="25" creationId="{C0D42F75-FB4F-3225-E36E-2C5DF0CD7FEF}"/>
          </ac:spMkLst>
        </pc:spChg>
        <pc:spChg chg="mod">
          <ac:chgData name="Răzvan Cristea" userId="df032329840d68c5" providerId="LiveId" clId="{D24B08DA-073F-48A6-9FA9-8442B1B37CB6}" dt="2024-11-09T12:48:51.825" v="2741" actId="207"/>
          <ac:spMkLst>
            <pc:docMk/>
            <pc:sldMk cId="947296373" sldId="262"/>
            <ac:spMk id="26" creationId="{460AF4D7-1C61-AF40-1FAD-615F669B6BC4}"/>
          </ac:spMkLst>
        </pc:spChg>
        <pc:spChg chg="mod">
          <ac:chgData name="Răzvan Cristea" userId="df032329840d68c5" providerId="LiveId" clId="{D24B08DA-073F-48A6-9FA9-8442B1B37CB6}" dt="2024-11-09T12:48:45.451" v="2740" actId="207"/>
          <ac:spMkLst>
            <pc:docMk/>
            <pc:sldMk cId="947296373" sldId="262"/>
            <ac:spMk id="27" creationId="{720782F1-A7B7-C639-1660-71664C8863EC}"/>
          </ac:spMkLst>
        </pc:spChg>
        <pc:spChg chg="mod">
          <ac:chgData name="Răzvan Cristea" userId="df032329840d68c5" providerId="LiveId" clId="{D24B08DA-073F-48A6-9FA9-8442B1B37CB6}" dt="2024-11-09T12:48:01.896" v="2735" actId="207"/>
          <ac:spMkLst>
            <pc:docMk/>
            <pc:sldMk cId="947296373" sldId="262"/>
            <ac:spMk id="30" creationId="{6F2AFFE0-EFC4-FAFF-683E-6F974E2CCF63}"/>
          </ac:spMkLst>
        </pc:spChg>
        <pc:spChg chg="mod">
          <ac:chgData name="Răzvan Cristea" userId="df032329840d68c5" providerId="LiveId" clId="{D24B08DA-073F-48A6-9FA9-8442B1B37CB6}" dt="2024-11-09T12:48:58.345" v="2742" actId="207"/>
          <ac:spMkLst>
            <pc:docMk/>
            <pc:sldMk cId="947296373" sldId="262"/>
            <ac:spMk id="31" creationId="{A6727F5C-E6D4-5761-D630-E22BE0A528E1}"/>
          </ac:spMkLst>
        </pc:spChg>
        <pc:spChg chg="mod">
          <ac:chgData name="Răzvan Cristea" userId="df032329840d68c5" providerId="LiveId" clId="{D24B08DA-073F-48A6-9FA9-8442B1B37CB6}" dt="2024-11-09T12:48:01.896" v="2735" actId="207"/>
          <ac:spMkLst>
            <pc:docMk/>
            <pc:sldMk cId="947296373" sldId="262"/>
            <ac:spMk id="32" creationId="{5DDD3D16-CA77-86C2-9266-6A73E49A63A4}"/>
          </ac:spMkLst>
        </pc:spChg>
        <pc:spChg chg="mod">
          <ac:chgData name="Răzvan Cristea" userId="df032329840d68c5" providerId="LiveId" clId="{D24B08DA-073F-48A6-9FA9-8442B1B37CB6}" dt="2024-11-09T12:48:01.896" v="2735" actId="207"/>
          <ac:spMkLst>
            <pc:docMk/>
            <pc:sldMk cId="947296373" sldId="262"/>
            <ac:spMk id="34" creationId="{19A05CD3-835A-B81C-30FA-B76AA763D29F}"/>
          </ac:spMkLst>
        </pc:spChg>
        <pc:spChg chg="mod">
          <ac:chgData name="Răzvan Cristea" userId="df032329840d68c5" providerId="LiveId" clId="{D24B08DA-073F-48A6-9FA9-8442B1B37CB6}" dt="2024-11-09T12:49:09.910" v="2744" actId="207"/>
          <ac:spMkLst>
            <pc:docMk/>
            <pc:sldMk cId="947296373" sldId="262"/>
            <ac:spMk id="35" creationId="{4EC882C1-1F5B-756A-E45E-D258EFD6E925}"/>
          </ac:spMkLst>
        </pc:spChg>
        <pc:spChg chg="mod">
          <ac:chgData name="Răzvan Cristea" userId="df032329840d68c5" providerId="LiveId" clId="{D24B08DA-073F-48A6-9FA9-8442B1B37CB6}" dt="2024-11-09T12:48:01.896" v="2735" actId="207"/>
          <ac:spMkLst>
            <pc:docMk/>
            <pc:sldMk cId="947296373" sldId="262"/>
            <ac:spMk id="36" creationId="{16B85620-8B67-1ABB-A617-A3B0026E7905}"/>
          </ac:spMkLst>
        </pc:spChg>
        <pc:spChg chg="mod">
          <ac:chgData name="Răzvan Cristea" userId="df032329840d68c5" providerId="LiveId" clId="{D24B08DA-073F-48A6-9FA9-8442B1B37CB6}" dt="2024-11-09T12:48:41.345" v="2739" actId="207"/>
          <ac:spMkLst>
            <pc:docMk/>
            <pc:sldMk cId="947296373" sldId="262"/>
            <ac:spMk id="37" creationId="{FEA0C0CF-4BC0-7B6F-9B01-C41D069D1E59}"/>
          </ac:spMkLst>
        </pc:spChg>
        <pc:spChg chg="mod">
          <ac:chgData name="Răzvan Cristea" userId="df032329840d68c5" providerId="LiveId" clId="{D24B08DA-073F-48A6-9FA9-8442B1B37CB6}" dt="2024-11-09T12:49:09.910" v="2744" actId="207"/>
          <ac:spMkLst>
            <pc:docMk/>
            <pc:sldMk cId="947296373" sldId="262"/>
            <ac:spMk id="38" creationId="{BD11A1AF-7DAE-B959-9BA2-90A55EEF8825}"/>
          </ac:spMkLst>
        </pc:spChg>
        <pc:spChg chg="mod">
          <ac:chgData name="Răzvan Cristea" userId="df032329840d68c5" providerId="LiveId" clId="{D24B08DA-073F-48A6-9FA9-8442B1B37CB6}" dt="2024-11-09T12:47:51.246" v="2733" actId="207"/>
          <ac:spMkLst>
            <pc:docMk/>
            <pc:sldMk cId="947296373" sldId="262"/>
            <ac:spMk id="39" creationId="{77466B67-73A8-FBE2-FD2B-860E9ACFEAA0}"/>
          </ac:spMkLst>
        </pc:spChg>
        <pc:spChg chg="mod">
          <ac:chgData name="Răzvan Cristea" userId="df032329840d68c5" providerId="LiveId" clId="{D24B08DA-073F-48A6-9FA9-8442B1B37CB6}" dt="2024-11-09T12:48:19.836" v="2737" actId="207"/>
          <ac:spMkLst>
            <pc:docMk/>
            <pc:sldMk cId="947296373" sldId="262"/>
            <ac:spMk id="40" creationId="{24A8EA53-1F94-D422-0CA9-D4D0FB7A62E2}"/>
          </ac:spMkLst>
        </pc:spChg>
        <pc:spChg chg="mod">
          <ac:chgData name="Răzvan Cristea" userId="df032329840d68c5" providerId="LiveId" clId="{D24B08DA-073F-48A6-9FA9-8442B1B37CB6}" dt="2024-11-09T12:47:51.246" v="2733" actId="207"/>
          <ac:spMkLst>
            <pc:docMk/>
            <pc:sldMk cId="947296373" sldId="262"/>
            <ac:spMk id="41" creationId="{1BD79E57-3B7C-5887-199C-A94B20F17384}"/>
          </ac:spMkLst>
        </pc:spChg>
        <pc:spChg chg="mod">
          <ac:chgData name="Răzvan Cristea" userId="df032329840d68c5" providerId="LiveId" clId="{D24B08DA-073F-48A6-9FA9-8442B1B37CB6}" dt="2024-11-09T12:48:01.896" v="2735" actId="207"/>
          <ac:spMkLst>
            <pc:docMk/>
            <pc:sldMk cId="947296373" sldId="262"/>
            <ac:spMk id="42" creationId="{C8B592D5-BCA4-D4D1-9A10-6527FE823D96}"/>
          </ac:spMkLst>
        </pc:spChg>
        <pc:spChg chg="mod">
          <ac:chgData name="Răzvan Cristea" userId="df032329840d68c5" providerId="LiveId" clId="{D24B08DA-073F-48A6-9FA9-8442B1B37CB6}" dt="2024-11-09T12:48:28.467" v="2738" actId="207"/>
          <ac:spMkLst>
            <pc:docMk/>
            <pc:sldMk cId="947296373" sldId="262"/>
            <ac:spMk id="43" creationId="{F88D95DB-C5AC-2BB4-AC03-D6F98E8E005E}"/>
          </ac:spMkLst>
        </pc:spChg>
        <pc:spChg chg="mod">
          <ac:chgData name="Răzvan Cristea" userId="df032329840d68c5" providerId="LiveId" clId="{D24B08DA-073F-48A6-9FA9-8442B1B37CB6}" dt="2024-11-09T12:49:09.910" v="2744" actId="207"/>
          <ac:spMkLst>
            <pc:docMk/>
            <pc:sldMk cId="947296373" sldId="262"/>
            <ac:spMk id="44" creationId="{009E09E4-7CF1-410C-DAB1-44C9905BBC0C}"/>
          </ac:spMkLst>
        </pc:spChg>
        <pc:spChg chg="mod">
          <ac:chgData name="Răzvan Cristea" userId="df032329840d68c5" providerId="LiveId" clId="{D24B08DA-073F-48A6-9FA9-8442B1B37CB6}" dt="2024-11-09T12:48:07.556" v="2736" actId="207"/>
          <ac:spMkLst>
            <pc:docMk/>
            <pc:sldMk cId="947296373" sldId="262"/>
            <ac:spMk id="45" creationId="{304AE156-84AB-0BDB-8824-3AC31CEF6564}"/>
          </ac:spMkLst>
        </pc:spChg>
        <pc:spChg chg="mod">
          <ac:chgData name="Răzvan Cristea" userId="df032329840d68c5" providerId="LiveId" clId="{D24B08DA-073F-48A6-9FA9-8442B1B37CB6}" dt="2024-11-09T12:49:42.285" v="2748" actId="207"/>
          <ac:spMkLst>
            <pc:docMk/>
            <pc:sldMk cId="947296373" sldId="262"/>
            <ac:spMk id="49" creationId="{7AE1DDBF-4D51-7F66-CA40-7804A424AEAF}"/>
          </ac:spMkLst>
        </pc:spChg>
        <pc:grpChg chg="mod">
          <ac:chgData name="Răzvan Cristea" userId="df032329840d68c5" providerId="LiveId" clId="{D24B08DA-073F-48A6-9FA9-8442B1B37CB6}" dt="2024-11-09T12:49:09.910" v="2744" actId="207"/>
          <ac:grpSpMkLst>
            <pc:docMk/>
            <pc:sldMk cId="947296373" sldId="262"/>
            <ac:grpSpMk id="47" creationId="{275B8B4B-9DFA-C5C3-9970-C1E1FC57F811}"/>
          </ac:grpSpMkLst>
        </pc:grpChg>
        <pc:grpChg chg="mod">
          <ac:chgData name="Răzvan Cristea" userId="df032329840d68c5" providerId="LiveId" clId="{D24B08DA-073F-48A6-9FA9-8442B1B37CB6}" dt="2024-11-09T12:48:41.345" v="2739" actId="207"/>
          <ac:grpSpMkLst>
            <pc:docMk/>
            <pc:sldMk cId="947296373" sldId="262"/>
            <ac:grpSpMk id="48" creationId="{B5866AB6-C5AC-FCC0-C19E-A58D5957414C}"/>
          </ac:grpSpMkLst>
        </pc:grpChg>
        <pc:grpChg chg="mod">
          <ac:chgData name="Răzvan Cristea" userId="df032329840d68c5" providerId="LiveId" clId="{D24B08DA-073F-48A6-9FA9-8442B1B37CB6}" dt="2024-11-09T12:49:05.310" v="2743" actId="207"/>
          <ac:grpSpMkLst>
            <pc:docMk/>
            <pc:sldMk cId="947296373" sldId="262"/>
            <ac:grpSpMk id="50" creationId="{4D0A0711-7739-D438-3EDC-3B0DC31E373C}"/>
          </ac:grpSpMkLst>
        </pc:grpChg>
        <pc:grpChg chg="mod">
          <ac:chgData name="Răzvan Cristea" userId="df032329840d68c5" providerId="LiveId" clId="{D24B08DA-073F-48A6-9FA9-8442B1B37CB6}" dt="2024-11-09T12:47:51.246" v="2733" actId="207"/>
          <ac:grpSpMkLst>
            <pc:docMk/>
            <pc:sldMk cId="947296373" sldId="262"/>
            <ac:grpSpMk id="51" creationId="{DAD8456F-089A-D5E6-71F6-BCED0D395121}"/>
          </ac:grpSpMkLst>
        </pc:grpChg>
        <pc:grpChg chg="mod">
          <ac:chgData name="Răzvan Cristea" userId="df032329840d68c5" providerId="LiveId" clId="{D24B08DA-073F-48A6-9FA9-8442B1B37CB6}" dt="2024-11-09T12:48:01.896" v="2735" actId="207"/>
          <ac:grpSpMkLst>
            <pc:docMk/>
            <pc:sldMk cId="947296373" sldId="262"/>
            <ac:grpSpMk id="52" creationId="{7D1DFF75-7555-A9F1-3D2A-960083EEA69E}"/>
          </ac:grpSpMkLst>
        </pc:grpChg>
      </pc:sldChg>
      <pc:sldChg chg="addSp delSp modSp add del mod">
        <pc:chgData name="Răzvan Cristea" userId="df032329840d68c5" providerId="LiveId" clId="{D24B08DA-073F-48A6-9FA9-8442B1B37CB6}" dt="2024-11-10T15:26:13.462" v="2954" actId="47"/>
        <pc:sldMkLst>
          <pc:docMk/>
          <pc:sldMk cId="3417435476" sldId="263"/>
        </pc:sldMkLst>
        <pc:spChg chg="mod">
          <ac:chgData name="Răzvan Cristea" userId="df032329840d68c5" providerId="LiveId" clId="{D24B08DA-073F-48A6-9FA9-8442B1B37CB6}" dt="2024-11-09T21:38:21.754" v="2893" actId="207"/>
          <ac:spMkLst>
            <pc:docMk/>
            <pc:sldMk cId="3417435476" sldId="263"/>
            <ac:spMk id="2" creationId="{1D2911DB-059E-3F81-348F-D2EAA29A4BFE}"/>
          </ac:spMkLst>
        </pc:spChg>
        <pc:spChg chg="mod">
          <ac:chgData name="Răzvan Cristea" userId="df032329840d68c5" providerId="LiveId" clId="{D24B08DA-073F-48A6-9FA9-8442B1B37CB6}" dt="2024-11-09T12:43:12.429" v="2699" actId="207"/>
          <ac:spMkLst>
            <pc:docMk/>
            <pc:sldMk cId="3417435476" sldId="263"/>
            <ac:spMk id="5" creationId="{4B6A5430-A735-56B8-DD43-78FD02ACD40C}"/>
          </ac:spMkLst>
        </pc:spChg>
        <pc:spChg chg="mod">
          <ac:chgData name="Răzvan Cristea" userId="df032329840d68c5" providerId="LiveId" clId="{D24B08DA-073F-48A6-9FA9-8442B1B37CB6}" dt="2024-11-09T15:32:55.487" v="2797"/>
          <ac:spMkLst>
            <pc:docMk/>
            <pc:sldMk cId="3417435476" sldId="263"/>
            <ac:spMk id="6" creationId="{B99FCEAF-342B-A271-64C5-F8BED0F9873B}"/>
          </ac:spMkLst>
        </pc:spChg>
        <pc:spChg chg="mod">
          <ac:chgData name="Răzvan Cristea" userId="df032329840d68c5" providerId="LiveId" clId="{D24B08DA-073F-48A6-9FA9-8442B1B37CB6}" dt="2024-11-09T15:32:55.487" v="2797"/>
          <ac:spMkLst>
            <pc:docMk/>
            <pc:sldMk cId="3417435476" sldId="263"/>
            <ac:spMk id="7" creationId="{57D618DB-017D-8F6F-87B3-CE22744503E3}"/>
          </ac:spMkLst>
        </pc:spChg>
        <pc:spChg chg="mod">
          <ac:chgData name="Răzvan Cristea" userId="df032329840d68c5" providerId="LiveId" clId="{D24B08DA-073F-48A6-9FA9-8442B1B37CB6}" dt="2024-11-09T15:32:55.487" v="2797"/>
          <ac:spMkLst>
            <pc:docMk/>
            <pc:sldMk cId="3417435476" sldId="263"/>
            <ac:spMk id="8" creationId="{CB63FC1E-4F7B-E3AB-C59F-8C72221D5901}"/>
          </ac:spMkLst>
        </pc:spChg>
        <pc:spChg chg="mod">
          <ac:chgData name="Răzvan Cristea" userId="df032329840d68c5" providerId="LiveId" clId="{D24B08DA-073F-48A6-9FA9-8442B1B37CB6}" dt="2024-11-09T15:32:55.487" v="2797"/>
          <ac:spMkLst>
            <pc:docMk/>
            <pc:sldMk cId="3417435476" sldId="263"/>
            <ac:spMk id="9" creationId="{0C656016-E533-D5D3-DC50-1E053DFD366D}"/>
          </ac:spMkLst>
        </pc:spChg>
        <pc:spChg chg="mod">
          <ac:chgData name="Răzvan Cristea" userId="df032329840d68c5" providerId="LiveId" clId="{D24B08DA-073F-48A6-9FA9-8442B1B37CB6}" dt="2024-11-09T15:32:55.487" v="2797"/>
          <ac:spMkLst>
            <pc:docMk/>
            <pc:sldMk cId="3417435476" sldId="263"/>
            <ac:spMk id="10" creationId="{A0E5ADD1-FD03-681E-E081-134257FABC74}"/>
          </ac:spMkLst>
        </pc:spChg>
        <pc:spChg chg="mod">
          <ac:chgData name="Răzvan Cristea" userId="df032329840d68c5" providerId="LiveId" clId="{D24B08DA-073F-48A6-9FA9-8442B1B37CB6}" dt="2024-11-09T15:32:55.487" v="2797"/>
          <ac:spMkLst>
            <pc:docMk/>
            <pc:sldMk cId="3417435476" sldId="263"/>
            <ac:spMk id="11" creationId="{9DEFCB6F-086F-8038-1114-1C521389B05B}"/>
          </ac:spMkLst>
        </pc:spChg>
        <pc:spChg chg="mod">
          <ac:chgData name="Răzvan Cristea" userId="df032329840d68c5" providerId="LiveId" clId="{D24B08DA-073F-48A6-9FA9-8442B1B37CB6}" dt="2024-11-09T15:32:55.487" v="2797"/>
          <ac:spMkLst>
            <pc:docMk/>
            <pc:sldMk cId="3417435476" sldId="263"/>
            <ac:spMk id="12" creationId="{7F309D8A-866C-67C5-1329-A2AF2BB044A2}"/>
          </ac:spMkLst>
        </pc:spChg>
        <pc:spChg chg="mod">
          <ac:chgData name="Răzvan Cristea" userId="df032329840d68c5" providerId="LiveId" clId="{D24B08DA-073F-48A6-9FA9-8442B1B37CB6}" dt="2024-11-09T12:43:12.429" v="2699" actId="207"/>
          <ac:spMkLst>
            <pc:docMk/>
            <pc:sldMk cId="3417435476" sldId="263"/>
            <ac:spMk id="13" creationId="{5509807A-1F0B-A43E-7E5A-85DA4323EAE3}"/>
          </ac:spMkLst>
        </pc:spChg>
        <pc:spChg chg="mod">
          <ac:chgData name="Răzvan Cristea" userId="df032329840d68c5" providerId="LiveId" clId="{D24B08DA-073F-48A6-9FA9-8442B1B37CB6}" dt="2024-11-09T12:43:12.429" v="2699" actId="207"/>
          <ac:spMkLst>
            <pc:docMk/>
            <pc:sldMk cId="3417435476" sldId="263"/>
            <ac:spMk id="14" creationId="{1EE6CAFE-A7AA-03E1-A39F-7F40007A7B59}"/>
          </ac:spMkLst>
        </pc:spChg>
        <pc:spChg chg="mod">
          <ac:chgData name="Răzvan Cristea" userId="df032329840d68c5" providerId="LiveId" clId="{D24B08DA-073F-48A6-9FA9-8442B1B37CB6}" dt="2024-11-09T15:32:55.487" v="2797"/>
          <ac:spMkLst>
            <pc:docMk/>
            <pc:sldMk cId="3417435476" sldId="263"/>
            <ac:spMk id="15" creationId="{658EB569-AC29-EE87-023F-AB52E9C96130}"/>
          </ac:spMkLst>
        </pc:spChg>
        <pc:spChg chg="mod">
          <ac:chgData name="Răzvan Cristea" userId="df032329840d68c5" providerId="LiveId" clId="{D24B08DA-073F-48A6-9FA9-8442B1B37CB6}" dt="2024-11-09T15:32:55.487" v="2797"/>
          <ac:spMkLst>
            <pc:docMk/>
            <pc:sldMk cId="3417435476" sldId="263"/>
            <ac:spMk id="16" creationId="{ABFCD30F-9A87-317D-C8ED-E4F75A1FF42B}"/>
          </ac:spMkLst>
        </pc:spChg>
        <pc:spChg chg="mod">
          <ac:chgData name="Răzvan Cristea" userId="df032329840d68c5" providerId="LiveId" clId="{D24B08DA-073F-48A6-9FA9-8442B1B37CB6}" dt="2024-11-09T15:32:55.487" v="2797"/>
          <ac:spMkLst>
            <pc:docMk/>
            <pc:sldMk cId="3417435476" sldId="263"/>
            <ac:spMk id="17" creationId="{7B52F1E6-A923-66E4-4A09-527EA5D62343}"/>
          </ac:spMkLst>
        </pc:spChg>
        <pc:spChg chg="mod">
          <ac:chgData name="Răzvan Cristea" userId="df032329840d68c5" providerId="LiveId" clId="{D24B08DA-073F-48A6-9FA9-8442B1B37CB6}" dt="2024-11-09T15:32:55.487" v="2797"/>
          <ac:spMkLst>
            <pc:docMk/>
            <pc:sldMk cId="3417435476" sldId="263"/>
            <ac:spMk id="21" creationId="{4AD34F9F-6329-F99C-00C5-A171D9F06A6D}"/>
          </ac:spMkLst>
        </pc:spChg>
        <pc:spChg chg="mod">
          <ac:chgData name="Răzvan Cristea" userId="df032329840d68c5" providerId="LiveId" clId="{D24B08DA-073F-48A6-9FA9-8442B1B37CB6}" dt="2024-11-09T15:32:55.487" v="2797"/>
          <ac:spMkLst>
            <pc:docMk/>
            <pc:sldMk cId="3417435476" sldId="263"/>
            <ac:spMk id="23" creationId="{6576AAD0-97F9-6C73-F383-20F02E9FFE74}"/>
          </ac:spMkLst>
        </pc:spChg>
        <pc:spChg chg="mod">
          <ac:chgData name="Răzvan Cristea" userId="df032329840d68c5" providerId="LiveId" clId="{D24B08DA-073F-48A6-9FA9-8442B1B37CB6}" dt="2024-11-09T15:33:10.480" v="2799" actId="207"/>
          <ac:spMkLst>
            <pc:docMk/>
            <pc:sldMk cId="3417435476" sldId="263"/>
            <ac:spMk id="25" creationId="{9E640DAA-F68A-E8A0-EE35-6EF8B0F6465F}"/>
          </ac:spMkLst>
        </pc:spChg>
        <pc:spChg chg="mod">
          <ac:chgData name="Răzvan Cristea" userId="df032329840d68c5" providerId="LiveId" clId="{D24B08DA-073F-48A6-9FA9-8442B1B37CB6}" dt="2024-11-09T15:32:55.487" v="2797"/>
          <ac:spMkLst>
            <pc:docMk/>
            <pc:sldMk cId="3417435476" sldId="263"/>
            <ac:spMk id="26" creationId="{5D52D9F3-197A-3540-858C-37E7FD304312}"/>
          </ac:spMkLst>
        </pc:spChg>
        <pc:spChg chg="mod">
          <ac:chgData name="Răzvan Cristea" userId="df032329840d68c5" providerId="LiveId" clId="{D24B08DA-073F-48A6-9FA9-8442B1B37CB6}" dt="2024-11-09T15:33:10.480" v="2799" actId="207"/>
          <ac:spMkLst>
            <pc:docMk/>
            <pc:sldMk cId="3417435476" sldId="263"/>
            <ac:spMk id="27" creationId="{5087AC10-16C9-DA15-24C0-DF4523DF4D0E}"/>
          </ac:spMkLst>
        </pc:spChg>
        <pc:spChg chg="mod">
          <ac:chgData name="Răzvan Cristea" userId="df032329840d68c5" providerId="LiveId" clId="{D24B08DA-073F-48A6-9FA9-8442B1B37CB6}" dt="2024-11-09T15:33:10.480" v="2799" actId="207"/>
          <ac:spMkLst>
            <pc:docMk/>
            <pc:sldMk cId="3417435476" sldId="263"/>
            <ac:spMk id="28" creationId="{73D2DA1D-D138-3F1C-A0B2-F7D170A7EDEB}"/>
          </ac:spMkLst>
        </pc:spChg>
        <pc:spChg chg="mod">
          <ac:chgData name="Răzvan Cristea" userId="df032329840d68c5" providerId="LiveId" clId="{D24B08DA-073F-48A6-9FA9-8442B1B37CB6}" dt="2024-11-09T15:33:10.480" v="2799" actId="207"/>
          <ac:spMkLst>
            <pc:docMk/>
            <pc:sldMk cId="3417435476" sldId="263"/>
            <ac:spMk id="29" creationId="{4385C4AE-D21F-65E1-E5B8-43ED36397675}"/>
          </ac:spMkLst>
        </pc:spChg>
        <pc:spChg chg="mod">
          <ac:chgData name="Răzvan Cristea" userId="df032329840d68c5" providerId="LiveId" clId="{D24B08DA-073F-48A6-9FA9-8442B1B37CB6}" dt="2024-11-09T15:33:23.687" v="2801" actId="207"/>
          <ac:spMkLst>
            <pc:docMk/>
            <pc:sldMk cId="3417435476" sldId="263"/>
            <ac:spMk id="30" creationId="{2C999496-0E8E-EC0A-75A6-3E44CDB75AC2}"/>
          </ac:spMkLst>
        </pc:spChg>
        <pc:spChg chg="mod">
          <ac:chgData name="Răzvan Cristea" userId="df032329840d68c5" providerId="LiveId" clId="{D24B08DA-073F-48A6-9FA9-8442B1B37CB6}" dt="2024-11-09T15:32:55.487" v="2797"/>
          <ac:spMkLst>
            <pc:docMk/>
            <pc:sldMk cId="3417435476" sldId="263"/>
            <ac:spMk id="31" creationId="{F4FF4A1C-4B18-0BE2-2361-8F1AEF5C7D60}"/>
          </ac:spMkLst>
        </pc:spChg>
        <pc:spChg chg="mod">
          <ac:chgData name="Răzvan Cristea" userId="df032329840d68c5" providerId="LiveId" clId="{D24B08DA-073F-48A6-9FA9-8442B1B37CB6}" dt="2024-11-09T15:33:10.480" v="2799" actId="207"/>
          <ac:spMkLst>
            <pc:docMk/>
            <pc:sldMk cId="3417435476" sldId="263"/>
            <ac:spMk id="32" creationId="{1B7F81F7-0590-6B33-0422-9745875F6F7B}"/>
          </ac:spMkLst>
        </pc:spChg>
        <pc:spChg chg="mod">
          <ac:chgData name="Răzvan Cristea" userId="df032329840d68c5" providerId="LiveId" clId="{D24B08DA-073F-48A6-9FA9-8442B1B37CB6}" dt="2024-11-09T15:32:55.487" v="2797"/>
          <ac:spMkLst>
            <pc:docMk/>
            <pc:sldMk cId="3417435476" sldId="263"/>
            <ac:spMk id="33" creationId="{EB1CC451-6F3A-FB9A-9645-32FBF8D9C555}"/>
          </ac:spMkLst>
        </pc:spChg>
        <pc:spChg chg="mod">
          <ac:chgData name="Răzvan Cristea" userId="df032329840d68c5" providerId="LiveId" clId="{D24B08DA-073F-48A6-9FA9-8442B1B37CB6}" dt="2024-11-09T15:33:26.854" v="2802" actId="207"/>
          <ac:spMkLst>
            <pc:docMk/>
            <pc:sldMk cId="3417435476" sldId="263"/>
            <ac:spMk id="34" creationId="{F88D5CD2-EF39-4982-35E5-749612B884BF}"/>
          </ac:spMkLst>
        </pc:spChg>
        <pc:spChg chg="mod">
          <ac:chgData name="Răzvan Cristea" userId="df032329840d68c5" providerId="LiveId" clId="{D24B08DA-073F-48A6-9FA9-8442B1B37CB6}" dt="2024-11-09T15:33:10.480" v="2799" actId="207"/>
          <ac:spMkLst>
            <pc:docMk/>
            <pc:sldMk cId="3417435476" sldId="263"/>
            <ac:spMk id="35" creationId="{D7787749-2AC4-F80D-5A3E-E11BC3FF3068}"/>
          </ac:spMkLst>
        </pc:spChg>
        <pc:spChg chg="mod">
          <ac:chgData name="Răzvan Cristea" userId="df032329840d68c5" providerId="LiveId" clId="{D24B08DA-073F-48A6-9FA9-8442B1B37CB6}" dt="2024-11-09T15:33:10.480" v="2799" actId="207"/>
          <ac:spMkLst>
            <pc:docMk/>
            <pc:sldMk cId="3417435476" sldId="263"/>
            <ac:spMk id="36" creationId="{F40441F4-72B3-6A27-F6E4-0E32B0FAAAD4}"/>
          </ac:spMkLst>
        </pc:spChg>
        <pc:spChg chg="mod">
          <ac:chgData name="Răzvan Cristea" userId="df032329840d68c5" providerId="LiveId" clId="{D24B08DA-073F-48A6-9FA9-8442B1B37CB6}" dt="2024-11-09T15:32:55.487" v="2797"/>
          <ac:spMkLst>
            <pc:docMk/>
            <pc:sldMk cId="3417435476" sldId="263"/>
            <ac:spMk id="37" creationId="{5A4139B8-41A6-56B4-D559-412D5D39C424}"/>
          </ac:spMkLst>
        </pc:spChg>
        <pc:spChg chg="mod">
          <ac:chgData name="Răzvan Cristea" userId="df032329840d68c5" providerId="LiveId" clId="{D24B08DA-073F-48A6-9FA9-8442B1B37CB6}" dt="2024-11-09T15:33:15.597" v="2800" actId="207"/>
          <ac:spMkLst>
            <pc:docMk/>
            <pc:sldMk cId="3417435476" sldId="263"/>
            <ac:spMk id="38" creationId="{A4990D06-9C52-4859-2F42-5EF1AE472F3C}"/>
          </ac:spMkLst>
        </pc:spChg>
        <pc:spChg chg="mod">
          <ac:chgData name="Răzvan Cristea" userId="df032329840d68c5" providerId="LiveId" clId="{D24B08DA-073F-48A6-9FA9-8442B1B37CB6}" dt="2024-11-09T15:32:55.487" v="2797"/>
          <ac:spMkLst>
            <pc:docMk/>
            <pc:sldMk cId="3417435476" sldId="263"/>
            <ac:spMk id="39" creationId="{A8F9F66A-5703-F6F4-CF64-E7D660FE4953}"/>
          </ac:spMkLst>
        </pc:spChg>
        <pc:spChg chg="mod">
          <ac:chgData name="Răzvan Cristea" userId="df032329840d68c5" providerId="LiveId" clId="{D24B08DA-073F-48A6-9FA9-8442B1B37CB6}" dt="2024-11-09T15:32:55.487" v="2797"/>
          <ac:spMkLst>
            <pc:docMk/>
            <pc:sldMk cId="3417435476" sldId="263"/>
            <ac:spMk id="40" creationId="{E5107F7A-810B-4B26-2388-7C0CCF9EF00A}"/>
          </ac:spMkLst>
        </pc:spChg>
        <pc:spChg chg="mod">
          <ac:chgData name="Răzvan Cristea" userId="df032329840d68c5" providerId="LiveId" clId="{D24B08DA-073F-48A6-9FA9-8442B1B37CB6}" dt="2024-11-09T15:32:55.487" v="2797"/>
          <ac:spMkLst>
            <pc:docMk/>
            <pc:sldMk cId="3417435476" sldId="263"/>
            <ac:spMk id="41" creationId="{1EE49DEA-D35C-D68D-9B32-1860C53B502F}"/>
          </ac:spMkLst>
        </pc:spChg>
        <pc:spChg chg="mod">
          <ac:chgData name="Răzvan Cristea" userId="df032329840d68c5" providerId="LiveId" clId="{D24B08DA-073F-48A6-9FA9-8442B1B37CB6}" dt="2024-11-09T15:33:41.567" v="2805" actId="207"/>
          <ac:spMkLst>
            <pc:docMk/>
            <pc:sldMk cId="3417435476" sldId="263"/>
            <ac:spMk id="43" creationId="{AAAE2DEA-13C8-C5F7-5072-5EA5E3F63C08}"/>
          </ac:spMkLst>
        </pc:spChg>
        <pc:spChg chg="mod">
          <ac:chgData name="Răzvan Cristea" userId="df032329840d68c5" providerId="LiveId" clId="{D24B08DA-073F-48A6-9FA9-8442B1B37CB6}" dt="2024-11-09T15:33:57.107" v="2808" actId="207"/>
          <ac:spMkLst>
            <pc:docMk/>
            <pc:sldMk cId="3417435476" sldId="263"/>
            <ac:spMk id="44" creationId="{19011C58-812D-2AB8-144E-6724E00F938E}"/>
          </ac:spMkLst>
        </pc:spChg>
        <pc:spChg chg="mod">
          <ac:chgData name="Răzvan Cristea" userId="df032329840d68c5" providerId="LiveId" clId="{D24B08DA-073F-48A6-9FA9-8442B1B37CB6}" dt="2024-11-09T15:33:41.567" v="2805" actId="207"/>
          <ac:spMkLst>
            <pc:docMk/>
            <pc:sldMk cId="3417435476" sldId="263"/>
            <ac:spMk id="46" creationId="{C2F201B9-634A-7748-4647-A73C022114A5}"/>
          </ac:spMkLst>
        </pc:spChg>
        <pc:spChg chg="mod">
          <ac:chgData name="Răzvan Cristea" userId="df032329840d68c5" providerId="LiveId" clId="{D24B08DA-073F-48A6-9FA9-8442B1B37CB6}" dt="2024-11-09T15:33:53.547" v="2807" actId="207"/>
          <ac:spMkLst>
            <pc:docMk/>
            <pc:sldMk cId="3417435476" sldId="263"/>
            <ac:spMk id="47" creationId="{DE14EF12-0949-D93E-85CF-F1266AAE4941}"/>
          </ac:spMkLst>
        </pc:spChg>
        <pc:spChg chg="mod">
          <ac:chgData name="Răzvan Cristea" userId="df032329840d68c5" providerId="LiveId" clId="{D24B08DA-073F-48A6-9FA9-8442B1B37CB6}" dt="2024-11-09T15:33:41.567" v="2805" actId="207"/>
          <ac:spMkLst>
            <pc:docMk/>
            <pc:sldMk cId="3417435476" sldId="263"/>
            <ac:spMk id="48" creationId="{BA5D2E16-C201-6F7F-2558-8A09BC6B3CB7}"/>
          </ac:spMkLst>
        </pc:spChg>
        <pc:spChg chg="mod">
          <ac:chgData name="Răzvan Cristea" userId="df032329840d68c5" providerId="LiveId" clId="{D24B08DA-073F-48A6-9FA9-8442B1B37CB6}" dt="2024-11-09T15:33:41.567" v="2805" actId="207"/>
          <ac:spMkLst>
            <pc:docMk/>
            <pc:sldMk cId="3417435476" sldId="263"/>
            <ac:spMk id="49" creationId="{679F06C2-B261-7138-7203-421BE517DBB8}"/>
          </ac:spMkLst>
        </pc:spChg>
        <pc:spChg chg="mod">
          <ac:chgData name="Răzvan Cristea" userId="df032329840d68c5" providerId="LiveId" clId="{D24B08DA-073F-48A6-9FA9-8442B1B37CB6}" dt="2024-11-09T15:33:41.567" v="2805" actId="207"/>
          <ac:spMkLst>
            <pc:docMk/>
            <pc:sldMk cId="3417435476" sldId="263"/>
            <ac:spMk id="50" creationId="{EC5DBCF1-368A-0D55-F4EF-D712C498E3AE}"/>
          </ac:spMkLst>
        </pc:spChg>
        <pc:spChg chg="mod">
          <ac:chgData name="Răzvan Cristea" userId="df032329840d68c5" providerId="LiveId" clId="{D24B08DA-073F-48A6-9FA9-8442B1B37CB6}" dt="2024-11-09T15:33:45.957" v="2806" actId="207"/>
          <ac:spMkLst>
            <pc:docMk/>
            <pc:sldMk cId="3417435476" sldId="263"/>
            <ac:spMk id="51" creationId="{D5D150E0-CCF2-0F35-159C-C311CB93F7D6}"/>
          </ac:spMkLst>
        </pc:spChg>
        <pc:grpChg chg="add del mod">
          <ac:chgData name="Răzvan Cristea" userId="df032329840d68c5" providerId="LiveId" clId="{D24B08DA-073F-48A6-9FA9-8442B1B37CB6}" dt="2024-11-09T15:34:08.728" v="2809" actId="478"/>
          <ac:grpSpMkLst>
            <pc:docMk/>
            <pc:sldMk cId="3417435476" sldId="263"/>
            <ac:grpSpMk id="3" creationId="{A73E8638-109C-E4A9-B984-2A2A4250BE9A}"/>
          </ac:grpSpMkLst>
        </pc:grpChg>
        <pc:grpChg chg="mod">
          <ac:chgData name="Răzvan Cristea" userId="df032329840d68c5" providerId="LiveId" clId="{D24B08DA-073F-48A6-9FA9-8442B1B37CB6}" dt="2024-11-09T15:33:10.480" v="2799" actId="207"/>
          <ac:grpSpMkLst>
            <pc:docMk/>
            <pc:sldMk cId="3417435476" sldId="263"/>
            <ac:grpSpMk id="4" creationId="{A25CEB71-A596-965A-8271-32E63046DF71}"/>
          </ac:grpSpMkLst>
        </pc:grpChg>
        <pc:grpChg chg="mod">
          <ac:chgData name="Răzvan Cristea" userId="df032329840d68c5" providerId="LiveId" clId="{D24B08DA-073F-48A6-9FA9-8442B1B37CB6}" dt="2024-11-09T12:43:12.429" v="2699" actId="207"/>
          <ac:grpSpMkLst>
            <pc:docMk/>
            <pc:sldMk cId="3417435476" sldId="263"/>
            <ac:grpSpMk id="18" creationId="{6A335BF2-846E-0078-4854-E586ED792B1A}"/>
          </ac:grpSpMkLst>
        </pc:grpChg>
        <pc:grpChg chg="add del mod">
          <ac:chgData name="Răzvan Cristea" userId="df032329840d68c5" providerId="LiveId" clId="{D24B08DA-073F-48A6-9FA9-8442B1B37CB6}" dt="2024-11-09T15:34:10.996" v="2810" actId="478"/>
          <ac:grpSpMkLst>
            <pc:docMk/>
            <pc:sldMk cId="3417435476" sldId="263"/>
            <ac:grpSpMk id="19" creationId="{5C216690-8295-0BEE-76E4-2F4F20A6A268}"/>
          </ac:grpSpMkLst>
        </pc:grpChg>
        <pc:grpChg chg="mod">
          <ac:chgData name="Răzvan Cristea" userId="df032329840d68c5" providerId="LiveId" clId="{D24B08DA-073F-48A6-9FA9-8442B1B37CB6}" dt="2024-11-09T15:33:41.567" v="2805" actId="207"/>
          <ac:grpSpMkLst>
            <pc:docMk/>
            <pc:sldMk cId="3417435476" sldId="263"/>
            <ac:grpSpMk id="42" creationId="{012413E8-535A-C82D-E165-4E3298C088D3}"/>
          </ac:grpSpMkLst>
        </pc:grpChg>
      </pc:sldChg>
      <pc:sldChg chg="addSp delSp modSp add del mod">
        <pc:chgData name="Răzvan Cristea" userId="df032329840d68c5" providerId="LiveId" clId="{D24B08DA-073F-48A6-9FA9-8442B1B37CB6}" dt="2024-11-10T15:26:14.102" v="2955" actId="47"/>
        <pc:sldMkLst>
          <pc:docMk/>
          <pc:sldMk cId="1020336907" sldId="264"/>
        </pc:sldMkLst>
        <pc:spChg chg="mod">
          <ac:chgData name="Răzvan Cristea" userId="df032329840d68c5" providerId="LiveId" clId="{D24B08DA-073F-48A6-9FA9-8442B1B37CB6}" dt="2024-11-09T21:39:25.853" v="2899" actId="207"/>
          <ac:spMkLst>
            <pc:docMk/>
            <pc:sldMk cId="1020336907" sldId="264"/>
            <ac:spMk id="2" creationId="{5896F0B9-0350-578B-BE22-F6E8E77DAF63}"/>
          </ac:spMkLst>
        </pc:spChg>
        <pc:spChg chg="mod">
          <ac:chgData name="Răzvan Cristea" userId="df032329840d68c5" providerId="LiveId" clId="{D24B08DA-073F-48A6-9FA9-8442B1B37CB6}" dt="2024-11-09T15:34:19.716" v="2811"/>
          <ac:spMkLst>
            <pc:docMk/>
            <pc:sldMk cId="1020336907" sldId="264"/>
            <ac:spMk id="4" creationId="{E907BD1B-F10E-A518-298D-0C0EBDEFA3A8}"/>
          </ac:spMkLst>
        </pc:spChg>
        <pc:spChg chg="mod">
          <ac:chgData name="Răzvan Cristea" userId="df032329840d68c5" providerId="LiveId" clId="{D24B08DA-073F-48A6-9FA9-8442B1B37CB6}" dt="2024-11-09T15:34:19.716" v="2811"/>
          <ac:spMkLst>
            <pc:docMk/>
            <pc:sldMk cId="1020336907" sldId="264"/>
            <ac:spMk id="5" creationId="{FB9B69D2-CAA3-9897-B736-6A46AA8DA68F}"/>
          </ac:spMkLst>
        </pc:spChg>
        <pc:spChg chg="mod">
          <ac:chgData name="Răzvan Cristea" userId="df032329840d68c5" providerId="LiveId" clId="{D24B08DA-073F-48A6-9FA9-8442B1B37CB6}" dt="2024-11-09T15:34:19.716" v="2811"/>
          <ac:spMkLst>
            <pc:docMk/>
            <pc:sldMk cId="1020336907" sldId="264"/>
            <ac:spMk id="6" creationId="{02AB5660-4F88-0BD2-2031-B4F0299C831E}"/>
          </ac:spMkLst>
        </pc:spChg>
        <pc:spChg chg="mod">
          <ac:chgData name="Răzvan Cristea" userId="df032329840d68c5" providerId="LiveId" clId="{D24B08DA-073F-48A6-9FA9-8442B1B37CB6}" dt="2024-11-09T15:34:19.716" v="2811"/>
          <ac:spMkLst>
            <pc:docMk/>
            <pc:sldMk cId="1020336907" sldId="264"/>
            <ac:spMk id="7" creationId="{3A56BF25-509A-3F31-0762-A54FAA6C8285}"/>
          </ac:spMkLst>
        </pc:spChg>
        <pc:spChg chg="mod">
          <ac:chgData name="Răzvan Cristea" userId="df032329840d68c5" providerId="LiveId" clId="{D24B08DA-073F-48A6-9FA9-8442B1B37CB6}" dt="2024-11-09T15:34:19.716" v="2811"/>
          <ac:spMkLst>
            <pc:docMk/>
            <pc:sldMk cId="1020336907" sldId="264"/>
            <ac:spMk id="8" creationId="{5932D33A-007E-62D4-A167-69419FF95248}"/>
          </ac:spMkLst>
        </pc:spChg>
        <pc:spChg chg="mod">
          <ac:chgData name="Răzvan Cristea" userId="df032329840d68c5" providerId="LiveId" clId="{D24B08DA-073F-48A6-9FA9-8442B1B37CB6}" dt="2024-11-09T15:34:19.716" v="2811"/>
          <ac:spMkLst>
            <pc:docMk/>
            <pc:sldMk cId="1020336907" sldId="264"/>
            <ac:spMk id="9" creationId="{D924A215-5A8B-AB63-2566-61E7A6E0076C}"/>
          </ac:spMkLst>
        </pc:spChg>
        <pc:spChg chg="mod">
          <ac:chgData name="Răzvan Cristea" userId="df032329840d68c5" providerId="LiveId" clId="{D24B08DA-073F-48A6-9FA9-8442B1B37CB6}" dt="2024-11-09T15:34:19.716" v="2811"/>
          <ac:spMkLst>
            <pc:docMk/>
            <pc:sldMk cId="1020336907" sldId="264"/>
            <ac:spMk id="10" creationId="{0D7CF50D-37EC-EDD6-8AE2-5E8E3D74477C}"/>
          </ac:spMkLst>
        </pc:spChg>
        <pc:spChg chg="mod">
          <ac:chgData name="Răzvan Cristea" userId="df032329840d68c5" providerId="LiveId" clId="{D24B08DA-073F-48A6-9FA9-8442B1B37CB6}" dt="2024-11-09T15:34:19.716" v="2811"/>
          <ac:spMkLst>
            <pc:docMk/>
            <pc:sldMk cId="1020336907" sldId="264"/>
            <ac:spMk id="11" creationId="{27CFE6A7-1C1F-2166-A0B0-0F8ED5DDCB07}"/>
          </ac:spMkLst>
        </pc:spChg>
        <pc:spChg chg="mod">
          <ac:chgData name="Răzvan Cristea" userId="df032329840d68c5" providerId="LiveId" clId="{D24B08DA-073F-48A6-9FA9-8442B1B37CB6}" dt="2024-11-09T15:34:19.716" v="2811"/>
          <ac:spMkLst>
            <pc:docMk/>
            <pc:sldMk cId="1020336907" sldId="264"/>
            <ac:spMk id="14" creationId="{93C43D6A-29FC-4703-0E67-9170A6AC3B88}"/>
          </ac:spMkLst>
        </pc:spChg>
        <pc:spChg chg="mod">
          <ac:chgData name="Răzvan Cristea" userId="df032329840d68c5" providerId="LiveId" clId="{D24B08DA-073F-48A6-9FA9-8442B1B37CB6}" dt="2024-11-09T15:34:19.716" v="2811"/>
          <ac:spMkLst>
            <pc:docMk/>
            <pc:sldMk cId="1020336907" sldId="264"/>
            <ac:spMk id="15" creationId="{012CFE2D-826E-3581-D4F9-7601CC5C2BA1}"/>
          </ac:spMkLst>
        </pc:spChg>
        <pc:spChg chg="mod">
          <ac:chgData name="Răzvan Cristea" userId="df032329840d68c5" providerId="LiveId" clId="{D24B08DA-073F-48A6-9FA9-8442B1B37CB6}" dt="2024-11-09T15:34:54.375" v="2818" actId="207"/>
          <ac:spMkLst>
            <pc:docMk/>
            <pc:sldMk cId="1020336907" sldId="264"/>
            <ac:spMk id="16" creationId="{1EAC72FC-8AB0-2BB9-FBCC-BCBDE7C335EE}"/>
          </ac:spMkLst>
        </pc:spChg>
        <pc:spChg chg="mod">
          <ac:chgData name="Răzvan Cristea" userId="df032329840d68c5" providerId="LiveId" clId="{D24B08DA-073F-48A6-9FA9-8442B1B37CB6}" dt="2024-11-09T15:34:19.716" v="2811"/>
          <ac:spMkLst>
            <pc:docMk/>
            <pc:sldMk cId="1020336907" sldId="264"/>
            <ac:spMk id="17" creationId="{332045D6-2733-D883-1F08-2E13297F6699}"/>
          </ac:spMkLst>
        </pc:spChg>
        <pc:spChg chg="mod">
          <ac:chgData name="Răzvan Cristea" userId="df032329840d68c5" providerId="LiveId" clId="{D24B08DA-073F-48A6-9FA9-8442B1B37CB6}" dt="2024-11-09T15:34:19.716" v="2811"/>
          <ac:spMkLst>
            <pc:docMk/>
            <pc:sldMk cId="1020336907" sldId="264"/>
            <ac:spMk id="18" creationId="{73C9BE68-2346-D851-DEE8-83193BBF8630}"/>
          </ac:spMkLst>
        </pc:spChg>
        <pc:spChg chg="mod">
          <ac:chgData name="Răzvan Cristea" userId="df032329840d68c5" providerId="LiveId" clId="{D24B08DA-073F-48A6-9FA9-8442B1B37CB6}" dt="2024-11-09T15:34:19.716" v="2811"/>
          <ac:spMkLst>
            <pc:docMk/>
            <pc:sldMk cId="1020336907" sldId="264"/>
            <ac:spMk id="19" creationId="{63EEC074-446C-116A-11AC-81DD47C087CA}"/>
          </ac:spMkLst>
        </pc:spChg>
        <pc:spChg chg="mod">
          <ac:chgData name="Răzvan Cristea" userId="df032329840d68c5" providerId="LiveId" clId="{D24B08DA-073F-48A6-9FA9-8442B1B37CB6}" dt="2024-11-09T15:34:19.716" v="2811"/>
          <ac:spMkLst>
            <pc:docMk/>
            <pc:sldMk cId="1020336907" sldId="264"/>
            <ac:spMk id="20" creationId="{51BBC59F-384D-8679-BF31-75AE52A2F26B}"/>
          </ac:spMkLst>
        </pc:spChg>
        <pc:spChg chg="mod">
          <ac:chgData name="Răzvan Cristea" userId="df032329840d68c5" providerId="LiveId" clId="{D24B08DA-073F-48A6-9FA9-8442B1B37CB6}" dt="2024-11-09T15:34:19.716" v="2811"/>
          <ac:spMkLst>
            <pc:docMk/>
            <pc:sldMk cId="1020336907" sldId="264"/>
            <ac:spMk id="21" creationId="{1A721D8E-35E0-F640-B145-98A8D1151C99}"/>
          </ac:spMkLst>
        </pc:spChg>
        <pc:spChg chg="mod">
          <ac:chgData name="Răzvan Cristea" userId="df032329840d68c5" providerId="LiveId" clId="{D24B08DA-073F-48A6-9FA9-8442B1B37CB6}" dt="2024-11-09T15:34:54.375" v="2818" actId="207"/>
          <ac:spMkLst>
            <pc:docMk/>
            <pc:sldMk cId="1020336907" sldId="264"/>
            <ac:spMk id="24" creationId="{3E1DE6C3-A386-62B3-0D41-1633B730D846}"/>
          </ac:spMkLst>
        </pc:spChg>
        <pc:spChg chg="mod">
          <ac:chgData name="Răzvan Cristea" userId="df032329840d68c5" providerId="LiveId" clId="{D24B08DA-073F-48A6-9FA9-8442B1B37CB6}" dt="2024-11-09T15:34:54.375" v="2818" actId="207"/>
          <ac:spMkLst>
            <pc:docMk/>
            <pc:sldMk cId="1020336907" sldId="264"/>
            <ac:spMk id="25" creationId="{30304B16-6C26-56A0-2FC4-57A371A4F85F}"/>
          </ac:spMkLst>
        </pc:spChg>
        <pc:spChg chg="mod">
          <ac:chgData name="Răzvan Cristea" userId="df032329840d68c5" providerId="LiveId" clId="{D24B08DA-073F-48A6-9FA9-8442B1B37CB6}" dt="2024-11-09T15:34:19.716" v="2811"/>
          <ac:spMkLst>
            <pc:docMk/>
            <pc:sldMk cId="1020336907" sldId="264"/>
            <ac:spMk id="26" creationId="{3D77C55E-C6DD-2B47-C1DF-C8E422BAF38D}"/>
          </ac:spMkLst>
        </pc:spChg>
        <pc:spChg chg="mod">
          <ac:chgData name="Răzvan Cristea" userId="df032329840d68c5" providerId="LiveId" clId="{D24B08DA-073F-48A6-9FA9-8442B1B37CB6}" dt="2024-11-09T15:34:54.375" v="2818" actId="207"/>
          <ac:spMkLst>
            <pc:docMk/>
            <pc:sldMk cId="1020336907" sldId="264"/>
            <ac:spMk id="27" creationId="{A8AAA143-AEE9-D74F-8814-A2DE707B0AC8}"/>
          </ac:spMkLst>
        </pc:spChg>
        <pc:spChg chg="mod">
          <ac:chgData name="Răzvan Cristea" userId="df032329840d68c5" providerId="LiveId" clId="{D24B08DA-073F-48A6-9FA9-8442B1B37CB6}" dt="2024-11-09T15:35:29.566" v="2824" actId="207"/>
          <ac:spMkLst>
            <pc:docMk/>
            <pc:sldMk cId="1020336907" sldId="264"/>
            <ac:spMk id="28" creationId="{2F97F903-F6DF-513D-8560-CBDB3D8C0285}"/>
          </ac:spMkLst>
        </pc:spChg>
        <pc:spChg chg="mod">
          <ac:chgData name="Răzvan Cristea" userId="df032329840d68c5" providerId="LiveId" clId="{D24B08DA-073F-48A6-9FA9-8442B1B37CB6}" dt="2024-11-09T15:34:54.375" v="2818" actId="207"/>
          <ac:spMkLst>
            <pc:docMk/>
            <pc:sldMk cId="1020336907" sldId="264"/>
            <ac:spMk id="29" creationId="{516889DE-CED0-B0DF-FDDE-43F8C16B0A9B}"/>
          </ac:spMkLst>
        </pc:spChg>
        <pc:spChg chg="mod">
          <ac:chgData name="Răzvan Cristea" userId="df032329840d68c5" providerId="LiveId" clId="{D24B08DA-073F-48A6-9FA9-8442B1B37CB6}" dt="2024-11-09T15:35:05.855" v="2819" actId="207"/>
          <ac:spMkLst>
            <pc:docMk/>
            <pc:sldMk cId="1020336907" sldId="264"/>
            <ac:spMk id="30" creationId="{7EAC99F9-8D34-A3E5-1CB8-0CD49144C598}"/>
          </ac:spMkLst>
        </pc:spChg>
        <pc:spChg chg="mod">
          <ac:chgData name="Răzvan Cristea" userId="df032329840d68c5" providerId="LiveId" clId="{D24B08DA-073F-48A6-9FA9-8442B1B37CB6}" dt="2024-11-09T15:34:19.716" v="2811"/>
          <ac:spMkLst>
            <pc:docMk/>
            <pc:sldMk cId="1020336907" sldId="264"/>
            <ac:spMk id="31" creationId="{CD3F273B-2B5F-B9C2-A95E-602CE2FC9F7A}"/>
          </ac:spMkLst>
        </pc:spChg>
        <pc:spChg chg="mod">
          <ac:chgData name="Răzvan Cristea" userId="df032329840d68c5" providerId="LiveId" clId="{D24B08DA-073F-48A6-9FA9-8442B1B37CB6}" dt="2024-11-09T15:34:19.716" v="2811"/>
          <ac:spMkLst>
            <pc:docMk/>
            <pc:sldMk cId="1020336907" sldId="264"/>
            <ac:spMk id="32" creationId="{C20CDD03-2B0A-CCA7-18A5-09904C188273}"/>
          </ac:spMkLst>
        </pc:spChg>
        <pc:spChg chg="mod">
          <ac:chgData name="Răzvan Cristea" userId="df032329840d68c5" providerId="LiveId" clId="{D24B08DA-073F-48A6-9FA9-8442B1B37CB6}" dt="2024-11-09T15:34:54.375" v="2818" actId="207"/>
          <ac:spMkLst>
            <pc:docMk/>
            <pc:sldMk cId="1020336907" sldId="264"/>
            <ac:spMk id="34" creationId="{2BCB0012-2213-8345-3D39-B01DAC801467}"/>
          </ac:spMkLst>
        </pc:spChg>
        <pc:spChg chg="mod">
          <ac:chgData name="Răzvan Cristea" userId="df032329840d68c5" providerId="LiveId" clId="{D24B08DA-073F-48A6-9FA9-8442B1B37CB6}" dt="2024-11-09T15:35:35.736" v="2825" actId="207"/>
          <ac:spMkLst>
            <pc:docMk/>
            <pc:sldMk cId="1020336907" sldId="264"/>
            <ac:spMk id="35" creationId="{E7ACD391-F003-0FB3-AC9B-A6B7B0CAEBD5}"/>
          </ac:spMkLst>
        </pc:spChg>
        <pc:spChg chg="mod">
          <ac:chgData name="Răzvan Cristea" userId="df032329840d68c5" providerId="LiveId" clId="{D24B08DA-073F-48A6-9FA9-8442B1B37CB6}" dt="2024-11-09T15:35:19.107" v="2822" actId="207"/>
          <ac:spMkLst>
            <pc:docMk/>
            <pc:sldMk cId="1020336907" sldId="264"/>
            <ac:spMk id="45" creationId="{8106928B-BAED-81C1-A7DB-43C8CF7BEB4C}"/>
          </ac:spMkLst>
        </pc:spChg>
        <pc:spChg chg="mod">
          <ac:chgData name="Răzvan Cristea" userId="df032329840d68c5" providerId="LiveId" clId="{D24B08DA-073F-48A6-9FA9-8442B1B37CB6}" dt="2024-11-09T15:35:19.107" v="2822" actId="207"/>
          <ac:spMkLst>
            <pc:docMk/>
            <pc:sldMk cId="1020336907" sldId="264"/>
            <ac:spMk id="46" creationId="{549034A0-1672-7161-05EB-68768A70200C}"/>
          </ac:spMkLst>
        </pc:spChg>
        <pc:spChg chg="mod">
          <ac:chgData name="Răzvan Cristea" userId="df032329840d68c5" providerId="LiveId" clId="{D24B08DA-073F-48A6-9FA9-8442B1B37CB6}" dt="2024-11-09T15:35:19.107" v="2822" actId="207"/>
          <ac:spMkLst>
            <pc:docMk/>
            <pc:sldMk cId="1020336907" sldId="264"/>
            <ac:spMk id="47" creationId="{37AF67D2-2344-6A9D-EED6-AD010263FCDF}"/>
          </ac:spMkLst>
        </pc:spChg>
        <pc:spChg chg="mod">
          <ac:chgData name="Răzvan Cristea" userId="df032329840d68c5" providerId="LiveId" clId="{D24B08DA-073F-48A6-9FA9-8442B1B37CB6}" dt="2024-11-09T15:35:23.116" v="2823" actId="207"/>
          <ac:spMkLst>
            <pc:docMk/>
            <pc:sldMk cId="1020336907" sldId="264"/>
            <ac:spMk id="48" creationId="{7D7B9295-82C1-6C38-378A-7472C5612CB4}"/>
          </ac:spMkLst>
        </pc:spChg>
        <pc:spChg chg="mod">
          <ac:chgData name="Răzvan Cristea" userId="df032329840d68c5" providerId="LiveId" clId="{D24B08DA-073F-48A6-9FA9-8442B1B37CB6}" dt="2024-11-09T12:44:40.268" v="2712" actId="207"/>
          <ac:spMkLst>
            <pc:docMk/>
            <pc:sldMk cId="1020336907" sldId="264"/>
            <ac:spMk id="50" creationId="{C27D9B84-95E8-43DE-733A-E95F0C138271}"/>
          </ac:spMkLst>
        </pc:spChg>
        <pc:spChg chg="mod">
          <ac:chgData name="Răzvan Cristea" userId="df032329840d68c5" providerId="LiveId" clId="{D24B08DA-073F-48A6-9FA9-8442B1B37CB6}" dt="2024-11-09T12:44:40.268" v="2712" actId="207"/>
          <ac:spMkLst>
            <pc:docMk/>
            <pc:sldMk cId="1020336907" sldId="264"/>
            <ac:spMk id="51" creationId="{F0B3B184-E88F-C5E1-DD7B-4D1A168AD9FB}"/>
          </ac:spMkLst>
        </pc:spChg>
        <pc:spChg chg="mod">
          <ac:chgData name="Răzvan Cristea" userId="df032329840d68c5" providerId="LiveId" clId="{D24B08DA-073F-48A6-9FA9-8442B1B37CB6}" dt="2024-11-09T12:44:40.268" v="2712" actId="207"/>
          <ac:spMkLst>
            <pc:docMk/>
            <pc:sldMk cId="1020336907" sldId="264"/>
            <ac:spMk id="52" creationId="{7738AC1F-C1A7-1962-F01E-443719A2D259}"/>
          </ac:spMkLst>
        </pc:spChg>
        <pc:spChg chg="mod">
          <ac:chgData name="Răzvan Cristea" userId="df032329840d68c5" providerId="LiveId" clId="{D24B08DA-073F-48A6-9FA9-8442B1B37CB6}" dt="2024-11-09T15:35:19.107" v="2822" actId="207"/>
          <ac:spMkLst>
            <pc:docMk/>
            <pc:sldMk cId="1020336907" sldId="264"/>
            <ac:spMk id="70" creationId="{552CDA19-ACC5-40F7-7247-7B117D962944}"/>
          </ac:spMkLst>
        </pc:spChg>
        <pc:grpChg chg="add del mod">
          <ac:chgData name="Răzvan Cristea" userId="df032329840d68c5" providerId="LiveId" clId="{D24B08DA-073F-48A6-9FA9-8442B1B37CB6}" dt="2024-11-09T15:35:41.331" v="2827" actId="478"/>
          <ac:grpSpMkLst>
            <pc:docMk/>
            <pc:sldMk cId="1020336907" sldId="264"/>
            <ac:grpSpMk id="3" creationId="{D4B1AA07-ABFF-F635-9B80-D208187AC3F6}"/>
          </ac:grpSpMkLst>
        </pc:grpChg>
        <pc:grpChg chg="add del mod">
          <ac:chgData name="Răzvan Cristea" userId="df032329840d68c5" providerId="LiveId" clId="{D24B08DA-073F-48A6-9FA9-8442B1B37CB6}" dt="2024-11-09T15:35:40.726" v="2826" actId="478"/>
          <ac:grpSpMkLst>
            <pc:docMk/>
            <pc:sldMk cId="1020336907" sldId="264"/>
            <ac:grpSpMk id="13" creationId="{00ABC872-BB8A-DAD9-D158-2B916A40A559}"/>
          </ac:grpSpMkLst>
        </pc:grpChg>
        <pc:grpChg chg="mod">
          <ac:chgData name="Răzvan Cristea" userId="df032329840d68c5" providerId="LiveId" clId="{D24B08DA-073F-48A6-9FA9-8442B1B37CB6}" dt="2024-11-09T12:44:40.268" v="2712" actId="207"/>
          <ac:grpSpMkLst>
            <pc:docMk/>
            <pc:sldMk cId="1020336907" sldId="264"/>
            <ac:grpSpMk id="49" creationId="{D77B6B45-8B5B-CEE3-5E85-30F38D654557}"/>
          </ac:grpSpMkLst>
        </pc:grpChg>
        <pc:grpChg chg="mod">
          <ac:chgData name="Răzvan Cristea" userId="df032329840d68c5" providerId="LiveId" clId="{D24B08DA-073F-48A6-9FA9-8442B1B37CB6}" dt="2024-11-09T15:35:19.107" v="2822" actId="207"/>
          <ac:grpSpMkLst>
            <pc:docMk/>
            <pc:sldMk cId="1020336907" sldId="264"/>
            <ac:grpSpMk id="71" creationId="{A0A7EB16-3F51-FB01-3DD3-9CA7BB5E6B4A}"/>
          </ac:grpSpMkLst>
        </pc:grpChg>
        <pc:grpChg chg="mod">
          <ac:chgData name="Răzvan Cristea" userId="df032329840d68c5" providerId="LiveId" clId="{D24B08DA-073F-48A6-9FA9-8442B1B37CB6}" dt="2024-11-09T15:34:54.375" v="2818" actId="207"/>
          <ac:grpSpMkLst>
            <pc:docMk/>
            <pc:sldMk cId="1020336907" sldId="264"/>
            <ac:grpSpMk id="72" creationId="{BA72E4BE-7E65-FDC9-586C-40BA529A0BF9}"/>
          </ac:grpSpMkLst>
        </pc:grpChg>
      </pc:sldChg>
      <pc:sldChg chg="modSp add del mod">
        <pc:chgData name="Răzvan Cristea" userId="df032329840d68c5" providerId="LiveId" clId="{D24B08DA-073F-48A6-9FA9-8442B1B37CB6}" dt="2024-11-10T15:26:13.157" v="2953" actId="47"/>
        <pc:sldMkLst>
          <pc:docMk/>
          <pc:sldMk cId="3044729790" sldId="265"/>
        </pc:sldMkLst>
        <pc:spChg chg="mod">
          <ac:chgData name="Răzvan Cristea" userId="df032329840d68c5" providerId="LiveId" clId="{D24B08DA-073F-48A6-9FA9-8442B1B37CB6}" dt="2024-11-09T21:37:22.269" v="2888" actId="207"/>
          <ac:spMkLst>
            <pc:docMk/>
            <pc:sldMk cId="3044729790" sldId="265"/>
            <ac:spMk id="4" creationId="{A5F316D7-CA12-B779-4F38-EE83DF086FB7}"/>
          </ac:spMkLst>
        </pc:spChg>
        <pc:spChg chg="mod">
          <ac:chgData name="Răzvan Cristea" userId="df032329840d68c5" providerId="LiveId" clId="{D24B08DA-073F-48A6-9FA9-8442B1B37CB6}" dt="2024-11-09T21:37:32.364" v="2889" actId="207"/>
          <ac:spMkLst>
            <pc:docMk/>
            <pc:sldMk cId="3044729790" sldId="265"/>
            <ac:spMk id="22" creationId="{62CE9432-C571-FDC6-5493-B5BE5F11E34B}"/>
          </ac:spMkLst>
        </pc:spChg>
        <pc:spChg chg="mod">
          <ac:chgData name="Răzvan Cristea" userId="df032329840d68c5" providerId="LiveId" clId="{D24B08DA-073F-48A6-9FA9-8442B1B37CB6}" dt="2024-11-09T21:37:22.269" v="2888" actId="207"/>
          <ac:spMkLst>
            <pc:docMk/>
            <pc:sldMk cId="3044729790" sldId="265"/>
            <ac:spMk id="49" creationId="{2D81B524-1F1C-DFB2-9CB7-8C3DF8941B72}"/>
          </ac:spMkLst>
        </pc:spChg>
      </pc:sldChg>
      <pc:sldChg chg="addSp delSp modSp add del mod">
        <pc:chgData name="Răzvan Cristea" userId="df032329840d68c5" providerId="LiveId" clId="{D24B08DA-073F-48A6-9FA9-8442B1B37CB6}" dt="2024-11-10T15:26:13.462" v="2954" actId="47"/>
        <pc:sldMkLst>
          <pc:docMk/>
          <pc:sldMk cId="2558434810" sldId="266"/>
        </pc:sldMkLst>
        <pc:spChg chg="mod">
          <ac:chgData name="Răzvan Cristea" userId="df032329840d68c5" providerId="LiveId" clId="{D24B08DA-073F-48A6-9FA9-8442B1B37CB6}" dt="2024-11-09T15:31:21.659" v="2781" actId="207"/>
          <ac:spMkLst>
            <pc:docMk/>
            <pc:sldMk cId="2558434810" sldId="266"/>
            <ac:spMk id="2" creationId="{0AAFEEE5-13A8-9227-3D9A-25F365C117AF}"/>
          </ac:spMkLst>
        </pc:spChg>
        <pc:spChg chg="mod">
          <ac:chgData name="Răzvan Cristea" userId="df032329840d68c5" providerId="LiveId" clId="{D24B08DA-073F-48A6-9FA9-8442B1B37CB6}" dt="2024-11-09T15:31:09.468" v="2780" actId="207"/>
          <ac:spMkLst>
            <pc:docMk/>
            <pc:sldMk cId="2558434810" sldId="266"/>
            <ac:spMk id="5" creationId="{3ACD5AA6-2721-8913-5947-110068B99A22}"/>
          </ac:spMkLst>
        </pc:spChg>
        <pc:spChg chg="mod">
          <ac:chgData name="Răzvan Cristea" userId="df032329840d68c5" providerId="LiveId" clId="{D24B08DA-073F-48A6-9FA9-8442B1B37CB6}" dt="2024-11-09T15:30:02.989" v="2770"/>
          <ac:spMkLst>
            <pc:docMk/>
            <pc:sldMk cId="2558434810" sldId="266"/>
            <ac:spMk id="6" creationId="{32EE941C-C755-9F74-AA95-9D5A060EE0D6}"/>
          </ac:spMkLst>
        </pc:spChg>
        <pc:spChg chg="mod">
          <ac:chgData name="Răzvan Cristea" userId="df032329840d68c5" providerId="LiveId" clId="{D24B08DA-073F-48A6-9FA9-8442B1B37CB6}" dt="2024-11-09T15:30:02.989" v="2770"/>
          <ac:spMkLst>
            <pc:docMk/>
            <pc:sldMk cId="2558434810" sldId="266"/>
            <ac:spMk id="7" creationId="{F3A77146-F74B-EB00-1C80-CBB7EB22529A}"/>
          </ac:spMkLst>
        </pc:spChg>
        <pc:spChg chg="mod">
          <ac:chgData name="Răzvan Cristea" userId="df032329840d68c5" providerId="LiveId" clId="{D24B08DA-073F-48A6-9FA9-8442B1B37CB6}" dt="2024-11-09T15:30:02.989" v="2770"/>
          <ac:spMkLst>
            <pc:docMk/>
            <pc:sldMk cId="2558434810" sldId="266"/>
            <ac:spMk id="8" creationId="{F2FA0EC7-9C33-D75A-434D-FEF5CFDBE7AF}"/>
          </ac:spMkLst>
        </pc:spChg>
        <pc:spChg chg="mod">
          <ac:chgData name="Răzvan Cristea" userId="df032329840d68c5" providerId="LiveId" clId="{D24B08DA-073F-48A6-9FA9-8442B1B37CB6}" dt="2024-11-09T15:30:02.989" v="2770"/>
          <ac:spMkLst>
            <pc:docMk/>
            <pc:sldMk cId="2558434810" sldId="266"/>
            <ac:spMk id="9" creationId="{C30BCC8B-3B3C-D33E-7FA3-95DEBAFDFE90}"/>
          </ac:spMkLst>
        </pc:spChg>
        <pc:spChg chg="mod">
          <ac:chgData name="Răzvan Cristea" userId="df032329840d68c5" providerId="LiveId" clId="{D24B08DA-073F-48A6-9FA9-8442B1B37CB6}" dt="2024-11-09T15:30:02.989" v="2770"/>
          <ac:spMkLst>
            <pc:docMk/>
            <pc:sldMk cId="2558434810" sldId="266"/>
            <ac:spMk id="10" creationId="{FF835274-7DFA-E3EA-1C1B-1169122808E2}"/>
          </ac:spMkLst>
        </pc:spChg>
        <pc:spChg chg="mod">
          <ac:chgData name="Răzvan Cristea" userId="df032329840d68c5" providerId="LiveId" clId="{D24B08DA-073F-48A6-9FA9-8442B1B37CB6}" dt="2024-11-09T15:30:02.989" v="2770"/>
          <ac:spMkLst>
            <pc:docMk/>
            <pc:sldMk cId="2558434810" sldId="266"/>
            <ac:spMk id="11" creationId="{6585E7B5-4275-C014-15CA-48442DC9FA49}"/>
          </ac:spMkLst>
        </pc:spChg>
        <pc:spChg chg="mod">
          <ac:chgData name="Răzvan Cristea" userId="df032329840d68c5" providerId="LiveId" clId="{D24B08DA-073F-48A6-9FA9-8442B1B37CB6}" dt="2024-11-09T15:30:02.989" v="2770"/>
          <ac:spMkLst>
            <pc:docMk/>
            <pc:sldMk cId="2558434810" sldId="266"/>
            <ac:spMk id="12" creationId="{35443395-74D8-E2B7-89C5-0A5EC8D7FBEB}"/>
          </ac:spMkLst>
        </pc:spChg>
        <pc:spChg chg="mod">
          <ac:chgData name="Răzvan Cristea" userId="df032329840d68c5" providerId="LiveId" clId="{D24B08DA-073F-48A6-9FA9-8442B1B37CB6}" dt="2024-11-09T15:31:09.468" v="2780" actId="207"/>
          <ac:spMkLst>
            <pc:docMk/>
            <pc:sldMk cId="2558434810" sldId="266"/>
            <ac:spMk id="13" creationId="{A119BE1D-2009-1109-4B86-39C875318C4D}"/>
          </ac:spMkLst>
        </pc:spChg>
        <pc:spChg chg="mod">
          <ac:chgData name="Răzvan Cristea" userId="df032329840d68c5" providerId="LiveId" clId="{D24B08DA-073F-48A6-9FA9-8442B1B37CB6}" dt="2024-11-09T15:31:09.468" v="2780" actId="207"/>
          <ac:spMkLst>
            <pc:docMk/>
            <pc:sldMk cId="2558434810" sldId="266"/>
            <ac:spMk id="14" creationId="{AEE3B4F4-F1C9-68D2-F6DA-EEA8CAB5D389}"/>
          </ac:spMkLst>
        </pc:spChg>
        <pc:spChg chg="mod">
          <ac:chgData name="Răzvan Cristea" userId="df032329840d68c5" providerId="LiveId" clId="{D24B08DA-073F-48A6-9FA9-8442B1B37CB6}" dt="2024-11-09T15:30:02.989" v="2770"/>
          <ac:spMkLst>
            <pc:docMk/>
            <pc:sldMk cId="2558434810" sldId="266"/>
            <ac:spMk id="15" creationId="{36802ACF-A77C-B463-FE86-82C9C9A5A419}"/>
          </ac:spMkLst>
        </pc:spChg>
        <pc:spChg chg="mod">
          <ac:chgData name="Răzvan Cristea" userId="df032329840d68c5" providerId="LiveId" clId="{D24B08DA-073F-48A6-9FA9-8442B1B37CB6}" dt="2024-11-09T15:30:02.989" v="2770"/>
          <ac:spMkLst>
            <pc:docMk/>
            <pc:sldMk cId="2558434810" sldId="266"/>
            <ac:spMk id="16" creationId="{A4225D39-0FF1-10DB-944C-940F587A723A}"/>
          </ac:spMkLst>
        </pc:spChg>
        <pc:spChg chg="mod">
          <ac:chgData name="Răzvan Cristea" userId="df032329840d68c5" providerId="LiveId" clId="{D24B08DA-073F-48A6-9FA9-8442B1B37CB6}" dt="2024-11-09T15:30:02.989" v="2770"/>
          <ac:spMkLst>
            <pc:docMk/>
            <pc:sldMk cId="2558434810" sldId="266"/>
            <ac:spMk id="17" creationId="{1596967C-EA36-A502-A41C-E30CB8CEB8E4}"/>
          </ac:spMkLst>
        </pc:spChg>
        <pc:spChg chg="mod">
          <ac:chgData name="Răzvan Cristea" userId="df032329840d68c5" providerId="LiveId" clId="{D24B08DA-073F-48A6-9FA9-8442B1B37CB6}" dt="2024-11-09T15:30:02.989" v="2770"/>
          <ac:spMkLst>
            <pc:docMk/>
            <pc:sldMk cId="2558434810" sldId="266"/>
            <ac:spMk id="21" creationId="{2B9F3A7D-7B39-B4BF-9C7C-8D6EEFF5BAD7}"/>
          </ac:spMkLst>
        </pc:spChg>
        <pc:spChg chg="mod">
          <ac:chgData name="Răzvan Cristea" userId="df032329840d68c5" providerId="LiveId" clId="{D24B08DA-073F-48A6-9FA9-8442B1B37CB6}" dt="2024-11-09T15:30:02.989" v="2770"/>
          <ac:spMkLst>
            <pc:docMk/>
            <pc:sldMk cId="2558434810" sldId="266"/>
            <ac:spMk id="23" creationId="{19AD05A2-6C50-7960-F76A-DB8E656A774D}"/>
          </ac:spMkLst>
        </pc:spChg>
        <pc:spChg chg="mod">
          <ac:chgData name="Răzvan Cristea" userId="df032329840d68c5" providerId="LiveId" clId="{D24B08DA-073F-48A6-9FA9-8442B1B37CB6}" dt="2024-11-09T15:30:14.409" v="2772" actId="207"/>
          <ac:spMkLst>
            <pc:docMk/>
            <pc:sldMk cId="2558434810" sldId="266"/>
            <ac:spMk id="25" creationId="{F8D2D4C0-1482-69D7-A1AE-898ED3B7AF90}"/>
          </ac:spMkLst>
        </pc:spChg>
        <pc:spChg chg="mod">
          <ac:chgData name="Răzvan Cristea" userId="df032329840d68c5" providerId="LiveId" clId="{D24B08DA-073F-48A6-9FA9-8442B1B37CB6}" dt="2024-11-09T15:30:02.989" v="2770"/>
          <ac:spMkLst>
            <pc:docMk/>
            <pc:sldMk cId="2558434810" sldId="266"/>
            <ac:spMk id="26" creationId="{3C6F2245-D48D-22E9-CF47-C0F503CE6207}"/>
          </ac:spMkLst>
        </pc:spChg>
        <pc:spChg chg="mod">
          <ac:chgData name="Răzvan Cristea" userId="df032329840d68c5" providerId="LiveId" clId="{D24B08DA-073F-48A6-9FA9-8442B1B37CB6}" dt="2024-11-09T15:30:14.409" v="2772" actId="207"/>
          <ac:spMkLst>
            <pc:docMk/>
            <pc:sldMk cId="2558434810" sldId="266"/>
            <ac:spMk id="27" creationId="{1E253840-9DAF-A1C6-1C7C-9D2E188EF1AC}"/>
          </ac:spMkLst>
        </pc:spChg>
        <pc:spChg chg="mod">
          <ac:chgData name="Răzvan Cristea" userId="df032329840d68c5" providerId="LiveId" clId="{D24B08DA-073F-48A6-9FA9-8442B1B37CB6}" dt="2024-11-09T15:30:14.409" v="2772" actId="207"/>
          <ac:spMkLst>
            <pc:docMk/>
            <pc:sldMk cId="2558434810" sldId="266"/>
            <ac:spMk id="28" creationId="{8C80B072-465D-297F-998D-2F5D6D29EC0D}"/>
          </ac:spMkLst>
        </pc:spChg>
        <pc:spChg chg="mod">
          <ac:chgData name="Răzvan Cristea" userId="df032329840d68c5" providerId="LiveId" clId="{D24B08DA-073F-48A6-9FA9-8442B1B37CB6}" dt="2024-11-09T15:30:14.409" v="2772" actId="207"/>
          <ac:spMkLst>
            <pc:docMk/>
            <pc:sldMk cId="2558434810" sldId="266"/>
            <ac:spMk id="29" creationId="{884C555D-06F9-4D0F-576A-2587D7E70B84}"/>
          </ac:spMkLst>
        </pc:spChg>
        <pc:spChg chg="mod">
          <ac:chgData name="Răzvan Cristea" userId="df032329840d68c5" providerId="LiveId" clId="{D24B08DA-073F-48A6-9FA9-8442B1B37CB6}" dt="2024-11-09T15:30:14.409" v="2772" actId="207"/>
          <ac:spMkLst>
            <pc:docMk/>
            <pc:sldMk cId="2558434810" sldId="266"/>
            <ac:spMk id="30" creationId="{019E4AAF-617F-66EF-39D9-A786AFA6FA51}"/>
          </ac:spMkLst>
        </pc:spChg>
        <pc:spChg chg="mod">
          <ac:chgData name="Răzvan Cristea" userId="df032329840d68c5" providerId="LiveId" clId="{D24B08DA-073F-48A6-9FA9-8442B1B37CB6}" dt="2024-11-09T15:30:02.989" v="2770"/>
          <ac:spMkLst>
            <pc:docMk/>
            <pc:sldMk cId="2558434810" sldId="266"/>
            <ac:spMk id="31" creationId="{014E0A8B-BBA2-3015-F47C-8047DCF05D23}"/>
          </ac:spMkLst>
        </pc:spChg>
        <pc:spChg chg="mod">
          <ac:chgData name="Răzvan Cristea" userId="df032329840d68c5" providerId="LiveId" clId="{D24B08DA-073F-48A6-9FA9-8442B1B37CB6}" dt="2024-11-09T15:30:27.589" v="2774" actId="207"/>
          <ac:spMkLst>
            <pc:docMk/>
            <pc:sldMk cId="2558434810" sldId="266"/>
            <ac:spMk id="32" creationId="{AFC65EC1-3A18-485D-ADAE-8D7CCA8DB452}"/>
          </ac:spMkLst>
        </pc:spChg>
        <pc:spChg chg="mod">
          <ac:chgData name="Răzvan Cristea" userId="df032329840d68c5" providerId="LiveId" clId="{D24B08DA-073F-48A6-9FA9-8442B1B37CB6}" dt="2024-11-09T15:30:02.989" v="2770"/>
          <ac:spMkLst>
            <pc:docMk/>
            <pc:sldMk cId="2558434810" sldId="266"/>
            <ac:spMk id="33" creationId="{8FCDB7C1-F59E-C744-2E33-15BF9112FDCB}"/>
          </ac:spMkLst>
        </pc:spChg>
        <pc:spChg chg="mod">
          <ac:chgData name="Răzvan Cristea" userId="df032329840d68c5" providerId="LiveId" clId="{D24B08DA-073F-48A6-9FA9-8442B1B37CB6}" dt="2024-11-09T15:30:14.409" v="2772" actId="207"/>
          <ac:spMkLst>
            <pc:docMk/>
            <pc:sldMk cId="2558434810" sldId="266"/>
            <ac:spMk id="34" creationId="{0C839396-3665-274D-3215-550D65601E63}"/>
          </ac:spMkLst>
        </pc:spChg>
        <pc:spChg chg="mod">
          <ac:chgData name="Răzvan Cristea" userId="df032329840d68c5" providerId="LiveId" clId="{D24B08DA-073F-48A6-9FA9-8442B1B37CB6}" dt="2024-11-09T15:30:32.899" v="2775" actId="207"/>
          <ac:spMkLst>
            <pc:docMk/>
            <pc:sldMk cId="2558434810" sldId="266"/>
            <ac:spMk id="35" creationId="{6D0DCF36-F441-E09E-4644-F1217B0DEDA9}"/>
          </ac:spMkLst>
        </pc:spChg>
        <pc:spChg chg="mod">
          <ac:chgData name="Răzvan Cristea" userId="df032329840d68c5" providerId="LiveId" clId="{D24B08DA-073F-48A6-9FA9-8442B1B37CB6}" dt="2024-11-09T15:30:14.409" v="2772" actId="207"/>
          <ac:spMkLst>
            <pc:docMk/>
            <pc:sldMk cId="2558434810" sldId="266"/>
            <ac:spMk id="36" creationId="{9BDD02DF-6067-1D7B-0BD3-4AB45A181E73}"/>
          </ac:spMkLst>
        </pc:spChg>
        <pc:spChg chg="mod">
          <ac:chgData name="Răzvan Cristea" userId="df032329840d68c5" providerId="LiveId" clId="{D24B08DA-073F-48A6-9FA9-8442B1B37CB6}" dt="2024-11-09T15:30:02.989" v="2770"/>
          <ac:spMkLst>
            <pc:docMk/>
            <pc:sldMk cId="2558434810" sldId="266"/>
            <ac:spMk id="37" creationId="{65449A78-D446-179E-7A94-A93F47517E64}"/>
          </ac:spMkLst>
        </pc:spChg>
        <pc:spChg chg="mod">
          <ac:chgData name="Răzvan Cristea" userId="df032329840d68c5" providerId="LiveId" clId="{D24B08DA-073F-48A6-9FA9-8442B1B37CB6}" dt="2024-11-09T15:30:19.919" v="2773" actId="207"/>
          <ac:spMkLst>
            <pc:docMk/>
            <pc:sldMk cId="2558434810" sldId="266"/>
            <ac:spMk id="38" creationId="{150F4ED5-80A9-80CC-4211-BF0DAA32C684}"/>
          </ac:spMkLst>
        </pc:spChg>
        <pc:spChg chg="mod">
          <ac:chgData name="Răzvan Cristea" userId="df032329840d68c5" providerId="LiveId" clId="{D24B08DA-073F-48A6-9FA9-8442B1B37CB6}" dt="2024-11-09T15:30:02.989" v="2770"/>
          <ac:spMkLst>
            <pc:docMk/>
            <pc:sldMk cId="2558434810" sldId="266"/>
            <ac:spMk id="39" creationId="{29FAAEEE-B66F-2A8D-CFBD-27EAE3E4AF94}"/>
          </ac:spMkLst>
        </pc:spChg>
        <pc:spChg chg="mod">
          <ac:chgData name="Răzvan Cristea" userId="df032329840d68c5" providerId="LiveId" clId="{D24B08DA-073F-48A6-9FA9-8442B1B37CB6}" dt="2024-11-09T15:30:02.989" v="2770"/>
          <ac:spMkLst>
            <pc:docMk/>
            <pc:sldMk cId="2558434810" sldId="266"/>
            <ac:spMk id="40" creationId="{0D4AF68C-5E4D-4B0D-2659-DEBD589D3259}"/>
          </ac:spMkLst>
        </pc:spChg>
        <pc:spChg chg="mod">
          <ac:chgData name="Răzvan Cristea" userId="df032329840d68c5" providerId="LiveId" clId="{D24B08DA-073F-48A6-9FA9-8442B1B37CB6}" dt="2024-11-09T15:30:02.989" v="2770"/>
          <ac:spMkLst>
            <pc:docMk/>
            <pc:sldMk cId="2558434810" sldId="266"/>
            <ac:spMk id="41" creationId="{60A878EF-BBBF-0FE4-F7F7-EC8B5E11E26A}"/>
          </ac:spMkLst>
        </pc:spChg>
        <pc:spChg chg="mod">
          <ac:chgData name="Răzvan Cristea" userId="df032329840d68c5" providerId="LiveId" clId="{D24B08DA-073F-48A6-9FA9-8442B1B37CB6}" dt="2024-11-09T15:30:45.409" v="2776" actId="207"/>
          <ac:spMkLst>
            <pc:docMk/>
            <pc:sldMk cId="2558434810" sldId="266"/>
            <ac:spMk id="43" creationId="{6C56E68A-9484-B182-91DF-590E72EA59C7}"/>
          </ac:spMkLst>
        </pc:spChg>
        <pc:spChg chg="mod">
          <ac:chgData name="Răzvan Cristea" userId="df032329840d68c5" providerId="LiveId" clId="{D24B08DA-073F-48A6-9FA9-8442B1B37CB6}" dt="2024-11-09T15:31:01.321" v="2779" actId="207"/>
          <ac:spMkLst>
            <pc:docMk/>
            <pc:sldMk cId="2558434810" sldId="266"/>
            <ac:spMk id="44" creationId="{C05ECF85-8A52-36CD-A3FD-2B3AA66FFB4D}"/>
          </ac:spMkLst>
        </pc:spChg>
        <pc:spChg chg="mod">
          <ac:chgData name="Răzvan Cristea" userId="df032329840d68c5" providerId="LiveId" clId="{D24B08DA-073F-48A6-9FA9-8442B1B37CB6}" dt="2024-11-09T15:30:45.409" v="2776" actId="207"/>
          <ac:spMkLst>
            <pc:docMk/>
            <pc:sldMk cId="2558434810" sldId="266"/>
            <ac:spMk id="46" creationId="{51CAE913-551E-919F-A0CE-E20A4C1BBAB9}"/>
          </ac:spMkLst>
        </pc:spChg>
        <pc:spChg chg="mod">
          <ac:chgData name="Răzvan Cristea" userId="df032329840d68c5" providerId="LiveId" clId="{D24B08DA-073F-48A6-9FA9-8442B1B37CB6}" dt="2024-11-09T15:30:57.918" v="2778" actId="207"/>
          <ac:spMkLst>
            <pc:docMk/>
            <pc:sldMk cId="2558434810" sldId="266"/>
            <ac:spMk id="47" creationId="{298D8B70-DD68-6717-ACDE-7A930F1770E1}"/>
          </ac:spMkLst>
        </pc:spChg>
        <pc:spChg chg="mod">
          <ac:chgData name="Răzvan Cristea" userId="df032329840d68c5" providerId="LiveId" clId="{D24B08DA-073F-48A6-9FA9-8442B1B37CB6}" dt="2024-11-09T15:30:45.409" v="2776" actId="207"/>
          <ac:spMkLst>
            <pc:docMk/>
            <pc:sldMk cId="2558434810" sldId="266"/>
            <ac:spMk id="48" creationId="{2EFD9BE8-588D-EF28-338C-492581A928EC}"/>
          </ac:spMkLst>
        </pc:spChg>
        <pc:spChg chg="mod">
          <ac:chgData name="Răzvan Cristea" userId="df032329840d68c5" providerId="LiveId" clId="{D24B08DA-073F-48A6-9FA9-8442B1B37CB6}" dt="2024-11-09T15:30:45.409" v="2776" actId="207"/>
          <ac:spMkLst>
            <pc:docMk/>
            <pc:sldMk cId="2558434810" sldId="266"/>
            <ac:spMk id="49" creationId="{3BA771E4-E8C5-0E4B-DF99-F09751172BBB}"/>
          </ac:spMkLst>
        </pc:spChg>
        <pc:spChg chg="mod">
          <ac:chgData name="Răzvan Cristea" userId="df032329840d68c5" providerId="LiveId" clId="{D24B08DA-073F-48A6-9FA9-8442B1B37CB6}" dt="2024-11-09T15:30:45.409" v="2776" actId="207"/>
          <ac:spMkLst>
            <pc:docMk/>
            <pc:sldMk cId="2558434810" sldId="266"/>
            <ac:spMk id="50" creationId="{89BFF49E-284C-5397-104C-45F7B04D2481}"/>
          </ac:spMkLst>
        </pc:spChg>
        <pc:spChg chg="mod">
          <ac:chgData name="Răzvan Cristea" userId="df032329840d68c5" providerId="LiveId" clId="{D24B08DA-073F-48A6-9FA9-8442B1B37CB6}" dt="2024-11-09T15:30:49.639" v="2777" actId="207"/>
          <ac:spMkLst>
            <pc:docMk/>
            <pc:sldMk cId="2558434810" sldId="266"/>
            <ac:spMk id="51" creationId="{0621B695-6E22-D53F-7EF3-313B5311CD53}"/>
          </ac:spMkLst>
        </pc:spChg>
        <pc:grpChg chg="add del mod">
          <ac:chgData name="Răzvan Cristea" userId="df032329840d68c5" providerId="LiveId" clId="{D24B08DA-073F-48A6-9FA9-8442B1B37CB6}" dt="2024-11-09T15:31:31.518" v="2782" actId="21"/>
          <ac:grpSpMkLst>
            <pc:docMk/>
            <pc:sldMk cId="2558434810" sldId="266"/>
            <ac:grpSpMk id="3" creationId="{0F8E0BC4-2B1D-60CB-D706-A5EB897C076D}"/>
          </ac:grpSpMkLst>
        </pc:grpChg>
        <pc:grpChg chg="mod">
          <ac:chgData name="Răzvan Cristea" userId="df032329840d68c5" providerId="LiveId" clId="{D24B08DA-073F-48A6-9FA9-8442B1B37CB6}" dt="2024-11-09T15:30:14.409" v="2772" actId="207"/>
          <ac:grpSpMkLst>
            <pc:docMk/>
            <pc:sldMk cId="2558434810" sldId="266"/>
            <ac:grpSpMk id="4" creationId="{0C6F7922-2242-62DE-6DE7-1B1AD4BD2252}"/>
          </ac:grpSpMkLst>
        </pc:grpChg>
        <pc:grpChg chg="mod">
          <ac:chgData name="Răzvan Cristea" userId="df032329840d68c5" providerId="LiveId" clId="{D24B08DA-073F-48A6-9FA9-8442B1B37CB6}" dt="2024-11-09T15:31:09.468" v="2780" actId="207"/>
          <ac:grpSpMkLst>
            <pc:docMk/>
            <pc:sldMk cId="2558434810" sldId="266"/>
            <ac:grpSpMk id="18" creationId="{2B0FD669-82AB-6EB5-5C9A-2F8A0EC35ED9}"/>
          </ac:grpSpMkLst>
        </pc:grpChg>
        <pc:grpChg chg="add del mod">
          <ac:chgData name="Răzvan Cristea" userId="df032329840d68c5" providerId="LiveId" clId="{D24B08DA-073F-48A6-9FA9-8442B1B37CB6}" dt="2024-11-09T15:31:31.518" v="2782" actId="21"/>
          <ac:grpSpMkLst>
            <pc:docMk/>
            <pc:sldMk cId="2558434810" sldId="266"/>
            <ac:grpSpMk id="19" creationId="{56FA7417-0C25-53D8-AE95-218DA7A3431C}"/>
          </ac:grpSpMkLst>
        </pc:grpChg>
        <pc:grpChg chg="mod">
          <ac:chgData name="Răzvan Cristea" userId="df032329840d68c5" providerId="LiveId" clId="{D24B08DA-073F-48A6-9FA9-8442B1B37CB6}" dt="2024-11-09T15:30:45.409" v="2776" actId="207"/>
          <ac:grpSpMkLst>
            <pc:docMk/>
            <pc:sldMk cId="2558434810" sldId="266"/>
            <ac:grpSpMk id="42" creationId="{EB951B15-6D41-A9C4-BF76-E739A98BEFFC}"/>
          </ac:grpSpMkLst>
        </pc:grpChg>
      </pc:sldChg>
      <pc:sldChg chg="addSp delSp modSp add del mod">
        <pc:chgData name="Răzvan Cristea" userId="df032329840d68c5" providerId="LiveId" clId="{D24B08DA-073F-48A6-9FA9-8442B1B37CB6}" dt="2024-11-10T15:26:14.102" v="2955" actId="47"/>
        <pc:sldMkLst>
          <pc:docMk/>
          <pc:sldMk cId="484795259" sldId="267"/>
        </pc:sldMkLst>
        <pc:spChg chg="mod">
          <ac:chgData name="Răzvan Cristea" userId="df032329840d68c5" providerId="LiveId" clId="{D24B08DA-073F-48A6-9FA9-8442B1B37CB6}" dt="2024-11-09T15:32:34.887" v="2794" actId="207"/>
          <ac:spMkLst>
            <pc:docMk/>
            <pc:sldMk cId="484795259" sldId="267"/>
            <ac:spMk id="2" creationId="{57CC4923-9408-8BF5-8132-03DED14CE162}"/>
          </ac:spMkLst>
        </pc:spChg>
        <pc:spChg chg="mod">
          <ac:chgData name="Răzvan Cristea" userId="df032329840d68c5" providerId="LiveId" clId="{D24B08DA-073F-48A6-9FA9-8442B1B37CB6}" dt="2024-11-09T15:31:41.228" v="2784"/>
          <ac:spMkLst>
            <pc:docMk/>
            <pc:sldMk cId="484795259" sldId="267"/>
            <ac:spMk id="4" creationId="{35443395-74D8-E2B7-89C5-0A5EC8D7FBEB}"/>
          </ac:spMkLst>
        </pc:spChg>
        <pc:spChg chg="mod">
          <ac:chgData name="Răzvan Cristea" userId="df032329840d68c5" providerId="LiveId" clId="{D24B08DA-073F-48A6-9FA9-8442B1B37CB6}" dt="2024-11-09T15:31:41.228" v="2784"/>
          <ac:spMkLst>
            <pc:docMk/>
            <pc:sldMk cId="484795259" sldId="267"/>
            <ac:spMk id="5" creationId="{A4225D39-0FF1-10DB-944C-940F587A723A}"/>
          </ac:spMkLst>
        </pc:spChg>
        <pc:spChg chg="mod">
          <ac:chgData name="Răzvan Cristea" userId="df032329840d68c5" providerId="LiveId" clId="{D24B08DA-073F-48A6-9FA9-8442B1B37CB6}" dt="2024-11-09T15:31:41.228" v="2784"/>
          <ac:spMkLst>
            <pc:docMk/>
            <pc:sldMk cId="484795259" sldId="267"/>
            <ac:spMk id="6" creationId="{32EE941C-C755-9F74-AA95-9D5A060EE0D6}"/>
          </ac:spMkLst>
        </pc:spChg>
        <pc:spChg chg="mod">
          <ac:chgData name="Răzvan Cristea" userId="df032329840d68c5" providerId="LiveId" clId="{D24B08DA-073F-48A6-9FA9-8442B1B37CB6}" dt="2024-11-09T15:31:41.228" v="2784"/>
          <ac:spMkLst>
            <pc:docMk/>
            <pc:sldMk cId="484795259" sldId="267"/>
            <ac:spMk id="7" creationId="{F3A77146-F74B-EB00-1C80-CBB7EB22529A}"/>
          </ac:spMkLst>
        </pc:spChg>
        <pc:spChg chg="mod">
          <ac:chgData name="Răzvan Cristea" userId="df032329840d68c5" providerId="LiveId" clId="{D24B08DA-073F-48A6-9FA9-8442B1B37CB6}" dt="2024-11-09T15:31:41.228" v="2784"/>
          <ac:spMkLst>
            <pc:docMk/>
            <pc:sldMk cId="484795259" sldId="267"/>
            <ac:spMk id="8" creationId="{F2FA0EC7-9C33-D75A-434D-FEF5CFDBE7AF}"/>
          </ac:spMkLst>
        </pc:spChg>
        <pc:spChg chg="mod">
          <ac:chgData name="Răzvan Cristea" userId="df032329840d68c5" providerId="LiveId" clId="{D24B08DA-073F-48A6-9FA9-8442B1B37CB6}" dt="2024-11-09T15:31:41.228" v="2784"/>
          <ac:spMkLst>
            <pc:docMk/>
            <pc:sldMk cId="484795259" sldId="267"/>
            <ac:spMk id="9" creationId="{C30BCC8B-3B3C-D33E-7FA3-95DEBAFDFE90}"/>
          </ac:spMkLst>
        </pc:spChg>
        <pc:spChg chg="mod">
          <ac:chgData name="Răzvan Cristea" userId="df032329840d68c5" providerId="LiveId" clId="{D24B08DA-073F-48A6-9FA9-8442B1B37CB6}" dt="2024-11-09T15:31:41.228" v="2784"/>
          <ac:spMkLst>
            <pc:docMk/>
            <pc:sldMk cId="484795259" sldId="267"/>
            <ac:spMk id="10" creationId="{FF835274-7DFA-E3EA-1C1B-1169122808E2}"/>
          </ac:spMkLst>
        </pc:spChg>
        <pc:spChg chg="mod">
          <ac:chgData name="Răzvan Cristea" userId="df032329840d68c5" providerId="LiveId" clId="{D24B08DA-073F-48A6-9FA9-8442B1B37CB6}" dt="2024-11-09T15:31:41.228" v="2784"/>
          <ac:spMkLst>
            <pc:docMk/>
            <pc:sldMk cId="484795259" sldId="267"/>
            <ac:spMk id="11" creationId="{6585E7B5-4275-C014-15CA-48442DC9FA49}"/>
          </ac:spMkLst>
        </pc:spChg>
        <pc:spChg chg="mod">
          <ac:chgData name="Răzvan Cristea" userId="df032329840d68c5" providerId="LiveId" clId="{D24B08DA-073F-48A6-9FA9-8442B1B37CB6}" dt="2024-11-09T15:31:41.228" v="2784"/>
          <ac:spMkLst>
            <pc:docMk/>
            <pc:sldMk cId="484795259" sldId="267"/>
            <ac:spMk id="13" creationId="{19AD05A2-6C50-7960-F76A-DB8E656A774D}"/>
          </ac:spMkLst>
        </pc:spChg>
        <pc:spChg chg="mod">
          <ac:chgData name="Răzvan Cristea" userId="df032329840d68c5" providerId="LiveId" clId="{D24B08DA-073F-48A6-9FA9-8442B1B37CB6}" dt="2024-11-09T15:31:41.228" v="2784"/>
          <ac:spMkLst>
            <pc:docMk/>
            <pc:sldMk cId="484795259" sldId="267"/>
            <ac:spMk id="15" creationId="{36802ACF-A77C-B463-FE86-82C9C9A5A419}"/>
          </ac:spMkLst>
        </pc:spChg>
        <pc:spChg chg="mod">
          <ac:chgData name="Răzvan Cristea" userId="df032329840d68c5" providerId="LiveId" clId="{D24B08DA-073F-48A6-9FA9-8442B1B37CB6}" dt="2024-11-09T15:31:49.358" v="2785" actId="207"/>
          <ac:spMkLst>
            <pc:docMk/>
            <pc:sldMk cId="484795259" sldId="267"/>
            <ac:spMk id="16" creationId="{1BFD22F9-1BC8-3017-CC4E-7AF06DBF7025}"/>
          </ac:spMkLst>
        </pc:spChg>
        <pc:spChg chg="mod">
          <ac:chgData name="Răzvan Cristea" userId="df032329840d68c5" providerId="LiveId" clId="{D24B08DA-073F-48A6-9FA9-8442B1B37CB6}" dt="2024-11-09T15:31:41.228" v="2784"/>
          <ac:spMkLst>
            <pc:docMk/>
            <pc:sldMk cId="484795259" sldId="267"/>
            <ac:spMk id="17" creationId="{1596967C-EA36-A502-A41C-E30CB8CEB8E4}"/>
          </ac:spMkLst>
        </pc:spChg>
        <pc:spChg chg="mod">
          <ac:chgData name="Răzvan Cristea" userId="df032329840d68c5" providerId="LiveId" clId="{D24B08DA-073F-48A6-9FA9-8442B1B37CB6}" dt="2024-11-09T15:31:41.228" v="2784"/>
          <ac:spMkLst>
            <pc:docMk/>
            <pc:sldMk cId="484795259" sldId="267"/>
            <ac:spMk id="21" creationId="{2B9F3A7D-7B39-B4BF-9C7C-8D6EEFF5BAD7}"/>
          </ac:spMkLst>
        </pc:spChg>
        <pc:spChg chg="mod">
          <ac:chgData name="Răzvan Cristea" userId="df032329840d68c5" providerId="LiveId" clId="{D24B08DA-073F-48A6-9FA9-8442B1B37CB6}" dt="2024-11-09T15:31:49.358" v="2785" actId="207"/>
          <ac:spMkLst>
            <pc:docMk/>
            <pc:sldMk cId="484795259" sldId="267"/>
            <ac:spMk id="24" creationId="{827E2173-4F5F-ABB9-07BA-BD05DDC55D0E}"/>
          </ac:spMkLst>
        </pc:spChg>
        <pc:spChg chg="mod">
          <ac:chgData name="Răzvan Cristea" userId="df032329840d68c5" providerId="LiveId" clId="{D24B08DA-073F-48A6-9FA9-8442B1B37CB6}" dt="2024-11-09T15:31:49.358" v="2785" actId="207"/>
          <ac:spMkLst>
            <pc:docMk/>
            <pc:sldMk cId="484795259" sldId="267"/>
            <ac:spMk id="25" creationId="{E3345CB6-A955-E3AF-FF86-D608D100A8F0}"/>
          </ac:spMkLst>
        </pc:spChg>
        <pc:spChg chg="mod">
          <ac:chgData name="Răzvan Cristea" userId="df032329840d68c5" providerId="LiveId" clId="{D24B08DA-073F-48A6-9FA9-8442B1B37CB6}" dt="2024-11-09T15:31:41.228" v="2784"/>
          <ac:spMkLst>
            <pc:docMk/>
            <pc:sldMk cId="484795259" sldId="267"/>
            <ac:spMk id="26" creationId="{3C6F2245-D48D-22E9-CF47-C0F503CE6207}"/>
          </ac:spMkLst>
        </pc:spChg>
        <pc:spChg chg="mod">
          <ac:chgData name="Răzvan Cristea" userId="df032329840d68c5" providerId="LiveId" clId="{D24B08DA-073F-48A6-9FA9-8442B1B37CB6}" dt="2024-11-09T15:31:49.358" v="2785" actId="207"/>
          <ac:spMkLst>
            <pc:docMk/>
            <pc:sldMk cId="484795259" sldId="267"/>
            <ac:spMk id="27" creationId="{886A9107-BCE9-F644-32F6-37CCFFC8C97A}"/>
          </ac:spMkLst>
        </pc:spChg>
        <pc:spChg chg="mod">
          <ac:chgData name="Răzvan Cristea" userId="df032329840d68c5" providerId="LiveId" clId="{D24B08DA-073F-48A6-9FA9-8442B1B37CB6}" dt="2024-11-09T15:32:21.038" v="2790" actId="207"/>
          <ac:spMkLst>
            <pc:docMk/>
            <pc:sldMk cId="484795259" sldId="267"/>
            <ac:spMk id="28" creationId="{D73FEE54-399F-2033-07DB-B84E03056353}"/>
          </ac:spMkLst>
        </pc:spChg>
        <pc:spChg chg="mod">
          <ac:chgData name="Răzvan Cristea" userId="df032329840d68c5" providerId="LiveId" clId="{D24B08DA-073F-48A6-9FA9-8442B1B37CB6}" dt="2024-11-09T15:31:49.358" v="2785" actId="207"/>
          <ac:spMkLst>
            <pc:docMk/>
            <pc:sldMk cId="484795259" sldId="267"/>
            <ac:spMk id="29" creationId="{C50357A7-2E3A-3D17-F2B9-904917F76BDB}"/>
          </ac:spMkLst>
        </pc:spChg>
        <pc:spChg chg="mod">
          <ac:chgData name="Răzvan Cristea" userId="df032329840d68c5" providerId="LiveId" clId="{D24B08DA-073F-48A6-9FA9-8442B1B37CB6}" dt="2024-11-09T15:32:01.639" v="2787" actId="207"/>
          <ac:spMkLst>
            <pc:docMk/>
            <pc:sldMk cId="484795259" sldId="267"/>
            <ac:spMk id="30" creationId="{0C664061-A78D-CF14-DBA0-25A1132703DA}"/>
          </ac:spMkLst>
        </pc:spChg>
        <pc:spChg chg="mod">
          <ac:chgData name="Răzvan Cristea" userId="df032329840d68c5" providerId="LiveId" clId="{D24B08DA-073F-48A6-9FA9-8442B1B37CB6}" dt="2024-11-09T15:31:41.228" v="2784"/>
          <ac:spMkLst>
            <pc:docMk/>
            <pc:sldMk cId="484795259" sldId="267"/>
            <ac:spMk id="31" creationId="{014E0A8B-BBA2-3015-F47C-8047DCF05D23}"/>
          </ac:spMkLst>
        </pc:spChg>
        <pc:spChg chg="mod">
          <ac:chgData name="Răzvan Cristea" userId="df032329840d68c5" providerId="LiveId" clId="{D24B08DA-073F-48A6-9FA9-8442B1B37CB6}" dt="2024-11-09T15:31:41.228" v="2784"/>
          <ac:spMkLst>
            <pc:docMk/>
            <pc:sldMk cId="484795259" sldId="267"/>
            <ac:spMk id="33" creationId="{8FCDB7C1-F59E-C744-2E33-15BF9112FDCB}"/>
          </ac:spMkLst>
        </pc:spChg>
        <pc:spChg chg="mod">
          <ac:chgData name="Răzvan Cristea" userId="df032329840d68c5" providerId="LiveId" clId="{D24B08DA-073F-48A6-9FA9-8442B1B37CB6}" dt="2024-11-09T15:31:49.358" v="2785" actId="207"/>
          <ac:spMkLst>
            <pc:docMk/>
            <pc:sldMk cId="484795259" sldId="267"/>
            <ac:spMk id="34" creationId="{DE422FF4-9230-98CE-B3AA-D6FBFA32D8EE}"/>
          </ac:spMkLst>
        </pc:spChg>
        <pc:spChg chg="mod">
          <ac:chgData name="Răzvan Cristea" userId="df032329840d68c5" providerId="LiveId" clId="{D24B08DA-073F-48A6-9FA9-8442B1B37CB6}" dt="2024-11-09T15:31:53.378" v="2786" actId="207"/>
          <ac:spMkLst>
            <pc:docMk/>
            <pc:sldMk cId="484795259" sldId="267"/>
            <ac:spMk id="35" creationId="{B67058BC-998A-9635-2A70-AD6A49604046}"/>
          </ac:spMkLst>
        </pc:spChg>
        <pc:spChg chg="mod">
          <ac:chgData name="Răzvan Cristea" userId="df032329840d68c5" providerId="LiveId" clId="{D24B08DA-073F-48A6-9FA9-8442B1B37CB6}" dt="2024-11-09T15:31:41.228" v="2784"/>
          <ac:spMkLst>
            <pc:docMk/>
            <pc:sldMk cId="484795259" sldId="267"/>
            <ac:spMk id="37" creationId="{65449A78-D446-179E-7A94-A93F47517E64}"/>
          </ac:spMkLst>
        </pc:spChg>
        <pc:spChg chg="mod">
          <ac:chgData name="Răzvan Cristea" userId="df032329840d68c5" providerId="LiveId" clId="{D24B08DA-073F-48A6-9FA9-8442B1B37CB6}" dt="2024-11-09T15:31:41.228" v="2784"/>
          <ac:spMkLst>
            <pc:docMk/>
            <pc:sldMk cId="484795259" sldId="267"/>
            <ac:spMk id="39" creationId="{29FAAEEE-B66F-2A8D-CFBD-27EAE3E4AF94}"/>
          </ac:spMkLst>
        </pc:spChg>
        <pc:spChg chg="mod">
          <ac:chgData name="Răzvan Cristea" userId="df032329840d68c5" providerId="LiveId" clId="{D24B08DA-073F-48A6-9FA9-8442B1B37CB6}" dt="2024-11-09T15:31:41.228" v="2784"/>
          <ac:spMkLst>
            <pc:docMk/>
            <pc:sldMk cId="484795259" sldId="267"/>
            <ac:spMk id="40" creationId="{0D4AF68C-5E4D-4B0D-2659-DEBD589D3259}"/>
          </ac:spMkLst>
        </pc:spChg>
        <pc:spChg chg="mod">
          <ac:chgData name="Răzvan Cristea" userId="df032329840d68c5" providerId="LiveId" clId="{D24B08DA-073F-48A6-9FA9-8442B1B37CB6}" dt="2024-11-09T15:31:41.228" v="2784"/>
          <ac:spMkLst>
            <pc:docMk/>
            <pc:sldMk cId="484795259" sldId="267"/>
            <ac:spMk id="41" creationId="{60A878EF-BBBF-0FE4-F7F7-EC8B5E11E26A}"/>
          </ac:spMkLst>
        </pc:spChg>
        <pc:spChg chg="mod">
          <ac:chgData name="Răzvan Cristea" userId="df032329840d68c5" providerId="LiveId" clId="{D24B08DA-073F-48A6-9FA9-8442B1B37CB6}" dt="2024-11-09T15:32:08.528" v="2788" actId="207"/>
          <ac:spMkLst>
            <pc:docMk/>
            <pc:sldMk cId="484795259" sldId="267"/>
            <ac:spMk id="45" creationId="{3A95640D-5ED5-E802-2356-498AA70EE2C5}"/>
          </ac:spMkLst>
        </pc:spChg>
        <pc:spChg chg="mod">
          <ac:chgData name="Răzvan Cristea" userId="df032329840d68c5" providerId="LiveId" clId="{D24B08DA-073F-48A6-9FA9-8442B1B37CB6}" dt="2024-11-09T15:32:08.528" v="2788" actId="207"/>
          <ac:spMkLst>
            <pc:docMk/>
            <pc:sldMk cId="484795259" sldId="267"/>
            <ac:spMk id="46" creationId="{5E257C3F-3CBB-2E0F-CCF6-64B98A218D48}"/>
          </ac:spMkLst>
        </pc:spChg>
        <pc:spChg chg="mod">
          <ac:chgData name="Răzvan Cristea" userId="df032329840d68c5" providerId="LiveId" clId="{D24B08DA-073F-48A6-9FA9-8442B1B37CB6}" dt="2024-11-09T15:32:08.528" v="2788" actId="207"/>
          <ac:spMkLst>
            <pc:docMk/>
            <pc:sldMk cId="484795259" sldId="267"/>
            <ac:spMk id="47" creationId="{A135CF48-E09F-0967-9326-8C3136B1804D}"/>
          </ac:spMkLst>
        </pc:spChg>
        <pc:spChg chg="mod">
          <ac:chgData name="Răzvan Cristea" userId="df032329840d68c5" providerId="LiveId" clId="{D24B08DA-073F-48A6-9FA9-8442B1B37CB6}" dt="2024-11-09T15:32:13.077" v="2789" actId="207"/>
          <ac:spMkLst>
            <pc:docMk/>
            <pc:sldMk cId="484795259" sldId="267"/>
            <ac:spMk id="48" creationId="{FA24839C-4909-0F42-5A9A-3EA4CE581F34}"/>
          </ac:spMkLst>
        </pc:spChg>
        <pc:spChg chg="mod">
          <ac:chgData name="Răzvan Cristea" userId="df032329840d68c5" providerId="LiveId" clId="{D24B08DA-073F-48A6-9FA9-8442B1B37CB6}" dt="2024-11-09T15:32:25.527" v="2791" actId="207"/>
          <ac:spMkLst>
            <pc:docMk/>
            <pc:sldMk cId="484795259" sldId="267"/>
            <ac:spMk id="50" creationId="{B0EE566E-1351-30D9-6039-2F6C06FB9379}"/>
          </ac:spMkLst>
        </pc:spChg>
        <pc:spChg chg="mod">
          <ac:chgData name="Răzvan Cristea" userId="df032329840d68c5" providerId="LiveId" clId="{D24B08DA-073F-48A6-9FA9-8442B1B37CB6}" dt="2024-11-09T15:32:25.527" v="2791" actId="207"/>
          <ac:spMkLst>
            <pc:docMk/>
            <pc:sldMk cId="484795259" sldId="267"/>
            <ac:spMk id="51" creationId="{24E980B4-C953-35F2-CE17-30E41048E987}"/>
          </ac:spMkLst>
        </pc:spChg>
        <pc:spChg chg="mod">
          <ac:chgData name="Răzvan Cristea" userId="df032329840d68c5" providerId="LiveId" clId="{D24B08DA-073F-48A6-9FA9-8442B1B37CB6}" dt="2024-11-09T15:32:25.527" v="2791" actId="207"/>
          <ac:spMkLst>
            <pc:docMk/>
            <pc:sldMk cId="484795259" sldId="267"/>
            <ac:spMk id="52" creationId="{6C7F3167-0F0F-CFF8-4D49-8C1CCB42737B}"/>
          </ac:spMkLst>
        </pc:spChg>
        <pc:spChg chg="mod">
          <ac:chgData name="Răzvan Cristea" userId="df032329840d68c5" providerId="LiveId" clId="{D24B08DA-073F-48A6-9FA9-8442B1B37CB6}" dt="2024-11-09T15:32:08.528" v="2788" actId="207"/>
          <ac:spMkLst>
            <pc:docMk/>
            <pc:sldMk cId="484795259" sldId="267"/>
            <ac:spMk id="70" creationId="{38576DFE-6339-AF20-B5EC-14EC6C230EC2}"/>
          </ac:spMkLst>
        </pc:spChg>
        <pc:grpChg chg="add del mod">
          <ac:chgData name="Răzvan Cristea" userId="df032329840d68c5" providerId="LiveId" clId="{D24B08DA-073F-48A6-9FA9-8442B1B37CB6}" dt="2024-11-09T15:32:41.118" v="2795" actId="478"/>
          <ac:grpSpMkLst>
            <pc:docMk/>
            <pc:sldMk cId="484795259" sldId="267"/>
            <ac:grpSpMk id="3" creationId="{0F8E0BC4-2B1D-60CB-D706-A5EB897C076D}"/>
          </ac:grpSpMkLst>
        </pc:grpChg>
        <pc:grpChg chg="add del mod">
          <ac:chgData name="Răzvan Cristea" userId="df032329840d68c5" providerId="LiveId" clId="{D24B08DA-073F-48A6-9FA9-8442B1B37CB6}" dt="2024-11-09T15:32:41.767" v="2796" actId="478"/>
          <ac:grpSpMkLst>
            <pc:docMk/>
            <pc:sldMk cId="484795259" sldId="267"/>
            <ac:grpSpMk id="19" creationId="{56FA7417-0C25-53D8-AE95-218DA7A3431C}"/>
          </ac:grpSpMkLst>
        </pc:grpChg>
        <pc:grpChg chg="mod">
          <ac:chgData name="Răzvan Cristea" userId="df032329840d68c5" providerId="LiveId" clId="{D24B08DA-073F-48A6-9FA9-8442B1B37CB6}" dt="2024-11-09T15:32:25.527" v="2791" actId="207"/>
          <ac:grpSpMkLst>
            <pc:docMk/>
            <pc:sldMk cId="484795259" sldId="267"/>
            <ac:grpSpMk id="49" creationId="{5D9772FA-ED90-94FD-8A92-A4DD79098A1D}"/>
          </ac:grpSpMkLst>
        </pc:grpChg>
        <pc:grpChg chg="mod">
          <ac:chgData name="Răzvan Cristea" userId="df032329840d68c5" providerId="LiveId" clId="{D24B08DA-073F-48A6-9FA9-8442B1B37CB6}" dt="2024-11-09T15:32:08.528" v="2788" actId="207"/>
          <ac:grpSpMkLst>
            <pc:docMk/>
            <pc:sldMk cId="484795259" sldId="267"/>
            <ac:grpSpMk id="71" creationId="{2F88FD2A-DCB5-E993-8398-1451A4246C70}"/>
          </ac:grpSpMkLst>
        </pc:grpChg>
        <pc:grpChg chg="mod">
          <ac:chgData name="Răzvan Cristea" userId="df032329840d68c5" providerId="LiveId" clId="{D24B08DA-073F-48A6-9FA9-8442B1B37CB6}" dt="2024-11-09T15:31:49.358" v="2785" actId="207"/>
          <ac:grpSpMkLst>
            <pc:docMk/>
            <pc:sldMk cId="484795259" sldId="267"/>
            <ac:grpSpMk id="72" creationId="{60D7A73D-A3B5-F837-4EC1-5D3A3D0E3A45}"/>
          </ac:grpSpMkLst>
        </pc:grpChg>
      </pc:sldChg>
      <pc:sldChg chg="modSp add del mod">
        <pc:chgData name="Răzvan Cristea" userId="df032329840d68c5" providerId="LiveId" clId="{D24B08DA-073F-48A6-9FA9-8442B1B37CB6}" dt="2024-11-10T15:26:13.157" v="2953" actId="47"/>
        <pc:sldMkLst>
          <pc:docMk/>
          <pc:sldMk cId="1651228564" sldId="268"/>
        </pc:sldMkLst>
        <pc:spChg chg="mod">
          <ac:chgData name="Răzvan Cristea" userId="df032329840d68c5" providerId="LiveId" clId="{D24B08DA-073F-48A6-9FA9-8442B1B37CB6}" dt="2024-11-09T15:37:26.740" v="2836" actId="207"/>
          <ac:spMkLst>
            <pc:docMk/>
            <pc:sldMk cId="1651228564" sldId="268"/>
            <ac:spMk id="2" creationId="{3701EDFC-E0F4-1DA9-2121-CE4F89CC8609}"/>
          </ac:spMkLst>
        </pc:spChg>
        <pc:spChg chg="mod">
          <ac:chgData name="Răzvan Cristea" userId="df032329840d68c5" providerId="LiveId" clId="{D24B08DA-073F-48A6-9FA9-8442B1B37CB6}" dt="2024-11-09T15:36:26.557" v="2829" actId="207"/>
          <ac:spMkLst>
            <pc:docMk/>
            <pc:sldMk cId="1651228564" sldId="268"/>
            <ac:spMk id="3" creationId="{1A9FCBB4-60F6-8729-8A26-6A77E960D42B}"/>
          </ac:spMkLst>
        </pc:spChg>
        <pc:spChg chg="mod">
          <ac:chgData name="Răzvan Cristea" userId="df032329840d68c5" providerId="LiveId" clId="{D24B08DA-073F-48A6-9FA9-8442B1B37CB6}" dt="2024-11-09T21:38:55.963" v="2896" actId="207"/>
          <ac:spMkLst>
            <pc:docMk/>
            <pc:sldMk cId="1651228564" sldId="268"/>
            <ac:spMk id="4" creationId="{84BC11C0-21F0-3384-EF52-A56B46B118D7}"/>
          </ac:spMkLst>
        </pc:spChg>
        <pc:spChg chg="mod">
          <ac:chgData name="Răzvan Cristea" userId="df032329840d68c5" providerId="LiveId" clId="{D24B08DA-073F-48A6-9FA9-8442B1B37CB6}" dt="2024-11-09T15:37:49.534" v="2839" actId="207"/>
          <ac:spMkLst>
            <pc:docMk/>
            <pc:sldMk cId="1651228564" sldId="268"/>
            <ac:spMk id="5" creationId="{2899AB53-DA77-5CB8-6B73-39050FE450CA}"/>
          </ac:spMkLst>
        </pc:spChg>
        <pc:spChg chg="mod">
          <ac:chgData name="Răzvan Cristea" userId="df032329840d68c5" providerId="LiveId" clId="{D24B08DA-073F-48A6-9FA9-8442B1B37CB6}" dt="2024-11-09T15:36:26.557" v="2829" actId="207"/>
          <ac:spMkLst>
            <pc:docMk/>
            <pc:sldMk cId="1651228564" sldId="268"/>
            <ac:spMk id="6" creationId="{1DC78C5A-11E4-D0E5-F7B6-5F989F9884B4}"/>
          </ac:spMkLst>
        </pc:spChg>
        <pc:spChg chg="mod">
          <ac:chgData name="Răzvan Cristea" userId="df032329840d68c5" providerId="LiveId" clId="{D24B08DA-073F-48A6-9FA9-8442B1B37CB6}" dt="2024-11-09T15:36:26.557" v="2829" actId="207"/>
          <ac:spMkLst>
            <pc:docMk/>
            <pc:sldMk cId="1651228564" sldId="268"/>
            <ac:spMk id="7" creationId="{2F0BCF6D-B42F-51A9-43E9-B33890BBC921}"/>
          </ac:spMkLst>
        </pc:spChg>
        <pc:spChg chg="mod">
          <ac:chgData name="Răzvan Cristea" userId="df032329840d68c5" providerId="LiveId" clId="{D24B08DA-073F-48A6-9FA9-8442B1B37CB6}" dt="2024-11-09T15:36:26.557" v="2829" actId="207"/>
          <ac:spMkLst>
            <pc:docMk/>
            <pc:sldMk cId="1651228564" sldId="268"/>
            <ac:spMk id="8" creationId="{743BF17D-2469-9817-24C4-4F862F101554}"/>
          </ac:spMkLst>
        </pc:spChg>
        <pc:spChg chg="mod">
          <ac:chgData name="Răzvan Cristea" userId="df032329840d68c5" providerId="LiveId" clId="{D24B08DA-073F-48A6-9FA9-8442B1B37CB6}" dt="2024-11-09T15:37:26.740" v="2836" actId="207"/>
          <ac:spMkLst>
            <pc:docMk/>
            <pc:sldMk cId="1651228564" sldId="268"/>
            <ac:spMk id="9" creationId="{9CE8FDA0-1FF3-BBC6-71F0-94AFA7156ED2}"/>
          </ac:spMkLst>
        </pc:spChg>
        <pc:spChg chg="mod">
          <ac:chgData name="Răzvan Cristea" userId="df032329840d68c5" providerId="LiveId" clId="{D24B08DA-073F-48A6-9FA9-8442B1B37CB6}" dt="2024-11-09T15:37:26.740" v="2836" actId="207"/>
          <ac:spMkLst>
            <pc:docMk/>
            <pc:sldMk cId="1651228564" sldId="268"/>
            <ac:spMk id="10" creationId="{B6F1C945-8C7D-EEB8-B3F4-2D09CFF03442}"/>
          </ac:spMkLst>
        </pc:spChg>
        <pc:spChg chg="mod">
          <ac:chgData name="Răzvan Cristea" userId="df032329840d68c5" providerId="LiveId" clId="{D24B08DA-073F-48A6-9FA9-8442B1B37CB6}" dt="2024-11-09T15:37:26.740" v="2836" actId="207"/>
          <ac:spMkLst>
            <pc:docMk/>
            <pc:sldMk cId="1651228564" sldId="268"/>
            <ac:spMk id="11" creationId="{550E8231-F5EE-F037-C547-08EA2B20DDA9}"/>
          </ac:spMkLst>
        </pc:spChg>
        <pc:spChg chg="mod">
          <ac:chgData name="Răzvan Cristea" userId="df032329840d68c5" providerId="LiveId" clId="{D24B08DA-073F-48A6-9FA9-8442B1B37CB6}" dt="2024-11-09T15:37:10.074" v="2834" actId="207"/>
          <ac:spMkLst>
            <pc:docMk/>
            <pc:sldMk cId="1651228564" sldId="268"/>
            <ac:spMk id="12" creationId="{DF804E16-B34E-B9C9-8A64-D552DE7D190D}"/>
          </ac:spMkLst>
        </pc:spChg>
        <pc:spChg chg="mod">
          <ac:chgData name="Răzvan Cristea" userId="df032329840d68c5" providerId="LiveId" clId="{D24B08DA-073F-48A6-9FA9-8442B1B37CB6}" dt="2024-11-09T15:37:49.534" v="2839" actId="207"/>
          <ac:spMkLst>
            <pc:docMk/>
            <pc:sldMk cId="1651228564" sldId="268"/>
            <ac:spMk id="13" creationId="{386494FC-66E5-4413-16AA-897878B26F0E}"/>
          </ac:spMkLst>
        </pc:spChg>
        <pc:spChg chg="mod">
          <ac:chgData name="Răzvan Cristea" userId="df032329840d68c5" providerId="LiveId" clId="{D24B08DA-073F-48A6-9FA9-8442B1B37CB6}" dt="2024-11-09T15:37:49.534" v="2839" actId="207"/>
          <ac:spMkLst>
            <pc:docMk/>
            <pc:sldMk cId="1651228564" sldId="268"/>
            <ac:spMk id="14" creationId="{D058F9B1-F202-CDC3-7727-0E060421E1B2}"/>
          </ac:spMkLst>
        </pc:spChg>
        <pc:spChg chg="mod">
          <ac:chgData name="Răzvan Cristea" userId="df032329840d68c5" providerId="LiveId" clId="{D24B08DA-073F-48A6-9FA9-8442B1B37CB6}" dt="2024-11-09T15:36:26.557" v="2829" actId="207"/>
          <ac:spMkLst>
            <pc:docMk/>
            <pc:sldMk cId="1651228564" sldId="268"/>
            <ac:spMk id="15" creationId="{F1DBB261-7B44-DC15-F973-4296EB3E32BA}"/>
          </ac:spMkLst>
        </pc:spChg>
        <pc:spChg chg="mod">
          <ac:chgData name="Răzvan Cristea" userId="df032329840d68c5" providerId="LiveId" clId="{D24B08DA-073F-48A6-9FA9-8442B1B37CB6}" dt="2024-11-09T15:37:26.740" v="2836" actId="207"/>
          <ac:spMkLst>
            <pc:docMk/>
            <pc:sldMk cId="1651228564" sldId="268"/>
            <ac:spMk id="16" creationId="{0CF6908B-13B5-969F-D072-BCE44BDBBDF3}"/>
          </ac:spMkLst>
        </pc:spChg>
        <pc:spChg chg="mod">
          <ac:chgData name="Răzvan Cristea" userId="df032329840d68c5" providerId="LiveId" clId="{D24B08DA-073F-48A6-9FA9-8442B1B37CB6}" dt="2024-11-09T15:36:38.440" v="2830" actId="207"/>
          <ac:spMkLst>
            <pc:docMk/>
            <pc:sldMk cId="1651228564" sldId="268"/>
            <ac:spMk id="17" creationId="{7EA66D83-7041-E1E4-B243-9A82439D6DBE}"/>
          </ac:spMkLst>
        </pc:spChg>
        <pc:spChg chg="mod">
          <ac:chgData name="Răzvan Cristea" userId="df032329840d68c5" providerId="LiveId" clId="{D24B08DA-073F-48A6-9FA9-8442B1B37CB6}" dt="2024-11-09T15:36:26.557" v="2829" actId="207"/>
          <ac:spMkLst>
            <pc:docMk/>
            <pc:sldMk cId="1651228564" sldId="268"/>
            <ac:spMk id="19" creationId="{E06BB10F-86ED-C505-1980-BB788C538D39}"/>
          </ac:spMkLst>
        </pc:spChg>
        <pc:spChg chg="mod">
          <ac:chgData name="Răzvan Cristea" userId="df032329840d68c5" providerId="LiveId" clId="{D24B08DA-073F-48A6-9FA9-8442B1B37CB6}" dt="2024-11-09T15:36:45.615" v="2831" actId="207"/>
          <ac:spMkLst>
            <pc:docMk/>
            <pc:sldMk cId="1651228564" sldId="268"/>
            <ac:spMk id="20" creationId="{B3B632EA-4593-3EC5-DFCC-61D38A3A5811}"/>
          </ac:spMkLst>
        </pc:spChg>
        <pc:spChg chg="mod">
          <ac:chgData name="Răzvan Cristea" userId="df032329840d68c5" providerId="LiveId" clId="{D24B08DA-073F-48A6-9FA9-8442B1B37CB6}" dt="2024-11-09T21:37:46.514" v="2890" actId="207"/>
          <ac:spMkLst>
            <pc:docMk/>
            <pc:sldMk cId="1651228564" sldId="268"/>
            <ac:spMk id="22" creationId="{93FE9DF8-4314-6C06-A98A-29004DE3EC44}"/>
          </ac:spMkLst>
        </pc:spChg>
        <pc:spChg chg="mod">
          <ac:chgData name="Răzvan Cristea" userId="df032329840d68c5" providerId="LiveId" clId="{D24B08DA-073F-48A6-9FA9-8442B1B37CB6}" dt="2024-11-09T15:37:26.740" v="2836" actId="207"/>
          <ac:spMkLst>
            <pc:docMk/>
            <pc:sldMk cId="1651228564" sldId="268"/>
            <ac:spMk id="23" creationId="{344CC6A1-801B-B714-9CC1-06BBAD716EF6}"/>
          </ac:spMkLst>
        </pc:spChg>
        <pc:spChg chg="mod">
          <ac:chgData name="Răzvan Cristea" userId="df032329840d68c5" providerId="LiveId" clId="{D24B08DA-073F-48A6-9FA9-8442B1B37CB6}" dt="2024-11-09T15:37:26.740" v="2836" actId="207"/>
          <ac:spMkLst>
            <pc:docMk/>
            <pc:sldMk cId="1651228564" sldId="268"/>
            <ac:spMk id="24" creationId="{0797DE10-8550-B216-65DD-BD1F791A7436}"/>
          </ac:spMkLst>
        </pc:spChg>
        <pc:spChg chg="mod">
          <ac:chgData name="Răzvan Cristea" userId="df032329840d68c5" providerId="LiveId" clId="{D24B08DA-073F-48A6-9FA9-8442B1B37CB6}" dt="2024-11-09T15:37:26.740" v="2836" actId="207"/>
          <ac:spMkLst>
            <pc:docMk/>
            <pc:sldMk cId="1651228564" sldId="268"/>
            <ac:spMk id="25" creationId="{2ACE7229-9965-A1C4-BDD8-F1395F3DC085}"/>
          </ac:spMkLst>
        </pc:spChg>
        <pc:spChg chg="mod">
          <ac:chgData name="Răzvan Cristea" userId="df032329840d68c5" providerId="LiveId" clId="{D24B08DA-073F-48A6-9FA9-8442B1B37CB6}" dt="2024-11-09T15:37:31.275" v="2837" actId="207"/>
          <ac:spMkLst>
            <pc:docMk/>
            <pc:sldMk cId="1651228564" sldId="268"/>
            <ac:spMk id="26" creationId="{6A3140BB-4AA7-3BD4-B045-CE29B08C0CE9}"/>
          </ac:spMkLst>
        </pc:spChg>
        <pc:spChg chg="mod">
          <ac:chgData name="Răzvan Cristea" userId="df032329840d68c5" providerId="LiveId" clId="{D24B08DA-073F-48A6-9FA9-8442B1B37CB6}" dt="2024-11-09T15:37:31.275" v="2837" actId="207"/>
          <ac:spMkLst>
            <pc:docMk/>
            <pc:sldMk cId="1651228564" sldId="268"/>
            <ac:spMk id="27" creationId="{28A7407D-B54B-E653-CAC0-B2196656A8E3}"/>
          </ac:spMkLst>
        </pc:spChg>
        <pc:spChg chg="mod">
          <ac:chgData name="Răzvan Cristea" userId="df032329840d68c5" providerId="LiveId" clId="{D24B08DA-073F-48A6-9FA9-8442B1B37CB6}" dt="2024-11-09T15:36:45.615" v="2831" actId="207"/>
          <ac:spMkLst>
            <pc:docMk/>
            <pc:sldMk cId="1651228564" sldId="268"/>
            <ac:spMk id="30" creationId="{930ABB28-FD5A-5A11-B36C-F38EC8AAFE56}"/>
          </ac:spMkLst>
        </pc:spChg>
        <pc:spChg chg="mod">
          <ac:chgData name="Răzvan Cristea" userId="df032329840d68c5" providerId="LiveId" clId="{D24B08DA-073F-48A6-9FA9-8442B1B37CB6}" dt="2024-11-09T15:37:38.844" v="2838" actId="207"/>
          <ac:spMkLst>
            <pc:docMk/>
            <pc:sldMk cId="1651228564" sldId="268"/>
            <ac:spMk id="31" creationId="{460E72E8-1289-C229-4CBE-6A1593BCF9BA}"/>
          </ac:spMkLst>
        </pc:spChg>
        <pc:spChg chg="mod">
          <ac:chgData name="Răzvan Cristea" userId="df032329840d68c5" providerId="LiveId" clId="{D24B08DA-073F-48A6-9FA9-8442B1B37CB6}" dt="2024-11-09T15:36:45.615" v="2831" actId="207"/>
          <ac:spMkLst>
            <pc:docMk/>
            <pc:sldMk cId="1651228564" sldId="268"/>
            <ac:spMk id="32" creationId="{89ABF86F-4E85-605B-A9CA-79062BC62B94}"/>
          </ac:spMkLst>
        </pc:spChg>
        <pc:spChg chg="mod">
          <ac:chgData name="Răzvan Cristea" userId="df032329840d68c5" providerId="LiveId" clId="{D24B08DA-073F-48A6-9FA9-8442B1B37CB6}" dt="2024-11-09T15:36:45.615" v="2831" actId="207"/>
          <ac:spMkLst>
            <pc:docMk/>
            <pc:sldMk cId="1651228564" sldId="268"/>
            <ac:spMk id="34" creationId="{96549521-E3B0-F1FB-FBDE-1E3500CC87CF}"/>
          </ac:spMkLst>
        </pc:spChg>
        <pc:spChg chg="mod">
          <ac:chgData name="Răzvan Cristea" userId="df032329840d68c5" providerId="LiveId" clId="{D24B08DA-073F-48A6-9FA9-8442B1B37CB6}" dt="2024-11-09T15:37:18.319" v="2835" actId="207"/>
          <ac:spMkLst>
            <pc:docMk/>
            <pc:sldMk cId="1651228564" sldId="268"/>
            <ac:spMk id="35" creationId="{19B78697-11B1-2E55-9BD3-83EA02B73E52}"/>
          </ac:spMkLst>
        </pc:spChg>
        <pc:spChg chg="mod">
          <ac:chgData name="Răzvan Cristea" userId="df032329840d68c5" providerId="LiveId" clId="{D24B08DA-073F-48A6-9FA9-8442B1B37CB6}" dt="2024-11-09T15:36:45.615" v="2831" actId="207"/>
          <ac:spMkLst>
            <pc:docMk/>
            <pc:sldMk cId="1651228564" sldId="268"/>
            <ac:spMk id="36" creationId="{7777DE51-1A3C-4F5F-74AF-2D17F8CCF98C}"/>
          </ac:spMkLst>
        </pc:spChg>
        <pc:spChg chg="mod">
          <ac:chgData name="Răzvan Cristea" userId="df032329840d68c5" providerId="LiveId" clId="{D24B08DA-073F-48A6-9FA9-8442B1B37CB6}" dt="2024-11-09T15:37:26.740" v="2836" actId="207"/>
          <ac:spMkLst>
            <pc:docMk/>
            <pc:sldMk cId="1651228564" sldId="268"/>
            <ac:spMk id="37" creationId="{D024590C-E869-963A-DE46-D7DFFD49BD0C}"/>
          </ac:spMkLst>
        </pc:spChg>
        <pc:spChg chg="mod">
          <ac:chgData name="Răzvan Cristea" userId="df032329840d68c5" providerId="LiveId" clId="{D24B08DA-073F-48A6-9FA9-8442B1B37CB6}" dt="2024-11-09T15:37:18.319" v="2835" actId="207"/>
          <ac:spMkLst>
            <pc:docMk/>
            <pc:sldMk cId="1651228564" sldId="268"/>
            <ac:spMk id="38" creationId="{1DD95BB5-9249-5E55-CB10-58F90606F5C6}"/>
          </ac:spMkLst>
        </pc:spChg>
        <pc:spChg chg="mod">
          <ac:chgData name="Răzvan Cristea" userId="df032329840d68c5" providerId="LiveId" clId="{D24B08DA-073F-48A6-9FA9-8442B1B37CB6}" dt="2024-11-09T15:36:58.415" v="2833" actId="207"/>
          <ac:spMkLst>
            <pc:docMk/>
            <pc:sldMk cId="1651228564" sldId="268"/>
            <ac:spMk id="39" creationId="{E324E092-4426-7F9A-E446-99A474595650}"/>
          </ac:spMkLst>
        </pc:spChg>
        <pc:spChg chg="mod">
          <ac:chgData name="Răzvan Cristea" userId="df032329840d68c5" providerId="LiveId" clId="{D24B08DA-073F-48A6-9FA9-8442B1B37CB6}" dt="2024-11-09T15:36:26.557" v="2829" actId="207"/>
          <ac:spMkLst>
            <pc:docMk/>
            <pc:sldMk cId="1651228564" sldId="268"/>
            <ac:spMk id="40" creationId="{AC72CB4E-1A02-3351-2BAE-30BF234BB867}"/>
          </ac:spMkLst>
        </pc:spChg>
        <pc:spChg chg="mod">
          <ac:chgData name="Răzvan Cristea" userId="df032329840d68c5" providerId="LiveId" clId="{D24B08DA-073F-48A6-9FA9-8442B1B37CB6}" dt="2024-11-09T15:36:58.415" v="2833" actId="207"/>
          <ac:spMkLst>
            <pc:docMk/>
            <pc:sldMk cId="1651228564" sldId="268"/>
            <ac:spMk id="41" creationId="{836CE0DA-6D34-7813-D933-EB278C499918}"/>
          </ac:spMkLst>
        </pc:spChg>
        <pc:spChg chg="mod">
          <ac:chgData name="Răzvan Cristea" userId="df032329840d68c5" providerId="LiveId" clId="{D24B08DA-073F-48A6-9FA9-8442B1B37CB6}" dt="2024-11-09T15:36:45.615" v="2831" actId="207"/>
          <ac:spMkLst>
            <pc:docMk/>
            <pc:sldMk cId="1651228564" sldId="268"/>
            <ac:spMk id="42" creationId="{C8CFB897-3C2F-64A8-2852-DB1F3F964E93}"/>
          </ac:spMkLst>
        </pc:spChg>
        <pc:spChg chg="mod">
          <ac:chgData name="Răzvan Cristea" userId="df032329840d68c5" providerId="LiveId" clId="{D24B08DA-073F-48A6-9FA9-8442B1B37CB6}" dt="2024-11-09T15:37:10.074" v="2834" actId="207"/>
          <ac:spMkLst>
            <pc:docMk/>
            <pc:sldMk cId="1651228564" sldId="268"/>
            <ac:spMk id="43" creationId="{75366C48-B5D5-4918-8078-99A63EFED69F}"/>
          </ac:spMkLst>
        </pc:spChg>
        <pc:spChg chg="mod">
          <ac:chgData name="Răzvan Cristea" userId="df032329840d68c5" providerId="LiveId" clId="{D24B08DA-073F-48A6-9FA9-8442B1B37CB6}" dt="2024-11-09T15:37:18.319" v="2835" actId="207"/>
          <ac:spMkLst>
            <pc:docMk/>
            <pc:sldMk cId="1651228564" sldId="268"/>
            <ac:spMk id="44" creationId="{84300204-2100-0492-E82D-67E40FE7D715}"/>
          </ac:spMkLst>
        </pc:spChg>
        <pc:spChg chg="mod">
          <ac:chgData name="Răzvan Cristea" userId="df032329840d68c5" providerId="LiveId" clId="{D24B08DA-073F-48A6-9FA9-8442B1B37CB6}" dt="2024-11-09T15:36:50.065" v="2832" actId="207"/>
          <ac:spMkLst>
            <pc:docMk/>
            <pc:sldMk cId="1651228564" sldId="268"/>
            <ac:spMk id="45" creationId="{F28604DC-5CDC-16FF-D253-DAB1AA28E530}"/>
          </ac:spMkLst>
        </pc:spChg>
        <pc:spChg chg="mod">
          <ac:chgData name="Răzvan Cristea" userId="df032329840d68c5" providerId="LiveId" clId="{D24B08DA-073F-48A6-9FA9-8442B1B37CB6}" dt="2024-11-09T15:38:15.455" v="2841" actId="207"/>
          <ac:spMkLst>
            <pc:docMk/>
            <pc:sldMk cId="1651228564" sldId="268"/>
            <ac:spMk id="49" creationId="{B96B0051-A854-50E4-09D6-AD1827CCB5F3}"/>
          </ac:spMkLst>
        </pc:spChg>
        <pc:grpChg chg="mod">
          <ac:chgData name="Răzvan Cristea" userId="df032329840d68c5" providerId="LiveId" clId="{D24B08DA-073F-48A6-9FA9-8442B1B37CB6}" dt="2024-11-09T15:37:18.319" v="2835" actId="207"/>
          <ac:grpSpMkLst>
            <pc:docMk/>
            <pc:sldMk cId="1651228564" sldId="268"/>
            <ac:grpSpMk id="47" creationId="{B34B9D6B-E262-2CC2-70BB-C9EA3E0818A4}"/>
          </ac:grpSpMkLst>
        </pc:grpChg>
        <pc:grpChg chg="mod">
          <ac:chgData name="Răzvan Cristea" userId="df032329840d68c5" providerId="LiveId" clId="{D24B08DA-073F-48A6-9FA9-8442B1B37CB6}" dt="2024-11-09T15:37:26.740" v="2836" actId="207"/>
          <ac:grpSpMkLst>
            <pc:docMk/>
            <pc:sldMk cId="1651228564" sldId="268"/>
            <ac:grpSpMk id="48" creationId="{AD4B4722-1787-4341-247E-3F823A6A23DA}"/>
          </ac:grpSpMkLst>
        </pc:grpChg>
        <pc:grpChg chg="mod">
          <ac:chgData name="Răzvan Cristea" userId="df032329840d68c5" providerId="LiveId" clId="{D24B08DA-073F-48A6-9FA9-8442B1B37CB6}" dt="2024-11-09T15:37:49.534" v="2839" actId="207"/>
          <ac:grpSpMkLst>
            <pc:docMk/>
            <pc:sldMk cId="1651228564" sldId="268"/>
            <ac:grpSpMk id="50" creationId="{C850D416-623E-4126-9AED-6756A311F001}"/>
          </ac:grpSpMkLst>
        </pc:grpChg>
        <pc:grpChg chg="mod">
          <ac:chgData name="Răzvan Cristea" userId="df032329840d68c5" providerId="LiveId" clId="{D24B08DA-073F-48A6-9FA9-8442B1B37CB6}" dt="2024-11-09T15:36:26.557" v="2829" actId="207"/>
          <ac:grpSpMkLst>
            <pc:docMk/>
            <pc:sldMk cId="1651228564" sldId="268"/>
            <ac:grpSpMk id="51" creationId="{B884FD41-F721-E6BE-9A2C-94B686F02188}"/>
          </ac:grpSpMkLst>
        </pc:grpChg>
        <pc:grpChg chg="mod">
          <ac:chgData name="Răzvan Cristea" userId="df032329840d68c5" providerId="LiveId" clId="{D24B08DA-073F-48A6-9FA9-8442B1B37CB6}" dt="2024-11-09T15:36:45.615" v="2831" actId="207"/>
          <ac:grpSpMkLst>
            <pc:docMk/>
            <pc:sldMk cId="1651228564" sldId="268"/>
            <ac:grpSpMk id="52" creationId="{950B3E62-9065-9C0E-DCE4-C565233CBC63}"/>
          </ac:grpSpMkLst>
        </pc:grpChg>
      </pc:sldChg>
      <pc:sldChg chg="addSp delSp modSp add del mod">
        <pc:chgData name="Răzvan Cristea" userId="df032329840d68c5" providerId="LiveId" clId="{D24B08DA-073F-48A6-9FA9-8442B1B37CB6}" dt="2024-11-10T15:26:13.462" v="2954" actId="47"/>
        <pc:sldMkLst>
          <pc:docMk/>
          <pc:sldMk cId="1616154154" sldId="269"/>
        </pc:sldMkLst>
        <pc:spChg chg="mod">
          <ac:chgData name="Răzvan Cristea" userId="df032329840d68c5" providerId="LiveId" clId="{D24B08DA-073F-48A6-9FA9-8442B1B37CB6}" dt="2024-11-09T21:38:48.213" v="2895" actId="207"/>
          <ac:spMkLst>
            <pc:docMk/>
            <pc:sldMk cId="1616154154" sldId="269"/>
            <ac:spMk id="2" creationId="{25493480-1C8C-D3FC-8323-16766BF4D481}"/>
          </ac:spMkLst>
        </pc:spChg>
        <pc:spChg chg="mod">
          <ac:chgData name="Răzvan Cristea" userId="df032329840d68c5" providerId="LiveId" clId="{D24B08DA-073F-48A6-9FA9-8442B1B37CB6}" dt="2024-11-09T21:40:39.562" v="2904" actId="207"/>
          <ac:spMkLst>
            <pc:docMk/>
            <pc:sldMk cId="1616154154" sldId="269"/>
            <ac:spMk id="5" creationId="{F3902769-4743-E7C3-E362-03698AEBA1FA}"/>
          </ac:spMkLst>
        </pc:spChg>
        <pc:spChg chg="mod">
          <ac:chgData name="Răzvan Cristea" userId="df032329840d68c5" providerId="LiveId" clId="{D24B08DA-073F-48A6-9FA9-8442B1B37CB6}" dt="2024-11-09T15:39:35.123" v="2851"/>
          <ac:spMkLst>
            <pc:docMk/>
            <pc:sldMk cId="1616154154" sldId="269"/>
            <ac:spMk id="6" creationId="{308B6402-998A-F96A-233A-7167A670502B}"/>
          </ac:spMkLst>
        </pc:spChg>
        <pc:spChg chg="mod">
          <ac:chgData name="Răzvan Cristea" userId="df032329840d68c5" providerId="LiveId" clId="{D24B08DA-073F-48A6-9FA9-8442B1B37CB6}" dt="2024-11-09T15:39:35.123" v="2851"/>
          <ac:spMkLst>
            <pc:docMk/>
            <pc:sldMk cId="1616154154" sldId="269"/>
            <ac:spMk id="7" creationId="{407F06AA-AC53-BC02-4323-564DBDBA76EC}"/>
          </ac:spMkLst>
        </pc:spChg>
        <pc:spChg chg="mod">
          <ac:chgData name="Răzvan Cristea" userId="df032329840d68c5" providerId="LiveId" clId="{D24B08DA-073F-48A6-9FA9-8442B1B37CB6}" dt="2024-11-09T15:39:35.123" v="2851"/>
          <ac:spMkLst>
            <pc:docMk/>
            <pc:sldMk cId="1616154154" sldId="269"/>
            <ac:spMk id="8" creationId="{B04D82AC-B92E-9266-6689-A7662815EC68}"/>
          </ac:spMkLst>
        </pc:spChg>
        <pc:spChg chg="mod">
          <ac:chgData name="Răzvan Cristea" userId="df032329840d68c5" providerId="LiveId" clId="{D24B08DA-073F-48A6-9FA9-8442B1B37CB6}" dt="2024-11-09T15:39:35.123" v="2851"/>
          <ac:spMkLst>
            <pc:docMk/>
            <pc:sldMk cId="1616154154" sldId="269"/>
            <ac:spMk id="9" creationId="{B64BDCFE-960C-044C-8135-0F6434009963}"/>
          </ac:spMkLst>
        </pc:spChg>
        <pc:spChg chg="mod">
          <ac:chgData name="Răzvan Cristea" userId="df032329840d68c5" providerId="LiveId" clId="{D24B08DA-073F-48A6-9FA9-8442B1B37CB6}" dt="2024-11-09T15:39:35.123" v="2851"/>
          <ac:spMkLst>
            <pc:docMk/>
            <pc:sldMk cId="1616154154" sldId="269"/>
            <ac:spMk id="10" creationId="{D5376BA7-53EA-0C48-E3C7-ED0B01FDAD41}"/>
          </ac:spMkLst>
        </pc:spChg>
        <pc:spChg chg="mod">
          <ac:chgData name="Răzvan Cristea" userId="df032329840d68c5" providerId="LiveId" clId="{D24B08DA-073F-48A6-9FA9-8442B1B37CB6}" dt="2024-11-09T15:39:35.123" v="2851"/>
          <ac:spMkLst>
            <pc:docMk/>
            <pc:sldMk cId="1616154154" sldId="269"/>
            <ac:spMk id="11" creationId="{374D9AD1-B94D-FCCC-88AA-7559E283D387}"/>
          </ac:spMkLst>
        </pc:spChg>
        <pc:spChg chg="mod">
          <ac:chgData name="Răzvan Cristea" userId="df032329840d68c5" providerId="LiveId" clId="{D24B08DA-073F-48A6-9FA9-8442B1B37CB6}" dt="2024-11-09T15:39:35.123" v="2851"/>
          <ac:spMkLst>
            <pc:docMk/>
            <pc:sldMk cId="1616154154" sldId="269"/>
            <ac:spMk id="12" creationId="{EA1BBD7B-602E-0841-ECEA-BB27A9B0C80A}"/>
          </ac:spMkLst>
        </pc:spChg>
        <pc:spChg chg="mod">
          <ac:chgData name="Răzvan Cristea" userId="df032329840d68c5" providerId="LiveId" clId="{D24B08DA-073F-48A6-9FA9-8442B1B37CB6}" dt="2024-11-09T21:40:39.562" v="2904" actId="207"/>
          <ac:spMkLst>
            <pc:docMk/>
            <pc:sldMk cId="1616154154" sldId="269"/>
            <ac:spMk id="13" creationId="{38BC7E11-4D67-035D-A4DF-DB9115E03EAE}"/>
          </ac:spMkLst>
        </pc:spChg>
        <pc:spChg chg="mod">
          <ac:chgData name="Răzvan Cristea" userId="df032329840d68c5" providerId="LiveId" clId="{D24B08DA-073F-48A6-9FA9-8442B1B37CB6}" dt="2024-11-09T21:40:39.562" v="2904" actId="207"/>
          <ac:spMkLst>
            <pc:docMk/>
            <pc:sldMk cId="1616154154" sldId="269"/>
            <ac:spMk id="14" creationId="{FC6A923E-64E6-EEED-2680-B4350C17BFEA}"/>
          </ac:spMkLst>
        </pc:spChg>
        <pc:spChg chg="mod">
          <ac:chgData name="Răzvan Cristea" userId="df032329840d68c5" providerId="LiveId" clId="{D24B08DA-073F-48A6-9FA9-8442B1B37CB6}" dt="2024-11-09T15:39:35.123" v="2851"/>
          <ac:spMkLst>
            <pc:docMk/>
            <pc:sldMk cId="1616154154" sldId="269"/>
            <ac:spMk id="15" creationId="{5E3759C6-9E1A-0739-7E7A-21C6C51E1679}"/>
          </ac:spMkLst>
        </pc:spChg>
        <pc:spChg chg="mod">
          <ac:chgData name="Răzvan Cristea" userId="df032329840d68c5" providerId="LiveId" clId="{D24B08DA-073F-48A6-9FA9-8442B1B37CB6}" dt="2024-11-09T15:39:35.123" v="2851"/>
          <ac:spMkLst>
            <pc:docMk/>
            <pc:sldMk cId="1616154154" sldId="269"/>
            <ac:spMk id="16" creationId="{85BAC97E-7627-1FB2-7416-6EDDAD8DCF43}"/>
          </ac:spMkLst>
        </pc:spChg>
        <pc:spChg chg="mod">
          <ac:chgData name="Răzvan Cristea" userId="df032329840d68c5" providerId="LiveId" clId="{D24B08DA-073F-48A6-9FA9-8442B1B37CB6}" dt="2024-11-09T15:39:35.123" v="2851"/>
          <ac:spMkLst>
            <pc:docMk/>
            <pc:sldMk cId="1616154154" sldId="269"/>
            <ac:spMk id="17" creationId="{D1BAD61B-D883-DCE8-F402-16CF04AB7B99}"/>
          </ac:spMkLst>
        </pc:spChg>
        <pc:spChg chg="mod">
          <ac:chgData name="Răzvan Cristea" userId="df032329840d68c5" providerId="LiveId" clId="{D24B08DA-073F-48A6-9FA9-8442B1B37CB6}" dt="2024-11-09T15:39:35.123" v="2851"/>
          <ac:spMkLst>
            <pc:docMk/>
            <pc:sldMk cId="1616154154" sldId="269"/>
            <ac:spMk id="21" creationId="{2BEFB8A0-8C2D-70E2-9BB4-2A57EB9F9503}"/>
          </ac:spMkLst>
        </pc:spChg>
        <pc:spChg chg="mod">
          <ac:chgData name="Răzvan Cristea" userId="df032329840d68c5" providerId="LiveId" clId="{D24B08DA-073F-48A6-9FA9-8442B1B37CB6}" dt="2024-11-09T21:40:49.666" v="2905" actId="207"/>
          <ac:spMkLst>
            <pc:docMk/>
            <pc:sldMk cId="1616154154" sldId="269"/>
            <ac:spMk id="22" creationId="{3D612EF6-A9FC-22D8-96DA-54FE5943C36D}"/>
          </ac:spMkLst>
        </pc:spChg>
        <pc:spChg chg="mod">
          <ac:chgData name="Răzvan Cristea" userId="df032329840d68c5" providerId="LiveId" clId="{D24B08DA-073F-48A6-9FA9-8442B1B37CB6}" dt="2024-11-09T15:39:35.123" v="2851"/>
          <ac:spMkLst>
            <pc:docMk/>
            <pc:sldMk cId="1616154154" sldId="269"/>
            <ac:spMk id="23" creationId="{375B7F98-1E82-2680-7E9C-B129B8AE099B}"/>
          </ac:spMkLst>
        </pc:spChg>
        <pc:spChg chg="mod">
          <ac:chgData name="Răzvan Cristea" userId="df032329840d68c5" providerId="LiveId" clId="{D24B08DA-073F-48A6-9FA9-8442B1B37CB6}" dt="2024-11-09T15:39:45.132" v="2854" actId="207"/>
          <ac:spMkLst>
            <pc:docMk/>
            <pc:sldMk cId="1616154154" sldId="269"/>
            <ac:spMk id="25" creationId="{62A4BFDB-DCD5-8C8A-80A2-507CAF5E4E3B}"/>
          </ac:spMkLst>
        </pc:spChg>
        <pc:spChg chg="mod">
          <ac:chgData name="Răzvan Cristea" userId="df032329840d68c5" providerId="LiveId" clId="{D24B08DA-073F-48A6-9FA9-8442B1B37CB6}" dt="2024-11-09T15:39:35.123" v="2851"/>
          <ac:spMkLst>
            <pc:docMk/>
            <pc:sldMk cId="1616154154" sldId="269"/>
            <ac:spMk id="26" creationId="{A83DF996-1D0A-61AA-5436-99F4E95CA02C}"/>
          </ac:spMkLst>
        </pc:spChg>
        <pc:spChg chg="mod">
          <ac:chgData name="Răzvan Cristea" userId="df032329840d68c5" providerId="LiveId" clId="{D24B08DA-073F-48A6-9FA9-8442B1B37CB6}" dt="2024-11-09T15:39:45.132" v="2854" actId="207"/>
          <ac:spMkLst>
            <pc:docMk/>
            <pc:sldMk cId="1616154154" sldId="269"/>
            <ac:spMk id="27" creationId="{5DA0E4BA-2643-4B73-7DA3-C46F2BB1A892}"/>
          </ac:spMkLst>
        </pc:spChg>
        <pc:spChg chg="mod">
          <ac:chgData name="Răzvan Cristea" userId="df032329840d68c5" providerId="LiveId" clId="{D24B08DA-073F-48A6-9FA9-8442B1B37CB6}" dt="2024-11-09T15:39:45.132" v="2854" actId="207"/>
          <ac:spMkLst>
            <pc:docMk/>
            <pc:sldMk cId="1616154154" sldId="269"/>
            <ac:spMk id="28" creationId="{A896351F-C234-467B-17ED-2163A4CD8F00}"/>
          </ac:spMkLst>
        </pc:spChg>
        <pc:spChg chg="mod">
          <ac:chgData name="Răzvan Cristea" userId="df032329840d68c5" providerId="LiveId" clId="{D24B08DA-073F-48A6-9FA9-8442B1B37CB6}" dt="2024-11-09T15:39:45.132" v="2854" actId="207"/>
          <ac:spMkLst>
            <pc:docMk/>
            <pc:sldMk cId="1616154154" sldId="269"/>
            <ac:spMk id="29" creationId="{D33FF805-6472-63B8-63CB-26077812CB27}"/>
          </ac:spMkLst>
        </pc:spChg>
        <pc:spChg chg="mod">
          <ac:chgData name="Răzvan Cristea" userId="df032329840d68c5" providerId="LiveId" clId="{D24B08DA-073F-48A6-9FA9-8442B1B37CB6}" dt="2024-11-09T15:40:09.232" v="2858" actId="207"/>
          <ac:spMkLst>
            <pc:docMk/>
            <pc:sldMk cId="1616154154" sldId="269"/>
            <ac:spMk id="30" creationId="{CFF0E815-2034-9632-9566-D728C25A6A19}"/>
          </ac:spMkLst>
        </pc:spChg>
        <pc:spChg chg="mod">
          <ac:chgData name="Răzvan Cristea" userId="df032329840d68c5" providerId="LiveId" clId="{D24B08DA-073F-48A6-9FA9-8442B1B37CB6}" dt="2024-11-09T15:39:35.123" v="2851"/>
          <ac:spMkLst>
            <pc:docMk/>
            <pc:sldMk cId="1616154154" sldId="269"/>
            <ac:spMk id="31" creationId="{A9D0E009-A11A-1BD4-B200-D5260433A639}"/>
          </ac:spMkLst>
        </pc:spChg>
        <pc:spChg chg="mod">
          <ac:chgData name="Răzvan Cristea" userId="df032329840d68c5" providerId="LiveId" clId="{D24B08DA-073F-48A6-9FA9-8442B1B37CB6}" dt="2024-11-09T15:39:45.132" v="2854" actId="207"/>
          <ac:spMkLst>
            <pc:docMk/>
            <pc:sldMk cId="1616154154" sldId="269"/>
            <ac:spMk id="32" creationId="{32042342-3B01-96EA-5208-3049285D13B3}"/>
          </ac:spMkLst>
        </pc:spChg>
        <pc:spChg chg="mod">
          <ac:chgData name="Răzvan Cristea" userId="df032329840d68c5" providerId="LiveId" clId="{D24B08DA-073F-48A6-9FA9-8442B1B37CB6}" dt="2024-11-09T15:39:35.123" v="2851"/>
          <ac:spMkLst>
            <pc:docMk/>
            <pc:sldMk cId="1616154154" sldId="269"/>
            <ac:spMk id="33" creationId="{9D5D20A2-4427-64CF-9027-37D33241144A}"/>
          </ac:spMkLst>
        </pc:spChg>
        <pc:spChg chg="mod">
          <ac:chgData name="Răzvan Cristea" userId="df032329840d68c5" providerId="LiveId" clId="{D24B08DA-073F-48A6-9FA9-8442B1B37CB6}" dt="2024-11-09T15:40:09.232" v="2858" actId="207"/>
          <ac:spMkLst>
            <pc:docMk/>
            <pc:sldMk cId="1616154154" sldId="269"/>
            <ac:spMk id="34" creationId="{6051E768-4D2A-E190-F988-CA1323D6F8CF}"/>
          </ac:spMkLst>
        </pc:spChg>
        <pc:spChg chg="mod">
          <ac:chgData name="Răzvan Cristea" userId="df032329840d68c5" providerId="LiveId" clId="{D24B08DA-073F-48A6-9FA9-8442B1B37CB6}" dt="2024-11-09T15:39:45.132" v="2854" actId="207"/>
          <ac:spMkLst>
            <pc:docMk/>
            <pc:sldMk cId="1616154154" sldId="269"/>
            <ac:spMk id="35" creationId="{7CD3AA4F-B786-33AB-3841-051B75D7CF16}"/>
          </ac:spMkLst>
        </pc:spChg>
        <pc:spChg chg="mod">
          <ac:chgData name="Răzvan Cristea" userId="df032329840d68c5" providerId="LiveId" clId="{D24B08DA-073F-48A6-9FA9-8442B1B37CB6}" dt="2024-11-09T15:39:45.132" v="2854" actId="207"/>
          <ac:spMkLst>
            <pc:docMk/>
            <pc:sldMk cId="1616154154" sldId="269"/>
            <ac:spMk id="36" creationId="{F2AC8104-390E-AC17-1798-8833EEE0B31C}"/>
          </ac:spMkLst>
        </pc:spChg>
        <pc:spChg chg="mod">
          <ac:chgData name="Răzvan Cristea" userId="df032329840d68c5" providerId="LiveId" clId="{D24B08DA-073F-48A6-9FA9-8442B1B37CB6}" dt="2024-11-09T15:39:35.123" v="2851"/>
          <ac:spMkLst>
            <pc:docMk/>
            <pc:sldMk cId="1616154154" sldId="269"/>
            <ac:spMk id="37" creationId="{ED895118-45ED-F969-A8C7-2791ECDE459D}"/>
          </ac:spMkLst>
        </pc:spChg>
        <pc:spChg chg="mod">
          <ac:chgData name="Răzvan Cristea" userId="df032329840d68c5" providerId="LiveId" clId="{D24B08DA-073F-48A6-9FA9-8442B1B37CB6}" dt="2024-11-09T15:39:48.912" v="2855" actId="207"/>
          <ac:spMkLst>
            <pc:docMk/>
            <pc:sldMk cId="1616154154" sldId="269"/>
            <ac:spMk id="38" creationId="{01477CA5-5307-2976-68B7-5B79E1F99A31}"/>
          </ac:spMkLst>
        </pc:spChg>
        <pc:spChg chg="mod">
          <ac:chgData name="Răzvan Cristea" userId="df032329840d68c5" providerId="LiveId" clId="{D24B08DA-073F-48A6-9FA9-8442B1B37CB6}" dt="2024-11-09T15:39:35.123" v="2851"/>
          <ac:spMkLst>
            <pc:docMk/>
            <pc:sldMk cId="1616154154" sldId="269"/>
            <ac:spMk id="39" creationId="{F3C17336-2722-2881-EBDF-59C6D93066CC}"/>
          </ac:spMkLst>
        </pc:spChg>
        <pc:spChg chg="mod">
          <ac:chgData name="Răzvan Cristea" userId="df032329840d68c5" providerId="LiveId" clId="{D24B08DA-073F-48A6-9FA9-8442B1B37CB6}" dt="2024-11-09T15:39:35.123" v="2851"/>
          <ac:spMkLst>
            <pc:docMk/>
            <pc:sldMk cId="1616154154" sldId="269"/>
            <ac:spMk id="40" creationId="{94F1B1CE-4513-835E-919E-C303D98D0F6C}"/>
          </ac:spMkLst>
        </pc:spChg>
        <pc:spChg chg="mod">
          <ac:chgData name="Răzvan Cristea" userId="df032329840d68c5" providerId="LiveId" clId="{D24B08DA-073F-48A6-9FA9-8442B1B37CB6}" dt="2024-11-09T15:39:35.123" v="2851"/>
          <ac:spMkLst>
            <pc:docMk/>
            <pc:sldMk cId="1616154154" sldId="269"/>
            <ac:spMk id="41" creationId="{E501B039-4F25-2225-6293-166DBB190F35}"/>
          </ac:spMkLst>
        </pc:spChg>
        <pc:spChg chg="mod">
          <ac:chgData name="Răzvan Cristea" userId="df032329840d68c5" providerId="LiveId" clId="{D24B08DA-073F-48A6-9FA9-8442B1B37CB6}" dt="2024-11-09T15:39:54.912" v="2856" actId="207"/>
          <ac:spMkLst>
            <pc:docMk/>
            <pc:sldMk cId="1616154154" sldId="269"/>
            <ac:spMk id="43" creationId="{AD634A4F-963C-6CBB-2A2D-231C04AF33E1}"/>
          </ac:spMkLst>
        </pc:spChg>
        <pc:spChg chg="mod">
          <ac:chgData name="Răzvan Cristea" userId="df032329840d68c5" providerId="LiveId" clId="{D24B08DA-073F-48A6-9FA9-8442B1B37CB6}" dt="2024-11-09T15:40:17.764" v="2859" actId="207"/>
          <ac:spMkLst>
            <pc:docMk/>
            <pc:sldMk cId="1616154154" sldId="269"/>
            <ac:spMk id="44" creationId="{455037F8-8DD5-F1C4-FCE7-9D84F697BBEA}"/>
          </ac:spMkLst>
        </pc:spChg>
        <pc:spChg chg="mod">
          <ac:chgData name="Răzvan Cristea" userId="df032329840d68c5" providerId="LiveId" clId="{D24B08DA-073F-48A6-9FA9-8442B1B37CB6}" dt="2024-11-09T15:39:54.912" v="2856" actId="207"/>
          <ac:spMkLst>
            <pc:docMk/>
            <pc:sldMk cId="1616154154" sldId="269"/>
            <ac:spMk id="46" creationId="{817C8A86-7640-741E-49AE-D5280C538B17}"/>
          </ac:spMkLst>
        </pc:spChg>
        <pc:spChg chg="mod">
          <ac:chgData name="Răzvan Cristea" userId="df032329840d68c5" providerId="LiveId" clId="{D24B08DA-073F-48A6-9FA9-8442B1B37CB6}" dt="2024-11-09T15:40:17.764" v="2859" actId="207"/>
          <ac:spMkLst>
            <pc:docMk/>
            <pc:sldMk cId="1616154154" sldId="269"/>
            <ac:spMk id="47" creationId="{6833DDAD-02B1-AADC-34C1-5699F632F66C}"/>
          </ac:spMkLst>
        </pc:spChg>
        <pc:spChg chg="mod">
          <ac:chgData name="Răzvan Cristea" userId="df032329840d68c5" providerId="LiveId" clId="{D24B08DA-073F-48A6-9FA9-8442B1B37CB6}" dt="2024-11-09T15:39:54.912" v="2856" actId="207"/>
          <ac:spMkLst>
            <pc:docMk/>
            <pc:sldMk cId="1616154154" sldId="269"/>
            <ac:spMk id="48" creationId="{A178B89C-C6B0-C663-7E44-929B820E2550}"/>
          </ac:spMkLst>
        </pc:spChg>
        <pc:spChg chg="mod">
          <ac:chgData name="Răzvan Cristea" userId="df032329840d68c5" providerId="LiveId" clId="{D24B08DA-073F-48A6-9FA9-8442B1B37CB6}" dt="2024-11-09T15:39:54.912" v="2856" actId="207"/>
          <ac:spMkLst>
            <pc:docMk/>
            <pc:sldMk cId="1616154154" sldId="269"/>
            <ac:spMk id="49" creationId="{8F30C0D0-07EE-E051-B677-F2CE4777AE25}"/>
          </ac:spMkLst>
        </pc:spChg>
        <pc:spChg chg="mod">
          <ac:chgData name="Răzvan Cristea" userId="df032329840d68c5" providerId="LiveId" clId="{D24B08DA-073F-48A6-9FA9-8442B1B37CB6}" dt="2024-11-09T15:39:54.912" v="2856" actId="207"/>
          <ac:spMkLst>
            <pc:docMk/>
            <pc:sldMk cId="1616154154" sldId="269"/>
            <ac:spMk id="50" creationId="{0D9C61E9-C3E7-727A-4BDD-4C5C6FC9F567}"/>
          </ac:spMkLst>
        </pc:spChg>
        <pc:spChg chg="mod">
          <ac:chgData name="Răzvan Cristea" userId="df032329840d68c5" providerId="LiveId" clId="{D24B08DA-073F-48A6-9FA9-8442B1B37CB6}" dt="2024-11-09T15:39:59.444" v="2857" actId="207"/>
          <ac:spMkLst>
            <pc:docMk/>
            <pc:sldMk cId="1616154154" sldId="269"/>
            <ac:spMk id="51" creationId="{95680B32-99E4-B394-BDFA-86620CB3B117}"/>
          </ac:spMkLst>
        </pc:spChg>
        <pc:spChg chg="mod">
          <ac:chgData name="Răzvan Cristea" userId="df032329840d68c5" providerId="LiveId" clId="{D24B08DA-073F-48A6-9FA9-8442B1B37CB6}" dt="2024-11-09T21:41:13.272" v="2906"/>
          <ac:spMkLst>
            <pc:docMk/>
            <pc:sldMk cId="1616154154" sldId="269"/>
            <ac:spMk id="52" creationId="{A9EA3B50-8ABD-6B25-7D02-6BE2CF8DF0B1}"/>
          </ac:spMkLst>
        </pc:spChg>
        <pc:spChg chg="mod">
          <ac:chgData name="Răzvan Cristea" userId="df032329840d68c5" providerId="LiveId" clId="{D24B08DA-073F-48A6-9FA9-8442B1B37CB6}" dt="2024-11-09T21:41:13.272" v="2906"/>
          <ac:spMkLst>
            <pc:docMk/>
            <pc:sldMk cId="1616154154" sldId="269"/>
            <ac:spMk id="53" creationId="{BE56A9AE-384B-A110-D906-4913A7312C58}"/>
          </ac:spMkLst>
        </pc:spChg>
        <pc:spChg chg="mod">
          <ac:chgData name="Răzvan Cristea" userId="df032329840d68c5" providerId="LiveId" clId="{D24B08DA-073F-48A6-9FA9-8442B1B37CB6}" dt="2024-11-09T21:41:13.272" v="2906"/>
          <ac:spMkLst>
            <pc:docMk/>
            <pc:sldMk cId="1616154154" sldId="269"/>
            <ac:spMk id="54" creationId="{148AA314-6998-7E67-BAB5-3C39CC9645BD}"/>
          </ac:spMkLst>
        </pc:spChg>
        <pc:spChg chg="mod">
          <ac:chgData name="Răzvan Cristea" userId="df032329840d68c5" providerId="LiveId" clId="{D24B08DA-073F-48A6-9FA9-8442B1B37CB6}" dt="2024-11-09T21:41:13.272" v="2906"/>
          <ac:spMkLst>
            <pc:docMk/>
            <pc:sldMk cId="1616154154" sldId="269"/>
            <ac:spMk id="56" creationId="{87FDF4BC-F02F-3246-1E10-542C0A117036}"/>
          </ac:spMkLst>
        </pc:spChg>
        <pc:spChg chg="mod">
          <ac:chgData name="Răzvan Cristea" userId="df032329840d68c5" providerId="LiveId" clId="{D24B08DA-073F-48A6-9FA9-8442B1B37CB6}" dt="2024-11-09T21:41:13.272" v="2906"/>
          <ac:spMkLst>
            <pc:docMk/>
            <pc:sldMk cId="1616154154" sldId="269"/>
            <ac:spMk id="57" creationId="{E10AB448-4998-439C-6B7B-B1755C60DF53}"/>
          </ac:spMkLst>
        </pc:spChg>
        <pc:spChg chg="mod">
          <ac:chgData name="Răzvan Cristea" userId="df032329840d68c5" providerId="LiveId" clId="{D24B08DA-073F-48A6-9FA9-8442B1B37CB6}" dt="2024-11-09T21:41:13.272" v="2906"/>
          <ac:spMkLst>
            <pc:docMk/>
            <pc:sldMk cId="1616154154" sldId="269"/>
            <ac:spMk id="58" creationId="{BA5C6654-AD3C-EB36-7D04-68CD9343F7A6}"/>
          </ac:spMkLst>
        </pc:spChg>
        <pc:spChg chg="mod">
          <ac:chgData name="Răzvan Cristea" userId="df032329840d68c5" providerId="LiveId" clId="{D24B08DA-073F-48A6-9FA9-8442B1B37CB6}" dt="2024-11-09T21:41:13.272" v="2906"/>
          <ac:spMkLst>
            <pc:docMk/>
            <pc:sldMk cId="1616154154" sldId="269"/>
            <ac:spMk id="59" creationId="{54931E0A-B2FB-14F9-0FD9-F28FBFC90D88}"/>
          </ac:spMkLst>
        </pc:spChg>
        <pc:spChg chg="mod">
          <ac:chgData name="Răzvan Cristea" userId="df032329840d68c5" providerId="LiveId" clId="{D24B08DA-073F-48A6-9FA9-8442B1B37CB6}" dt="2024-11-09T21:41:13.272" v="2906"/>
          <ac:spMkLst>
            <pc:docMk/>
            <pc:sldMk cId="1616154154" sldId="269"/>
            <ac:spMk id="60" creationId="{8956F8AF-4041-D497-276B-C50D2ED9D250}"/>
          </ac:spMkLst>
        </pc:spChg>
        <pc:spChg chg="mod">
          <ac:chgData name="Răzvan Cristea" userId="df032329840d68c5" providerId="LiveId" clId="{D24B08DA-073F-48A6-9FA9-8442B1B37CB6}" dt="2024-11-09T21:41:13.272" v="2906"/>
          <ac:spMkLst>
            <pc:docMk/>
            <pc:sldMk cId="1616154154" sldId="269"/>
            <ac:spMk id="61" creationId="{469428EC-7F8C-9249-51BA-BE6BE4C4FB99}"/>
          </ac:spMkLst>
        </pc:spChg>
        <pc:grpChg chg="add del mod">
          <ac:chgData name="Răzvan Cristea" userId="df032329840d68c5" providerId="LiveId" clId="{D24B08DA-073F-48A6-9FA9-8442B1B37CB6}" dt="2024-11-09T21:39:48.142" v="2901" actId="478"/>
          <ac:grpSpMkLst>
            <pc:docMk/>
            <pc:sldMk cId="1616154154" sldId="269"/>
            <ac:grpSpMk id="3" creationId="{25FFD1DB-21C2-4074-8A63-F1CE4103DCD2}"/>
          </ac:grpSpMkLst>
        </pc:grpChg>
        <pc:grpChg chg="mod">
          <ac:chgData name="Răzvan Cristea" userId="df032329840d68c5" providerId="LiveId" clId="{D24B08DA-073F-48A6-9FA9-8442B1B37CB6}" dt="2024-11-09T15:39:45.132" v="2854" actId="207"/>
          <ac:grpSpMkLst>
            <pc:docMk/>
            <pc:sldMk cId="1616154154" sldId="269"/>
            <ac:grpSpMk id="4" creationId="{B23EF584-CDC2-2AE7-F422-7F37BFFA7021}"/>
          </ac:grpSpMkLst>
        </pc:grpChg>
        <pc:grpChg chg="mod">
          <ac:chgData name="Răzvan Cristea" userId="df032329840d68c5" providerId="LiveId" clId="{D24B08DA-073F-48A6-9FA9-8442B1B37CB6}" dt="2024-11-09T21:40:39.562" v="2904" actId="207"/>
          <ac:grpSpMkLst>
            <pc:docMk/>
            <pc:sldMk cId="1616154154" sldId="269"/>
            <ac:grpSpMk id="18" creationId="{4B0F261A-868F-2451-6C8C-31EE8C8C1371}"/>
          </ac:grpSpMkLst>
        </pc:grpChg>
        <pc:grpChg chg="add del mod">
          <ac:chgData name="Răzvan Cristea" userId="df032329840d68c5" providerId="LiveId" clId="{D24B08DA-073F-48A6-9FA9-8442B1B37CB6}" dt="2024-11-09T21:39:50.293" v="2902" actId="478"/>
          <ac:grpSpMkLst>
            <pc:docMk/>
            <pc:sldMk cId="1616154154" sldId="269"/>
            <ac:grpSpMk id="19" creationId="{EAB0FFA5-4D26-B928-D25D-712646EE6081}"/>
          </ac:grpSpMkLst>
        </pc:grpChg>
        <pc:grpChg chg="mod">
          <ac:chgData name="Răzvan Cristea" userId="df032329840d68c5" providerId="LiveId" clId="{D24B08DA-073F-48A6-9FA9-8442B1B37CB6}" dt="2024-11-09T15:39:54.912" v="2856" actId="207"/>
          <ac:grpSpMkLst>
            <pc:docMk/>
            <pc:sldMk cId="1616154154" sldId="269"/>
            <ac:grpSpMk id="42" creationId="{88EED2F3-5816-B424-BD3C-830DEE259D4C}"/>
          </ac:grpSpMkLst>
        </pc:grpChg>
        <pc:grpChg chg="add del mod">
          <ac:chgData name="Răzvan Cristea" userId="df032329840d68c5" providerId="LiveId" clId="{D24B08DA-073F-48A6-9FA9-8442B1B37CB6}" dt="2024-11-09T21:41:24.821" v="2909" actId="478"/>
          <ac:grpSpMkLst>
            <pc:docMk/>
            <pc:sldMk cId="1616154154" sldId="269"/>
            <ac:grpSpMk id="45" creationId="{70F135DC-E0AF-7637-E28A-77532A7DEB0A}"/>
          </ac:grpSpMkLst>
        </pc:grpChg>
        <pc:grpChg chg="add del mod">
          <ac:chgData name="Răzvan Cristea" userId="df032329840d68c5" providerId="LiveId" clId="{D24B08DA-073F-48A6-9FA9-8442B1B37CB6}" dt="2024-11-09T21:41:22.812" v="2908" actId="478"/>
          <ac:grpSpMkLst>
            <pc:docMk/>
            <pc:sldMk cId="1616154154" sldId="269"/>
            <ac:grpSpMk id="55" creationId="{E75FB25E-EDAA-1CFE-3EC5-91773A7D6F5B}"/>
          </ac:grpSpMkLst>
        </pc:grpChg>
      </pc:sldChg>
      <pc:sldChg chg="addSp delSp modSp add del mod">
        <pc:chgData name="Răzvan Cristea" userId="df032329840d68c5" providerId="LiveId" clId="{D24B08DA-073F-48A6-9FA9-8442B1B37CB6}" dt="2024-11-10T15:26:14.102" v="2955" actId="47"/>
        <pc:sldMkLst>
          <pc:docMk/>
          <pc:sldMk cId="2361459224" sldId="270"/>
        </pc:sldMkLst>
        <pc:spChg chg="mod">
          <ac:chgData name="Răzvan Cristea" userId="df032329840d68c5" providerId="LiveId" clId="{D24B08DA-073F-48A6-9FA9-8442B1B37CB6}" dt="2024-11-09T21:39:38.333" v="2900" actId="207"/>
          <ac:spMkLst>
            <pc:docMk/>
            <pc:sldMk cId="2361459224" sldId="270"/>
            <ac:spMk id="2" creationId="{029AC953-0E35-DB62-A3FE-5F8A6D1A8F3C}"/>
          </ac:spMkLst>
        </pc:spChg>
        <pc:spChg chg="mod">
          <ac:chgData name="Răzvan Cristea" userId="df032329840d68c5" providerId="LiveId" clId="{D24B08DA-073F-48A6-9FA9-8442B1B37CB6}" dt="2024-11-09T15:40:42.522" v="2863"/>
          <ac:spMkLst>
            <pc:docMk/>
            <pc:sldMk cId="2361459224" sldId="270"/>
            <ac:spMk id="4" creationId="{4ED0BFB1-5FD7-37EC-0585-305D100A1117}"/>
          </ac:spMkLst>
        </pc:spChg>
        <pc:spChg chg="mod">
          <ac:chgData name="Răzvan Cristea" userId="df032329840d68c5" providerId="LiveId" clId="{D24B08DA-073F-48A6-9FA9-8442B1B37CB6}" dt="2024-11-09T15:40:42.522" v="2863"/>
          <ac:spMkLst>
            <pc:docMk/>
            <pc:sldMk cId="2361459224" sldId="270"/>
            <ac:spMk id="5" creationId="{9CF04015-BF7F-31CC-7F4A-1B72F455975B}"/>
          </ac:spMkLst>
        </pc:spChg>
        <pc:spChg chg="mod">
          <ac:chgData name="Răzvan Cristea" userId="df032329840d68c5" providerId="LiveId" clId="{D24B08DA-073F-48A6-9FA9-8442B1B37CB6}" dt="2024-11-09T15:40:42.522" v="2863"/>
          <ac:spMkLst>
            <pc:docMk/>
            <pc:sldMk cId="2361459224" sldId="270"/>
            <ac:spMk id="6" creationId="{A18CDA82-E7F6-1CB2-9CF5-72786E5CED5A}"/>
          </ac:spMkLst>
        </pc:spChg>
        <pc:spChg chg="mod">
          <ac:chgData name="Răzvan Cristea" userId="df032329840d68c5" providerId="LiveId" clId="{D24B08DA-073F-48A6-9FA9-8442B1B37CB6}" dt="2024-11-09T15:40:42.522" v="2863"/>
          <ac:spMkLst>
            <pc:docMk/>
            <pc:sldMk cId="2361459224" sldId="270"/>
            <ac:spMk id="7" creationId="{4CE07702-AD0E-1528-1A14-8E6CDCD4B7BA}"/>
          </ac:spMkLst>
        </pc:spChg>
        <pc:spChg chg="mod">
          <ac:chgData name="Răzvan Cristea" userId="df032329840d68c5" providerId="LiveId" clId="{D24B08DA-073F-48A6-9FA9-8442B1B37CB6}" dt="2024-11-09T15:40:42.522" v="2863"/>
          <ac:spMkLst>
            <pc:docMk/>
            <pc:sldMk cId="2361459224" sldId="270"/>
            <ac:spMk id="8" creationId="{63BBB3A9-6E69-AAA3-B2F8-E16FB6E6697B}"/>
          </ac:spMkLst>
        </pc:spChg>
        <pc:spChg chg="mod">
          <ac:chgData name="Răzvan Cristea" userId="df032329840d68c5" providerId="LiveId" clId="{D24B08DA-073F-48A6-9FA9-8442B1B37CB6}" dt="2024-11-09T15:40:42.522" v="2863"/>
          <ac:spMkLst>
            <pc:docMk/>
            <pc:sldMk cId="2361459224" sldId="270"/>
            <ac:spMk id="9" creationId="{D755AB33-1DD5-B1F0-DC3A-B8B6623BC961}"/>
          </ac:spMkLst>
        </pc:spChg>
        <pc:spChg chg="mod">
          <ac:chgData name="Răzvan Cristea" userId="df032329840d68c5" providerId="LiveId" clId="{D24B08DA-073F-48A6-9FA9-8442B1B37CB6}" dt="2024-11-09T15:40:42.522" v="2863"/>
          <ac:spMkLst>
            <pc:docMk/>
            <pc:sldMk cId="2361459224" sldId="270"/>
            <ac:spMk id="10" creationId="{DD4C2631-845E-C231-2E82-AF4F721CCACF}"/>
          </ac:spMkLst>
        </pc:spChg>
        <pc:spChg chg="mod">
          <ac:chgData name="Răzvan Cristea" userId="df032329840d68c5" providerId="LiveId" clId="{D24B08DA-073F-48A6-9FA9-8442B1B37CB6}" dt="2024-11-09T15:40:42.522" v="2863"/>
          <ac:spMkLst>
            <pc:docMk/>
            <pc:sldMk cId="2361459224" sldId="270"/>
            <ac:spMk id="11" creationId="{AA31ECA7-1995-5CC2-28B4-1D04673BE1C0}"/>
          </ac:spMkLst>
        </pc:spChg>
        <pc:spChg chg="mod">
          <ac:chgData name="Răzvan Cristea" userId="df032329840d68c5" providerId="LiveId" clId="{D24B08DA-073F-48A6-9FA9-8442B1B37CB6}" dt="2024-11-09T15:40:42.522" v="2863"/>
          <ac:spMkLst>
            <pc:docMk/>
            <pc:sldMk cId="2361459224" sldId="270"/>
            <ac:spMk id="13" creationId="{8A97E545-B427-3DE2-F443-B6E9858B08AA}"/>
          </ac:spMkLst>
        </pc:spChg>
        <pc:spChg chg="mod">
          <ac:chgData name="Răzvan Cristea" userId="df032329840d68c5" providerId="LiveId" clId="{D24B08DA-073F-48A6-9FA9-8442B1B37CB6}" dt="2024-11-09T15:40:42.522" v="2863"/>
          <ac:spMkLst>
            <pc:docMk/>
            <pc:sldMk cId="2361459224" sldId="270"/>
            <ac:spMk id="14" creationId="{B77DB19B-3FB4-0969-35B1-92A93C1ECBA7}"/>
          </ac:spMkLst>
        </pc:spChg>
        <pc:spChg chg="mod">
          <ac:chgData name="Răzvan Cristea" userId="df032329840d68c5" providerId="LiveId" clId="{D24B08DA-073F-48A6-9FA9-8442B1B37CB6}" dt="2024-11-09T15:41:18.882" v="2870" actId="207"/>
          <ac:spMkLst>
            <pc:docMk/>
            <pc:sldMk cId="2361459224" sldId="270"/>
            <ac:spMk id="16" creationId="{AF1376EA-0736-B9B7-7375-80D8F201BD1A}"/>
          </ac:spMkLst>
        </pc:spChg>
        <pc:spChg chg="mod">
          <ac:chgData name="Răzvan Cristea" userId="df032329840d68c5" providerId="LiveId" clId="{D24B08DA-073F-48A6-9FA9-8442B1B37CB6}" dt="2024-11-09T15:40:42.522" v="2863"/>
          <ac:spMkLst>
            <pc:docMk/>
            <pc:sldMk cId="2361459224" sldId="270"/>
            <ac:spMk id="17" creationId="{126516C2-615F-E981-E4B9-F6E36A215121}"/>
          </ac:spMkLst>
        </pc:spChg>
        <pc:spChg chg="mod">
          <ac:chgData name="Răzvan Cristea" userId="df032329840d68c5" providerId="LiveId" clId="{D24B08DA-073F-48A6-9FA9-8442B1B37CB6}" dt="2024-11-09T15:40:42.522" v="2863"/>
          <ac:spMkLst>
            <pc:docMk/>
            <pc:sldMk cId="2361459224" sldId="270"/>
            <ac:spMk id="18" creationId="{C6BDC654-0B5A-F081-2A6D-294EB6AFAF0B}"/>
          </ac:spMkLst>
        </pc:spChg>
        <pc:spChg chg="mod">
          <ac:chgData name="Răzvan Cristea" userId="df032329840d68c5" providerId="LiveId" clId="{D24B08DA-073F-48A6-9FA9-8442B1B37CB6}" dt="2024-11-09T15:40:42.522" v="2863"/>
          <ac:spMkLst>
            <pc:docMk/>
            <pc:sldMk cId="2361459224" sldId="270"/>
            <ac:spMk id="19" creationId="{58B8B77D-6CBA-7F94-2E8C-0FCB580CDF13}"/>
          </ac:spMkLst>
        </pc:spChg>
        <pc:spChg chg="mod">
          <ac:chgData name="Răzvan Cristea" userId="df032329840d68c5" providerId="LiveId" clId="{D24B08DA-073F-48A6-9FA9-8442B1B37CB6}" dt="2024-11-09T15:40:42.522" v="2863"/>
          <ac:spMkLst>
            <pc:docMk/>
            <pc:sldMk cId="2361459224" sldId="270"/>
            <ac:spMk id="20" creationId="{595145D9-2841-F6AB-5B8C-339B214F0BAB}"/>
          </ac:spMkLst>
        </pc:spChg>
        <pc:spChg chg="mod">
          <ac:chgData name="Răzvan Cristea" userId="df032329840d68c5" providerId="LiveId" clId="{D24B08DA-073F-48A6-9FA9-8442B1B37CB6}" dt="2024-11-09T15:40:42.522" v="2863"/>
          <ac:spMkLst>
            <pc:docMk/>
            <pc:sldMk cId="2361459224" sldId="270"/>
            <ac:spMk id="21" creationId="{901DF771-6E6A-E8FC-9509-A6A3E761D197}"/>
          </ac:spMkLst>
        </pc:spChg>
        <pc:spChg chg="mod">
          <ac:chgData name="Răzvan Cristea" userId="df032329840d68c5" providerId="LiveId" clId="{D24B08DA-073F-48A6-9FA9-8442B1B37CB6}" dt="2024-11-09T15:41:18.882" v="2870" actId="207"/>
          <ac:spMkLst>
            <pc:docMk/>
            <pc:sldMk cId="2361459224" sldId="270"/>
            <ac:spMk id="24" creationId="{C472FD26-10BB-0C65-F04F-B43CF3E321A6}"/>
          </ac:spMkLst>
        </pc:spChg>
        <pc:spChg chg="mod">
          <ac:chgData name="Răzvan Cristea" userId="df032329840d68c5" providerId="LiveId" clId="{D24B08DA-073F-48A6-9FA9-8442B1B37CB6}" dt="2024-11-09T15:41:18.882" v="2870" actId="207"/>
          <ac:spMkLst>
            <pc:docMk/>
            <pc:sldMk cId="2361459224" sldId="270"/>
            <ac:spMk id="25" creationId="{24DAA449-EBF5-C83E-2382-21757ABC9054}"/>
          </ac:spMkLst>
        </pc:spChg>
        <pc:spChg chg="mod">
          <ac:chgData name="Răzvan Cristea" userId="df032329840d68c5" providerId="LiveId" clId="{D24B08DA-073F-48A6-9FA9-8442B1B37CB6}" dt="2024-11-09T15:40:42.522" v="2863"/>
          <ac:spMkLst>
            <pc:docMk/>
            <pc:sldMk cId="2361459224" sldId="270"/>
            <ac:spMk id="26" creationId="{4BC341F4-2406-D6DC-D2E0-BF88C74260A5}"/>
          </ac:spMkLst>
        </pc:spChg>
        <pc:spChg chg="mod">
          <ac:chgData name="Răzvan Cristea" userId="df032329840d68c5" providerId="LiveId" clId="{D24B08DA-073F-48A6-9FA9-8442B1B37CB6}" dt="2024-11-09T15:41:18.882" v="2870" actId="207"/>
          <ac:spMkLst>
            <pc:docMk/>
            <pc:sldMk cId="2361459224" sldId="270"/>
            <ac:spMk id="27" creationId="{EBAF3407-FA99-446E-F8C9-B36F6F440038}"/>
          </ac:spMkLst>
        </pc:spChg>
        <pc:spChg chg="mod">
          <ac:chgData name="Răzvan Cristea" userId="df032329840d68c5" providerId="LiveId" clId="{D24B08DA-073F-48A6-9FA9-8442B1B37CB6}" dt="2024-11-09T15:41:11.196" v="2868" actId="207"/>
          <ac:spMkLst>
            <pc:docMk/>
            <pc:sldMk cId="2361459224" sldId="270"/>
            <ac:spMk id="28" creationId="{1C1FCF69-5E19-0834-B228-C412E15A4657}"/>
          </ac:spMkLst>
        </pc:spChg>
        <pc:spChg chg="mod">
          <ac:chgData name="Răzvan Cristea" userId="df032329840d68c5" providerId="LiveId" clId="{D24B08DA-073F-48A6-9FA9-8442B1B37CB6}" dt="2024-11-09T15:41:18.882" v="2870" actId="207"/>
          <ac:spMkLst>
            <pc:docMk/>
            <pc:sldMk cId="2361459224" sldId="270"/>
            <ac:spMk id="29" creationId="{AF266545-DCB5-F38B-FB05-950C78417E15}"/>
          </ac:spMkLst>
        </pc:spChg>
        <pc:spChg chg="mod">
          <ac:chgData name="Răzvan Cristea" userId="df032329840d68c5" providerId="LiveId" clId="{D24B08DA-073F-48A6-9FA9-8442B1B37CB6}" dt="2024-11-09T15:41:26.072" v="2871" actId="207"/>
          <ac:spMkLst>
            <pc:docMk/>
            <pc:sldMk cId="2361459224" sldId="270"/>
            <ac:spMk id="30" creationId="{EE6010F8-C54F-E710-CDFF-242E88054644}"/>
          </ac:spMkLst>
        </pc:spChg>
        <pc:spChg chg="mod">
          <ac:chgData name="Răzvan Cristea" userId="df032329840d68c5" providerId="LiveId" clId="{D24B08DA-073F-48A6-9FA9-8442B1B37CB6}" dt="2024-11-09T15:40:42.522" v="2863"/>
          <ac:spMkLst>
            <pc:docMk/>
            <pc:sldMk cId="2361459224" sldId="270"/>
            <ac:spMk id="31" creationId="{9F522D82-798A-1C71-F6E7-02708CA4A960}"/>
          </ac:spMkLst>
        </pc:spChg>
        <pc:spChg chg="mod">
          <ac:chgData name="Răzvan Cristea" userId="df032329840d68c5" providerId="LiveId" clId="{D24B08DA-073F-48A6-9FA9-8442B1B37CB6}" dt="2024-11-09T15:40:42.522" v="2863"/>
          <ac:spMkLst>
            <pc:docMk/>
            <pc:sldMk cId="2361459224" sldId="270"/>
            <ac:spMk id="32" creationId="{F80A611D-539A-E53B-6E10-2B01F74CBC73}"/>
          </ac:spMkLst>
        </pc:spChg>
        <pc:spChg chg="mod">
          <ac:chgData name="Răzvan Cristea" userId="df032329840d68c5" providerId="LiveId" clId="{D24B08DA-073F-48A6-9FA9-8442B1B37CB6}" dt="2024-11-09T15:40:42.522" v="2863"/>
          <ac:spMkLst>
            <pc:docMk/>
            <pc:sldMk cId="2361459224" sldId="270"/>
            <ac:spMk id="33" creationId="{0AA0B0DC-6E96-3DF6-82CB-D66D4F854C0B}"/>
          </ac:spMkLst>
        </pc:spChg>
        <pc:spChg chg="mod">
          <ac:chgData name="Răzvan Cristea" userId="df032329840d68c5" providerId="LiveId" clId="{D24B08DA-073F-48A6-9FA9-8442B1B37CB6}" dt="2024-11-09T15:41:18.882" v="2870" actId="207"/>
          <ac:spMkLst>
            <pc:docMk/>
            <pc:sldMk cId="2361459224" sldId="270"/>
            <ac:spMk id="34" creationId="{7123DCDE-5A56-1FBA-E375-A143CC598C5C}"/>
          </ac:spMkLst>
        </pc:spChg>
        <pc:spChg chg="mod">
          <ac:chgData name="Răzvan Cristea" userId="df032329840d68c5" providerId="LiveId" clId="{D24B08DA-073F-48A6-9FA9-8442B1B37CB6}" dt="2024-11-09T15:41:18.882" v="2870" actId="207"/>
          <ac:spMkLst>
            <pc:docMk/>
            <pc:sldMk cId="2361459224" sldId="270"/>
            <ac:spMk id="35" creationId="{D02D1CD4-12E8-6421-EE6C-53831CB23AAE}"/>
          </ac:spMkLst>
        </pc:spChg>
        <pc:spChg chg="mod">
          <ac:chgData name="Răzvan Cristea" userId="df032329840d68c5" providerId="LiveId" clId="{D24B08DA-073F-48A6-9FA9-8442B1B37CB6}" dt="2024-11-09T15:40:59.871" v="2866" actId="207"/>
          <ac:spMkLst>
            <pc:docMk/>
            <pc:sldMk cId="2361459224" sldId="270"/>
            <ac:spMk id="45" creationId="{913E4969-978D-C673-B49E-4950452607CC}"/>
          </ac:spMkLst>
        </pc:spChg>
        <pc:spChg chg="mod">
          <ac:chgData name="Răzvan Cristea" userId="df032329840d68c5" providerId="LiveId" clId="{D24B08DA-073F-48A6-9FA9-8442B1B37CB6}" dt="2024-11-09T15:40:59.871" v="2866" actId="207"/>
          <ac:spMkLst>
            <pc:docMk/>
            <pc:sldMk cId="2361459224" sldId="270"/>
            <ac:spMk id="46" creationId="{6BEF45DB-1E65-858B-565D-E440152430A5}"/>
          </ac:spMkLst>
        </pc:spChg>
        <pc:spChg chg="mod">
          <ac:chgData name="Răzvan Cristea" userId="df032329840d68c5" providerId="LiveId" clId="{D24B08DA-073F-48A6-9FA9-8442B1B37CB6}" dt="2024-11-09T15:40:59.871" v="2866" actId="207"/>
          <ac:spMkLst>
            <pc:docMk/>
            <pc:sldMk cId="2361459224" sldId="270"/>
            <ac:spMk id="47" creationId="{D96813D6-C806-42E2-21C3-574A02487A20}"/>
          </ac:spMkLst>
        </pc:spChg>
        <pc:spChg chg="mod">
          <ac:chgData name="Răzvan Cristea" userId="df032329840d68c5" providerId="LiveId" clId="{D24B08DA-073F-48A6-9FA9-8442B1B37CB6}" dt="2024-11-09T15:41:03.842" v="2867" actId="207"/>
          <ac:spMkLst>
            <pc:docMk/>
            <pc:sldMk cId="2361459224" sldId="270"/>
            <ac:spMk id="48" creationId="{28A59A5E-D70E-B94B-68AE-878D78708750}"/>
          </ac:spMkLst>
        </pc:spChg>
        <pc:spChg chg="mod">
          <ac:chgData name="Răzvan Cristea" userId="df032329840d68c5" providerId="LiveId" clId="{D24B08DA-073F-48A6-9FA9-8442B1B37CB6}" dt="2024-11-09T15:41:42.541" v="2876" actId="207"/>
          <ac:spMkLst>
            <pc:docMk/>
            <pc:sldMk cId="2361459224" sldId="270"/>
            <ac:spMk id="50" creationId="{DFF4FE85-61AD-9307-7DE2-606D1DA183A0}"/>
          </ac:spMkLst>
        </pc:spChg>
        <pc:spChg chg="mod">
          <ac:chgData name="Răzvan Cristea" userId="df032329840d68c5" providerId="LiveId" clId="{D24B08DA-073F-48A6-9FA9-8442B1B37CB6}" dt="2024-11-09T15:41:42.541" v="2876" actId="207"/>
          <ac:spMkLst>
            <pc:docMk/>
            <pc:sldMk cId="2361459224" sldId="270"/>
            <ac:spMk id="51" creationId="{72F2A709-16A1-6225-C120-3B5343C534C3}"/>
          </ac:spMkLst>
        </pc:spChg>
        <pc:spChg chg="mod">
          <ac:chgData name="Răzvan Cristea" userId="df032329840d68c5" providerId="LiveId" clId="{D24B08DA-073F-48A6-9FA9-8442B1B37CB6}" dt="2024-11-09T15:41:42.541" v="2876" actId="207"/>
          <ac:spMkLst>
            <pc:docMk/>
            <pc:sldMk cId="2361459224" sldId="270"/>
            <ac:spMk id="52" creationId="{F35735ED-3B9E-502A-BEB9-C0AC15D17161}"/>
          </ac:spMkLst>
        </pc:spChg>
        <pc:spChg chg="mod">
          <ac:chgData name="Răzvan Cristea" userId="df032329840d68c5" providerId="LiveId" clId="{D24B08DA-073F-48A6-9FA9-8442B1B37CB6}" dt="2024-11-09T15:40:59.871" v="2866" actId="207"/>
          <ac:spMkLst>
            <pc:docMk/>
            <pc:sldMk cId="2361459224" sldId="270"/>
            <ac:spMk id="70" creationId="{04D5986F-B643-A5E3-7DE3-822396D3C4E9}"/>
          </ac:spMkLst>
        </pc:spChg>
        <pc:grpChg chg="add del mod">
          <ac:chgData name="Răzvan Cristea" userId="df032329840d68c5" providerId="LiveId" clId="{D24B08DA-073F-48A6-9FA9-8442B1B37CB6}" dt="2024-11-09T15:41:33.352" v="2873" actId="478"/>
          <ac:grpSpMkLst>
            <pc:docMk/>
            <pc:sldMk cId="2361459224" sldId="270"/>
            <ac:grpSpMk id="3" creationId="{E2FB7BCF-2193-D66F-55A0-C5ADE38DD180}"/>
          </ac:grpSpMkLst>
        </pc:grpChg>
        <pc:grpChg chg="add del mod">
          <ac:chgData name="Răzvan Cristea" userId="df032329840d68c5" providerId="LiveId" clId="{D24B08DA-073F-48A6-9FA9-8442B1B37CB6}" dt="2024-11-09T15:41:33.792" v="2874" actId="478"/>
          <ac:grpSpMkLst>
            <pc:docMk/>
            <pc:sldMk cId="2361459224" sldId="270"/>
            <ac:grpSpMk id="15" creationId="{EC029BC1-F338-2C48-AF83-62C009B4BE23}"/>
          </ac:grpSpMkLst>
        </pc:grpChg>
        <pc:grpChg chg="mod">
          <ac:chgData name="Răzvan Cristea" userId="df032329840d68c5" providerId="LiveId" clId="{D24B08DA-073F-48A6-9FA9-8442B1B37CB6}" dt="2024-11-09T15:41:42.541" v="2876" actId="207"/>
          <ac:grpSpMkLst>
            <pc:docMk/>
            <pc:sldMk cId="2361459224" sldId="270"/>
            <ac:grpSpMk id="49" creationId="{ACF5AF0B-CC9B-579B-44D0-929E618FCC31}"/>
          </ac:grpSpMkLst>
        </pc:grpChg>
        <pc:grpChg chg="mod">
          <ac:chgData name="Răzvan Cristea" userId="df032329840d68c5" providerId="LiveId" clId="{D24B08DA-073F-48A6-9FA9-8442B1B37CB6}" dt="2024-11-09T15:40:59.871" v="2866" actId="207"/>
          <ac:grpSpMkLst>
            <pc:docMk/>
            <pc:sldMk cId="2361459224" sldId="270"/>
            <ac:grpSpMk id="71" creationId="{CE88CC57-DFD2-38A0-824B-30EA3AC5C93F}"/>
          </ac:grpSpMkLst>
        </pc:grpChg>
        <pc:grpChg chg="mod">
          <ac:chgData name="Răzvan Cristea" userId="df032329840d68c5" providerId="LiveId" clId="{D24B08DA-073F-48A6-9FA9-8442B1B37CB6}" dt="2024-11-09T15:41:18.882" v="2870" actId="207"/>
          <ac:grpSpMkLst>
            <pc:docMk/>
            <pc:sldMk cId="2361459224" sldId="270"/>
            <ac:grpSpMk id="72" creationId="{D163E6AD-E1B9-E06B-8A0B-02FF3445843B}"/>
          </ac:grpSpMkLst>
        </pc:grpChg>
      </pc:sldChg>
      <pc:sldMasterChg chg="modSldLayout">
        <pc:chgData name="Răzvan Cristea" userId="df032329840d68c5" providerId="LiveId" clId="{D24B08DA-073F-48A6-9FA9-8442B1B37CB6}" dt="2024-11-07T16:46:35.164" v="862"/>
        <pc:sldMasterMkLst>
          <pc:docMk/>
          <pc:sldMasterMk cId="1925327696" sldId="2147483672"/>
        </pc:sldMasterMkLst>
        <pc:sldLayoutChg chg="setBg">
          <pc:chgData name="Răzvan Cristea" userId="df032329840d68c5" providerId="LiveId" clId="{D24B08DA-073F-48A6-9FA9-8442B1B37CB6}" dt="2024-11-07T16:46:35.164" v="862"/>
          <pc:sldLayoutMkLst>
            <pc:docMk/>
            <pc:sldMasterMk cId="1925327696" sldId="2147483672"/>
            <pc:sldLayoutMk cId="239407022" sldId="2147483673"/>
          </pc:sldLayoutMkLst>
        </pc:sldLayoutChg>
      </pc:sldMasterChg>
      <pc:sldMasterChg chg="modSldLayout">
        <pc:chgData name="Răzvan Cristea" userId="df032329840d68c5" providerId="LiveId" clId="{D24B08DA-073F-48A6-9FA9-8442B1B37CB6}" dt="2024-11-07T16:48:06.662" v="863"/>
        <pc:sldMasterMkLst>
          <pc:docMk/>
          <pc:sldMasterMk cId="1115163273" sldId="2147483684"/>
        </pc:sldMasterMkLst>
        <pc:sldLayoutChg chg="setBg">
          <pc:chgData name="Răzvan Cristea" userId="df032329840d68c5" providerId="LiveId" clId="{D24B08DA-073F-48A6-9FA9-8442B1B37CB6}" dt="2024-11-07T16:48:06.662" v="863"/>
          <pc:sldLayoutMkLst>
            <pc:docMk/>
            <pc:sldMasterMk cId="1115163273" sldId="2147483684"/>
            <pc:sldLayoutMk cId="49711155" sldId="2147483685"/>
          </pc:sldLayoutMkLst>
        </pc:sldLayoutChg>
      </pc:sldMasterChg>
      <pc:sldMasterChg chg="modSldLayout">
        <pc:chgData name="Răzvan Cristea" userId="df032329840d68c5" providerId="LiveId" clId="{D24B08DA-073F-48A6-9FA9-8442B1B37CB6}" dt="2024-11-07T16:49:42.450" v="864"/>
        <pc:sldMasterMkLst>
          <pc:docMk/>
          <pc:sldMasterMk cId="2541993892" sldId="2147483696"/>
        </pc:sldMasterMkLst>
        <pc:sldLayoutChg chg="setBg">
          <pc:chgData name="Răzvan Cristea" userId="df032329840d68c5" providerId="LiveId" clId="{D24B08DA-073F-48A6-9FA9-8442B1B37CB6}" dt="2024-11-07T16:49:42.450" v="864"/>
          <pc:sldLayoutMkLst>
            <pc:docMk/>
            <pc:sldMasterMk cId="2541993892" sldId="2147483696"/>
            <pc:sldLayoutMk cId="3743722879" sldId="2147483697"/>
          </pc:sldLayoutMkLst>
        </pc:sldLayoutChg>
      </pc:sldMasterChg>
      <pc:sldMasterChg chg="modSldLayout">
        <pc:chgData name="Răzvan Cristea" userId="df032329840d68c5" providerId="LiveId" clId="{D24B08DA-073F-48A6-9FA9-8442B1B37CB6}" dt="2024-11-07T16:55:08.657" v="865"/>
        <pc:sldMasterMkLst>
          <pc:docMk/>
          <pc:sldMasterMk cId="757010132" sldId="2147483708"/>
        </pc:sldMasterMkLst>
        <pc:sldLayoutChg chg="setBg">
          <pc:chgData name="Răzvan Cristea" userId="df032329840d68c5" providerId="LiveId" clId="{D24B08DA-073F-48A6-9FA9-8442B1B37CB6}" dt="2024-11-07T16:55:08.657" v="865"/>
          <pc:sldLayoutMkLst>
            <pc:docMk/>
            <pc:sldMasterMk cId="757010132" sldId="2147483708"/>
            <pc:sldLayoutMk cId="3437160017" sldId="2147483709"/>
          </pc:sldLayoutMkLst>
        </pc:sldLayoutChg>
      </pc:sldMasterChg>
      <pc:sldMasterChg chg="modSldLayout">
        <pc:chgData name="Răzvan Cristea" userId="df032329840d68c5" providerId="LiveId" clId="{D24B08DA-073F-48A6-9FA9-8442B1B37CB6}" dt="2024-11-07T16:57:42.655" v="876"/>
        <pc:sldMasterMkLst>
          <pc:docMk/>
          <pc:sldMasterMk cId="3445107679" sldId="2147483720"/>
        </pc:sldMasterMkLst>
        <pc:sldLayoutChg chg="setBg">
          <pc:chgData name="Răzvan Cristea" userId="df032329840d68c5" providerId="LiveId" clId="{D24B08DA-073F-48A6-9FA9-8442B1B37CB6}" dt="2024-11-07T16:57:42.655" v="876"/>
          <pc:sldLayoutMkLst>
            <pc:docMk/>
            <pc:sldMasterMk cId="3445107679" sldId="2147483720"/>
            <pc:sldLayoutMk cId="1617288127" sldId="2147483721"/>
          </pc:sldLayoutMkLst>
        </pc:sldLayoutChg>
      </pc:sldMasterChg>
      <pc:sldMasterChg chg="modSldLayout">
        <pc:chgData name="Răzvan Cristea" userId="df032329840d68c5" providerId="LiveId" clId="{D24B08DA-073F-48A6-9FA9-8442B1B37CB6}" dt="2024-11-07T16:59:24.193" v="879"/>
        <pc:sldMasterMkLst>
          <pc:docMk/>
          <pc:sldMasterMk cId="1280235249" sldId="2147483732"/>
        </pc:sldMasterMkLst>
        <pc:sldLayoutChg chg="setBg">
          <pc:chgData name="Răzvan Cristea" userId="df032329840d68c5" providerId="LiveId" clId="{D24B08DA-073F-48A6-9FA9-8442B1B37CB6}" dt="2024-11-07T16:59:24.193" v="879"/>
          <pc:sldLayoutMkLst>
            <pc:docMk/>
            <pc:sldMasterMk cId="1280235249" sldId="2147483732"/>
            <pc:sldLayoutMk cId="774698925" sldId="2147483733"/>
          </pc:sldLayoutMkLst>
        </pc:sldLayoutChg>
      </pc:sldMasterChg>
      <pc:sldMasterChg chg="modSldLayout">
        <pc:chgData name="Răzvan Cristea" userId="df032329840d68c5" providerId="LiveId" clId="{D24B08DA-073F-48A6-9FA9-8442B1B37CB6}" dt="2024-11-07T17:00:43.393" v="880"/>
        <pc:sldMasterMkLst>
          <pc:docMk/>
          <pc:sldMasterMk cId="2745356721" sldId="2147483744"/>
        </pc:sldMasterMkLst>
        <pc:sldLayoutChg chg="setBg">
          <pc:chgData name="Răzvan Cristea" userId="df032329840d68c5" providerId="LiveId" clId="{D24B08DA-073F-48A6-9FA9-8442B1B37CB6}" dt="2024-11-07T17:00:43.393" v="880"/>
          <pc:sldLayoutMkLst>
            <pc:docMk/>
            <pc:sldMasterMk cId="2745356721" sldId="2147483744"/>
            <pc:sldLayoutMk cId="2536818256" sldId="2147483745"/>
          </pc:sldLayoutMkLst>
        </pc:sldLayoutChg>
      </pc:sldMasterChg>
      <pc:sldMasterChg chg="modSldLayout">
        <pc:chgData name="Răzvan Cristea" userId="df032329840d68c5" providerId="LiveId" clId="{D24B08DA-073F-48A6-9FA9-8442B1B37CB6}" dt="2024-11-07T18:45:44.857" v="1466"/>
        <pc:sldMasterMkLst>
          <pc:docMk/>
          <pc:sldMasterMk cId="3465993295" sldId="2147483768"/>
        </pc:sldMasterMkLst>
        <pc:sldLayoutChg chg="setBg">
          <pc:chgData name="Răzvan Cristea" userId="df032329840d68c5" providerId="LiveId" clId="{D24B08DA-073F-48A6-9FA9-8442B1B37CB6}" dt="2024-11-07T18:45:44.857" v="1466"/>
          <pc:sldLayoutMkLst>
            <pc:docMk/>
            <pc:sldMasterMk cId="3465993295" sldId="2147483768"/>
            <pc:sldLayoutMk cId="1180759765" sldId="214748376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644" y="2992968"/>
            <a:ext cx="8745300" cy="6366933"/>
          </a:xfrm>
        </p:spPr>
        <p:txBody>
          <a:bodyPr anchor="b"/>
          <a:lstStyle>
            <a:lvl1pPr algn="ctr">
              <a:defRPr sz="67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6074" y="9605435"/>
            <a:ext cx="7716441" cy="4415365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441" indent="0" algn="ctr">
              <a:buNone/>
              <a:defRPr sz="2250"/>
            </a:lvl2pPr>
            <a:lvl3pPr marL="1028883" indent="0" algn="ctr">
              <a:buNone/>
              <a:defRPr sz="2025"/>
            </a:lvl3pPr>
            <a:lvl4pPr marL="1543324" indent="0" algn="ctr">
              <a:buNone/>
              <a:defRPr sz="1800"/>
            </a:lvl4pPr>
            <a:lvl5pPr marL="2057766" indent="0" algn="ctr">
              <a:buNone/>
              <a:defRPr sz="1800"/>
            </a:lvl5pPr>
            <a:lvl6pPr marL="2572207" indent="0" algn="ctr">
              <a:buNone/>
              <a:defRPr sz="1800"/>
            </a:lvl6pPr>
            <a:lvl7pPr marL="3086649" indent="0" algn="ctr">
              <a:buNone/>
              <a:defRPr sz="1800"/>
            </a:lvl7pPr>
            <a:lvl8pPr marL="3601090" indent="0" algn="ctr">
              <a:buNone/>
              <a:defRPr sz="1800"/>
            </a:lvl8pPr>
            <a:lvl9pPr marL="4115532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3AFA-9B71-4016-9069-30F4EA05C0B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6803-1142-41B4-90C3-AE7576AE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59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3AFA-9B71-4016-9069-30F4EA05C0B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6803-1142-41B4-90C3-AE7576AE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1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2771" y="973667"/>
            <a:ext cx="2218477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341" y="973667"/>
            <a:ext cx="652682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3AFA-9B71-4016-9069-30F4EA05C0B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6803-1142-41B4-90C3-AE7576AE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0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3AFA-9B71-4016-9069-30F4EA05C0B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6803-1142-41B4-90C3-AE7576AE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982" y="4559305"/>
            <a:ext cx="8873907" cy="7607299"/>
          </a:xfrm>
        </p:spPr>
        <p:txBody>
          <a:bodyPr anchor="b"/>
          <a:lstStyle>
            <a:lvl1pPr>
              <a:defRPr sz="67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982" y="12238572"/>
            <a:ext cx="8873907" cy="4000499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1pPr>
            <a:lvl2pPr marL="514441" indent="0">
              <a:buNone/>
              <a:defRPr sz="2250">
                <a:solidFill>
                  <a:schemeClr val="tx1">
                    <a:tint val="82000"/>
                  </a:schemeClr>
                </a:solidFill>
              </a:defRPr>
            </a:lvl2pPr>
            <a:lvl3pPr marL="1028883" indent="0">
              <a:buNone/>
              <a:defRPr sz="2025">
                <a:solidFill>
                  <a:schemeClr val="tx1">
                    <a:tint val="82000"/>
                  </a:schemeClr>
                </a:solidFill>
              </a:defRPr>
            </a:lvl3pPr>
            <a:lvl4pPr marL="1543324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4pPr>
            <a:lvl5pPr marL="2057766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5pPr>
            <a:lvl6pPr marL="2572207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6pPr>
            <a:lvl7pPr marL="3086649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7pPr>
            <a:lvl8pPr marL="360109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8pPr>
            <a:lvl9pPr marL="4115532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3AFA-9B71-4016-9069-30F4EA05C0B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6803-1142-41B4-90C3-AE7576AE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9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340" y="4868333"/>
            <a:ext cx="437265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8598" y="4868333"/>
            <a:ext cx="437265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3AFA-9B71-4016-9069-30F4EA05C0B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6803-1142-41B4-90C3-AE7576AE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11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81" y="973671"/>
            <a:ext cx="8873907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682" y="4483101"/>
            <a:ext cx="4352554" cy="219709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441" indent="0">
              <a:buNone/>
              <a:defRPr sz="2250" b="1"/>
            </a:lvl2pPr>
            <a:lvl3pPr marL="1028883" indent="0">
              <a:buNone/>
              <a:defRPr sz="2025" b="1"/>
            </a:lvl3pPr>
            <a:lvl4pPr marL="1543324" indent="0">
              <a:buNone/>
              <a:defRPr sz="1800" b="1"/>
            </a:lvl4pPr>
            <a:lvl5pPr marL="2057766" indent="0">
              <a:buNone/>
              <a:defRPr sz="1800" b="1"/>
            </a:lvl5pPr>
            <a:lvl6pPr marL="2572207" indent="0">
              <a:buNone/>
              <a:defRPr sz="1800" b="1"/>
            </a:lvl6pPr>
            <a:lvl7pPr marL="3086649" indent="0">
              <a:buNone/>
              <a:defRPr sz="1800" b="1"/>
            </a:lvl7pPr>
            <a:lvl8pPr marL="3601090" indent="0">
              <a:buNone/>
              <a:defRPr sz="1800" b="1"/>
            </a:lvl8pPr>
            <a:lvl9pPr marL="4115532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682" y="6680200"/>
            <a:ext cx="4352554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8598" y="4483101"/>
            <a:ext cx="4373990" cy="219709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441" indent="0">
              <a:buNone/>
              <a:defRPr sz="2250" b="1"/>
            </a:lvl2pPr>
            <a:lvl3pPr marL="1028883" indent="0">
              <a:buNone/>
              <a:defRPr sz="2025" b="1"/>
            </a:lvl3pPr>
            <a:lvl4pPr marL="1543324" indent="0">
              <a:buNone/>
              <a:defRPr sz="1800" b="1"/>
            </a:lvl4pPr>
            <a:lvl5pPr marL="2057766" indent="0">
              <a:buNone/>
              <a:defRPr sz="1800" b="1"/>
            </a:lvl5pPr>
            <a:lvl6pPr marL="2572207" indent="0">
              <a:buNone/>
              <a:defRPr sz="1800" b="1"/>
            </a:lvl6pPr>
            <a:lvl7pPr marL="3086649" indent="0">
              <a:buNone/>
              <a:defRPr sz="1800" b="1"/>
            </a:lvl7pPr>
            <a:lvl8pPr marL="3601090" indent="0">
              <a:buNone/>
              <a:defRPr sz="1800" b="1"/>
            </a:lvl8pPr>
            <a:lvl9pPr marL="4115532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8598" y="6680200"/>
            <a:ext cx="437399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3AFA-9B71-4016-9069-30F4EA05C0B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6803-1142-41B4-90C3-AE7576AE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6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3AFA-9B71-4016-9069-30F4EA05C0B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6803-1142-41B4-90C3-AE7576AE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4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3AFA-9B71-4016-9069-30F4EA05C0B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6803-1142-41B4-90C3-AE7576AE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0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81" y="1219200"/>
            <a:ext cx="3318337" cy="4267200"/>
          </a:xfrm>
        </p:spPr>
        <p:txBody>
          <a:bodyPr anchor="b"/>
          <a:lstStyle>
            <a:lvl1pPr>
              <a:defRPr sz="36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990" y="2633138"/>
            <a:ext cx="5208598" cy="12996333"/>
          </a:xfrm>
        </p:spPr>
        <p:txBody>
          <a:bodyPr/>
          <a:lstStyle>
            <a:lvl1pPr>
              <a:defRPr sz="3601"/>
            </a:lvl1pPr>
            <a:lvl2pPr>
              <a:defRPr sz="3151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681" y="5486400"/>
            <a:ext cx="3318337" cy="10164235"/>
          </a:xfrm>
        </p:spPr>
        <p:txBody>
          <a:bodyPr/>
          <a:lstStyle>
            <a:lvl1pPr marL="0" indent="0">
              <a:buNone/>
              <a:defRPr sz="1800"/>
            </a:lvl1pPr>
            <a:lvl2pPr marL="514441" indent="0">
              <a:buNone/>
              <a:defRPr sz="1575"/>
            </a:lvl2pPr>
            <a:lvl3pPr marL="1028883" indent="0">
              <a:buNone/>
              <a:defRPr sz="1350"/>
            </a:lvl3pPr>
            <a:lvl4pPr marL="1543324" indent="0">
              <a:buNone/>
              <a:defRPr sz="1125"/>
            </a:lvl4pPr>
            <a:lvl5pPr marL="2057766" indent="0">
              <a:buNone/>
              <a:defRPr sz="1125"/>
            </a:lvl5pPr>
            <a:lvl6pPr marL="2572207" indent="0">
              <a:buNone/>
              <a:defRPr sz="1125"/>
            </a:lvl6pPr>
            <a:lvl7pPr marL="3086649" indent="0">
              <a:buNone/>
              <a:defRPr sz="1125"/>
            </a:lvl7pPr>
            <a:lvl8pPr marL="3601090" indent="0">
              <a:buNone/>
              <a:defRPr sz="1125"/>
            </a:lvl8pPr>
            <a:lvl9pPr marL="4115532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3AFA-9B71-4016-9069-30F4EA05C0B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6803-1142-41B4-90C3-AE7576AE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81" y="1219200"/>
            <a:ext cx="3318337" cy="4267200"/>
          </a:xfrm>
        </p:spPr>
        <p:txBody>
          <a:bodyPr anchor="b"/>
          <a:lstStyle>
            <a:lvl1pPr>
              <a:defRPr sz="36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990" y="2633138"/>
            <a:ext cx="5208598" cy="12996333"/>
          </a:xfrm>
        </p:spPr>
        <p:txBody>
          <a:bodyPr anchor="t"/>
          <a:lstStyle>
            <a:lvl1pPr marL="0" indent="0">
              <a:buNone/>
              <a:defRPr sz="3601"/>
            </a:lvl1pPr>
            <a:lvl2pPr marL="514441" indent="0">
              <a:buNone/>
              <a:defRPr sz="3151"/>
            </a:lvl2pPr>
            <a:lvl3pPr marL="1028883" indent="0">
              <a:buNone/>
              <a:defRPr sz="2700"/>
            </a:lvl3pPr>
            <a:lvl4pPr marL="1543324" indent="0">
              <a:buNone/>
              <a:defRPr sz="2250"/>
            </a:lvl4pPr>
            <a:lvl5pPr marL="2057766" indent="0">
              <a:buNone/>
              <a:defRPr sz="2250"/>
            </a:lvl5pPr>
            <a:lvl6pPr marL="2572207" indent="0">
              <a:buNone/>
              <a:defRPr sz="2250"/>
            </a:lvl6pPr>
            <a:lvl7pPr marL="3086649" indent="0">
              <a:buNone/>
              <a:defRPr sz="2250"/>
            </a:lvl7pPr>
            <a:lvl8pPr marL="3601090" indent="0">
              <a:buNone/>
              <a:defRPr sz="2250"/>
            </a:lvl8pPr>
            <a:lvl9pPr marL="4115532" indent="0">
              <a:buNone/>
              <a:defRPr sz="2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681" y="5486400"/>
            <a:ext cx="3318337" cy="10164235"/>
          </a:xfrm>
        </p:spPr>
        <p:txBody>
          <a:bodyPr/>
          <a:lstStyle>
            <a:lvl1pPr marL="0" indent="0">
              <a:buNone/>
              <a:defRPr sz="1800"/>
            </a:lvl1pPr>
            <a:lvl2pPr marL="514441" indent="0">
              <a:buNone/>
              <a:defRPr sz="1575"/>
            </a:lvl2pPr>
            <a:lvl3pPr marL="1028883" indent="0">
              <a:buNone/>
              <a:defRPr sz="1350"/>
            </a:lvl3pPr>
            <a:lvl4pPr marL="1543324" indent="0">
              <a:buNone/>
              <a:defRPr sz="1125"/>
            </a:lvl4pPr>
            <a:lvl5pPr marL="2057766" indent="0">
              <a:buNone/>
              <a:defRPr sz="1125"/>
            </a:lvl5pPr>
            <a:lvl6pPr marL="2572207" indent="0">
              <a:buNone/>
              <a:defRPr sz="1125"/>
            </a:lvl6pPr>
            <a:lvl7pPr marL="3086649" indent="0">
              <a:buNone/>
              <a:defRPr sz="1125"/>
            </a:lvl7pPr>
            <a:lvl8pPr marL="3601090" indent="0">
              <a:buNone/>
              <a:defRPr sz="1125"/>
            </a:lvl8pPr>
            <a:lvl9pPr marL="4115532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3AFA-9B71-4016-9069-30F4EA05C0B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6803-1142-41B4-90C3-AE7576AE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1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341" y="973671"/>
            <a:ext cx="8873907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341" y="4868333"/>
            <a:ext cx="8873907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341" y="16950271"/>
            <a:ext cx="2314932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323AFA-9B71-4016-9069-30F4EA05C0B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8095" y="16950271"/>
            <a:ext cx="3472398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6315" y="16950271"/>
            <a:ext cx="2314932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6D6803-1142-41B4-90C3-AE7576AE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9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028883" rtl="0" eaLnBrk="1" latinLnBrk="0" hangingPunct="1">
        <a:lnSpc>
          <a:spcPct val="90000"/>
        </a:lnSpc>
        <a:spcBef>
          <a:spcPct val="0"/>
        </a:spcBef>
        <a:buNone/>
        <a:defRPr sz="49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21" indent="-257221" algn="l" defTabSz="1028883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1" kern="1200">
          <a:solidFill>
            <a:schemeClr val="tx1"/>
          </a:solidFill>
          <a:latin typeface="+mn-lt"/>
          <a:ea typeface="+mn-ea"/>
          <a:cs typeface="+mn-cs"/>
        </a:defRPr>
      </a:lvl1pPr>
      <a:lvl2pPr marL="771662" indent="-257221" algn="l" defTabSz="102888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6104" indent="-257221" algn="l" defTabSz="102888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545" indent="-257221" algn="l" defTabSz="102888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986" indent="-257221" algn="l" defTabSz="102888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9428" indent="-257221" algn="l" defTabSz="102888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869" indent="-257221" algn="l" defTabSz="102888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8311" indent="-257221" algn="l" defTabSz="102888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2752" indent="-257221" algn="l" defTabSz="102888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88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441" algn="l" defTabSz="102888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883" algn="l" defTabSz="102888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324" algn="l" defTabSz="102888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766" algn="l" defTabSz="102888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2207" algn="l" defTabSz="102888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649" algn="l" defTabSz="102888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1090" algn="l" defTabSz="102888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5532" algn="l" defTabSz="102888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FAB15262-F26A-FD6D-260F-B3834D5B80CB}"/>
              </a:ext>
            </a:extLst>
          </p:cNvPr>
          <p:cNvGrpSpPr/>
          <p:nvPr/>
        </p:nvGrpSpPr>
        <p:grpSpPr>
          <a:xfrm>
            <a:off x="5198243" y="17975076"/>
            <a:ext cx="4992502" cy="284723"/>
            <a:chOff x="5198243" y="17975076"/>
            <a:chExt cx="4992502" cy="284723"/>
          </a:xfrm>
          <a:solidFill>
            <a:srgbClr val="FF9900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AC5DF2C-D317-E037-464A-56359DEB0E28}"/>
                </a:ext>
              </a:extLst>
            </p:cNvPr>
            <p:cNvSpPr/>
            <p:nvPr/>
          </p:nvSpPr>
          <p:spPr>
            <a:xfrm>
              <a:off x="5198243" y="17975079"/>
              <a:ext cx="4608697" cy="284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rgbClr val="9999FF"/>
                  </a:solidFill>
                </a:rPr>
                <a:t> 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AF8AEA9-0890-24BE-9E29-D8B62AB4B66A}"/>
                </a:ext>
              </a:extLst>
            </p:cNvPr>
            <p:cNvSpPr/>
            <p:nvPr/>
          </p:nvSpPr>
          <p:spPr>
            <a:xfrm>
              <a:off x="9879090" y="17975076"/>
              <a:ext cx="311655" cy="2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rgbClr val="9999FF"/>
                  </a:solidFill>
                </a:rPr>
                <a:t>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8A51882-EEF3-C24F-D489-94C9A16A1C38}"/>
                </a:ext>
              </a:extLst>
            </p:cNvPr>
            <p:cNvSpPr/>
            <p:nvPr/>
          </p:nvSpPr>
          <p:spPr>
            <a:xfrm>
              <a:off x="9879090" y="17975076"/>
              <a:ext cx="162911" cy="284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rgbClr val="9999FF"/>
                  </a:solidFill>
                </a:rPr>
                <a:t> 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F9E0497-D067-2A36-4402-531A8B06215C}"/>
              </a:ext>
            </a:extLst>
          </p:cNvPr>
          <p:cNvSpPr txBox="1"/>
          <p:nvPr/>
        </p:nvSpPr>
        <p:spPr>
          <a:xfrm>
            <a:off x="5194983" y="17975074"/>
            <a:ext cx="46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Airborne II Pilot" panose="02000000000000000000" pitchFamily="2" charset="-79"/>
                <a:cs typeface="Airborne II Pilot" panose="02000000000000000000" pitchFamily="2" charset="-79"/>
              </a:rPr>
              <a:t>USS STARLIGHT [NCC-1602] classified ACCESS SYSTEM 47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47090-A04A-6D64-E629-298BA12CA2CD}"/>
              </a:ext>
            </a:extLst>
          </p:cNvPr>
          <p:cNvSpPr txBox="1"/>
          <p:nvPr/>
        </p:nvSpPr>
        <p:spPr>
          <a:xfrm>
            <a:off x="5113249" y="8787"/>
            <a:ext cx="47597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FF9900"/>
                </a:solidFill>
                <a:latin typeface="Darbots" pitchFamily="50" charset="0"/>
                <a:cs typeface="Airborne II Pilot" panose="02000000000000000000" pitchFamily="2" charset="-79"/>
              </a:rPr>
              <a:t>Smart Board Modular Platform LCARS Data Node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0C6CC59-6A41-1CFA-720E-71EEAB0C8206}"/>
              </a:ext>
            </a:extLst>
          </p:cNvPr>
          <p:cNvGrpSpPr/>
          <p:nvPr/>
        </p:nvGrpSpPr>
        <p:grpSpPr>
          <a:xfrm>
            <a:off x="0" y="24264"/>
            <a:ext cx="10184703" cy="5672224"/>
            <a:chOff x="0" y="24264"/>
            <a:chExt cx="10184703" cy="5672224"/>
          </a:xfrm>
          <a:solidFill>
            <a:srgbClr val="9A99FF"/>
          </a:solidFill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2FF75F0-7C38-92C0-6556-5FAF90536AA2}"/>
                </a:ext>
              </a:extLst>
            </p:cNvPr>
            <p:cNvSpPr/>
            <p:nvPr/>
          </p:nvSpPr>
          <p:spPr>
            <a:xfrm>
              <a:off x="9873048" y="24264"/>
              <a:ext cx="311655" cy="2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rgbClr val="9999FF"/>
                  </a:solidFill>
                </a:rPr>
                <a:t>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9EBE8E-254C-AAAA-82DC-D0A4425EDBEB}"/>
                </a:ext>
              </a:extLst>
            </p:cNvPr>
            <p:cNvSpPr/>
            <p:nvPr/>
          </p:nvSpPr>
          <p:spPr>
            <a:xfrm>
              <a:off x="9873048" y="24264"/>
              <a:ext cx="162911" cy="284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rgbClr val="9999FF"/>
                  </a:solidFill>
                </a:rPr>
                <a:t> 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6989952-04C9-EC35-E4B2-044A91DC33B7}"/>
                </a:ext>
              </a:extLst>
            </p:cNvPr>
            <p:cNvSpPr/>
            <p:nvPr/>
          </p:nvSpPr>
          <p:spPr>
            <a:xfrm>
              <a:off x="0" y="24264"/>
              <a:ext cx="1219559" cy="11424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CC88FF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153029-1C4A-EA9B-9542-0D26CFE9D83A}"/>
                </a:ext>
              </a:extLst>
            </p:cNvPr>
            <p:cNvSpPr/>
            <p:nvPr/>
          </p:nvSpPr>
          <p:spPr>
            <a:xfrm>
              <a:off x="0" y="595493"/>
              <a:ext cx="788726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CC88FF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DD4568D-2A3A-08FE-D84D-2D4348A8F785}"/>
                </a:ext>
              </a:extLst>
            </p:cNvPr>
            <p:cNvSpPr/>
            <p:nvPr/>
          </p:nvSpPr>
          <p:spPr>
            <a:xfrm>
              <a:off x="0" y="4043240"/>
              <a:ext cx="788726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CC88FF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70C613F-4CAF-7B6E-2F3F-9019C7F4ADE1}"/>
                </a:ext>
              </a:extLst>
            </p:cNvPr>
            <p:cNvSpPr/>
            <p:nvPr/>
          </p:nvSpPr>
          <p:spPr>
            <a:xfrm>
              <a:off x="0" y="2893991"/>
              <a:ext cx="788726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 dirty="0">
                <a:solidFill>
                  <a:srgbClr val="CC88FF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D532E91-00C7-9A14-94A6-E9AF8119E6FB}"/>
                </a:ext>
              </a:extLst>
            </p:cNvPr>
            <p:cNvSpPr/>
            <p:nvPr/>
          </p:nvSpPr>
          <p:spPr>
            <a:xfrm>
              <a:off x="0" y="1744742"/>
              <a:ext cx="788726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CC88FF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63129F-EA88-41CC-EE38-6048FE2F0DAD}"/>
                </a:ext>
              </a:extLst>
            </p:cNvPr>
            <p:cNvSpPr/>
            <p:nvPr/>
          </p:nvSpPr>
          <p:spPr>
            <a:xfrm>
              <a:off x="0" y="5192488"/>
              <a:ext cx="788726" cy="50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CC88FF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A7043-AA8B-2309-A8F6-66D46A171F2D}"/>
                </a:ext>
              </a:extLst>
            </p:cNvPr>
            <p:cNvSpPr/>
            <p:nvPr/>
          </p:nvSpPr>
          <p:spPr>
            <a:xfrm>
              <a:off x="566643" y="24267"/>
              <a:ext cx="4546606" cy="2711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CC88FF"/>
                </a:solidFill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5576A26-3A2D-B2D9-F007-B279351FDDC5}"/>
                </a:ext>
              </a:extLst>
            </p:cNvPr>
            <p:cNvSpPr/>
            <p:nvPr/>
          </p:nvSpPr>
          <p:spPr>
            <a:xfrm>
              <a:off x="791988" y="295394"/>
              <a:ext cx="1294634" cy="10039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 dirty="0">
                <a:solidFill>
                  <a:srgbClr val="9999FF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0ABA881-2C34-A3ED-7DA2-9002609754DA}"/>
              </a:ext>
            </a:extLst>
          </p:cNvPr>
          <p:cNvGrpSpPr/>
          <p:nvPr/>
        </p:nvGrpSpPr>
        <p:grpSpPr>
          <a:xfrm>
            <a:off x="0" y="12889744"/>
            <a:ext cx="10187852" cy="5370055"/>
            <a:chOff x="0" y="12889744"/>
            <a:chExt cx="10187852" cy="5370055"/>
          </a:xfrm>
          <a:solidFill>
            <a:srgbClr val="CB99CC"/>
          </a:solidFill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8A88FCA-D19F-0C0A-CDCE-454525E8C299}"/>
                </a:ext>
              </a:extLst>
            </p:cNvPr>
            <p:cNvSpPr/>
            <p:nvPr/>
          </p:nvSpPr>
          <p:spPr>
            <a:xfrm>
              <a:off x="9876197" y="12889744"/>
              <a:ext cx="311655" cy="2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rgbClr val="9999FF"/>
                  </a:solidFill>
                </a:rPr>
                <a:t> 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00FB862-598E-E156-AAE0-56E502AA71C7}"/>
                </a:ext>
              </a:extLst>
            </p:cNvPr>
            <p:cNvSpPr/>
            <p:nvPr/>
          </p:nvSpPr>
          <p:spPr>
            <a:xfrm>
              <a:off x="9876197" y="12889744"/>
              <a:ext cx="162911" cy="284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rgbClr val="9999FF"/>
                  </a:solidFill>
                </a:rPr>
                <a:t> 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CF166B6-EF50-3B0A-6EE0-4C0FE278EA97}"/>
                </a:ext>
              </a:extLst>
            </p:cNvPr>
            <p:cNvSpPr/>
            <p:nvPr/>
          </p:nvSpPr>
          <p:spPr>
            <a:xfrm>
              <a:off x="0" y="17279093"/>
              <a:ext cx="1183895" cy="9807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7788FF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7843F1-3929-1D7C-7E74-43AB6842FE8C}"/>
                </a:ext>
              </a:extLst>
            </p:cNvPr>
            <p:cNvSpPr/>
            <p:nvPr/>
          </p:nvSpPr>
          <p:spPr>
            <a:xfrm>
              <a:off x="6411" y="16774395"/>
              <a:ext cx="788726" cy="9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7788FF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2F08AAD-1C67-9991-BD63-7673CC95906C}"/>
                </a:ext>
              </a:extLst>
            </p:cNvPr>
            <p:cNvSpPr/>
            <p:nvPr/>
          </p:nvSpPr>
          <p:spPr>
            <a:xfrm>
              <a:off x="0" y="16185282"/>
              <a:ext cx="788726" cy="50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7788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D7CBE0-79E1-4DF1-14EF-6634C3276ED1}"/>
                </a:ext>
              </a:extLst>
            </p:cNvPr>
            <p:cNvSpPr/>
            <p:nvPr/>
          </p:nvSpPr>
          <p:spPr>
            <a:xfrm>
              <a:off x="566642" y="17975077"/>
              <a:ext cx="4546607" cy="284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rgbClr val="7788FF"/>
                  </a:solidFill>
                </a:rPr>
                <a:t> 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A9D5C1D-E3F3-51E6-D5D0-5D8E3651876E}"/>
                </a:ext>
              </a:extLst>
            </p:cNvPr>
            <p:cNvSpPr/>
            <p:nvPr/>
          </p:nvSpPr>
          <p:spPr>
            <a:xfrm>
              <a:off x="791988" y="16971128"/>
              <a:ext cx="1294634" cy="10039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 dirty="0">
                <a:solidFill>
                  <a:srgbClr val="9999FF"/>
                </a:solidFill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89DC9AF-6BC2-AC2A-03B7-FB8E688C365C}"/>
                </a:ext>
              </a:extLst>
            </p:cNvPr>
            <p:cNvSpPr/>
            <p:nvPr/>
          </p:nvSpPr>
          <p:spPr>
            <a:xfrm>
              <a:off x="0" y="12889744"/>
              <a:ext cx="1219559" cy="11424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CC88FF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4B14DE7-204F-06E7-525C-0CCE1DD8B1FE}"/>
                </a:ext>
              </a:extLst>
            </p:cNvPr>
            <p:cNvSpPr/>
            <p:nvPr/>
          </p:nvSpPr>
          <p:spPr>
            <a:xfrm>
              <a:off x="0" y="13460973"/>
              <a:ext cx="788726" cy="9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CC88FF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38C1001-ECA2-4A59-3AFD-98FEDD5DC505}"/>
                </a:ext>
              </a:extLst>
            </p:cNvPr>
            <p:cNvSpPr/>
            <p:nvPr/>
          </p:nvSpPr>
          <p:spPr>
            <a:xfrm>
              <a:off x="569792" y="12889747"/>
              <a:ext cx="4546606" cy="2711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CC88FF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12C9BD7-9ABC-16FA-74DA-5BBEFF2A14A0}"/>
                </a:ext>
              </a:extLst>
            </p:cNvPr>
            <p:cNvSpPr/>
            <p:nvPr/>
          </p:nvSpPr>
          <p:spPr>
            <a:xfrm>
              <a:off x="795137" y="13160874"/>
              <a:ext cx="1294634" cy="10039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 dirty="0">
                <a:solidFill>
                  <a:srgbClr val="9999FF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AD105AF-269B-5984-5121-3DCEFF1B3870}"/>
                </a:ext>
              </a:extLst>
            </p:cNvPr>
            <p:cNvSpPr/>
            <p:nvPr/>
          </p:nvSpPr>
          <p:spPr>
            <a:xfrm>
              <a:off x="0" y="14518086"/>
              <a:ext cx="788726" cy="50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7788FF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CBECEE2-5B28-6354-C6C8-E6F77C544AD1}"/>
              </a:ext>
            </a:extLst>
          </p:cNvPr>
          <p:cNvGrpSpPr/>
          <p:nvPr/>
        </p:nvGrpSpPr>
        <p:grpSpPr>
          <a:xfrm>
            <a:off x="5194982" y="12509236"/>
            <a:ext cx="4989721" cy="284723"/>
            <a:chOff x="5194982" y="12747361"/>
            <a:chExt cx="4989721" cy="284723"/>
          </a:xfrm>
          <a:solidFill>
            <a:srgbClr val="CC6698"/>
          </a:solidFill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CD9BCC8-0F15-34E1-169D-DF14485CA407}"/>
                </a:ext>
              </a:extLst>
            </p:cNvPr>
            <p:cNvSpPr/>
            <p:nvPr/>
          </p:nvSpPr>
          <p:spPr>
            <a:xfrm>
              <a:off x="9873048" y="12747361"/>
              <a:ext cx="311655" cy="2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DC250B4-A5A4-52AD-0F19-D15D8AEA010F}"/>
                </a:ext>
              </a:extLst>
            </p:cNvPr>
            <p:cNvSpPr/>
            <p:nvPr/>
          </p:nvSpPr>
          <p:spPr>
            <a:xfrm>
              <a:off x="9873048" y="12747361"/>
              <a:ext cx="162911" cy="284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8256FA9-8E65-D468-E64D-C1DD187A23AF}"/>
                </a:ext>
              </a:extLst>
            </p:cNvPr>
            <p:cNvSpPr/>
            <p:nvPr/>
          </p:nvSpPr>
          <p:spPr>
            <a:xfrm>
              <a:off x="5194982" y="12747364"/>
              <a:ext cx="4596612" cy="284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chemeClr val="accent2"/>
                  </a:solidFill>
                </a:rPr>
                <a:t> 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C769F71-FD94-D6AF-7351-0EE0D3A52FF5}"/>
              </a:ext>
            </a:extLst>
          </p:cNvPr>
          <p:cNvGrpSpPr/>
          <p:nvPr/>
        </p:nvGrpSpPr>
        <p:grpSpPr>
          <a:xfrm>
            <a:off x="0" y="7117179"/>
            <a:ext cx="5109987" cy="5676780"/>
            <a:chOff x="0" y="7355304"/>
            <a:chExt cx="5109987" cy="5676780"/>
          </a:xfrm>
          <a:solidFill>
            <a:srgbClr val="FFCC9A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DCF597-F729-4156-22E4-8342F424CEE8}"/>
                </a:ext>
              </a:extLst>
            </p:cNvPr>
            <p:cNvSpPr/>
            <p:nvPr/>
          </p:nvSpPr>
          <p:spPr>
            <a:xfrm>
              <a:off x="6411" y="7355304"/>
              <a:ext cx="788726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 dirty="0">
                <a:solidFill>
                  <a:srgbClr val="FFAA90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455806A-32C4-77FA-F572-DABEB37A218E}"/>
                </a:ext>
              </a:extLst>
            </p:cNvPr>
            <p:cNvSpPr/>
            <p:nvPr/>
          </p:nvSpPr>
          <p:spPr>
            <a:xfrm>
              <a:off x="0" y="10829980"/>
              <a:ext cx="788726" cy="50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FFAA90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1323A6-B53D-0097-A363-023C123C7CD2}"/>
                </a:ext>
              </a:extLst>
            </p:cNvPr>
            <p:cNvSpPr/>
            <p:nvPr/>
          </p:nvSpPr>
          <p:spPr>
            <a:xfrm>
              <a:off x="6411" y="8521192"/>
              <a:ext cx="788726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FFAA90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AA9F7C1-CA61-E028-1EC9-1D4F4DC3D5D1}"/>
                </a:ext>
              </a:extLst>
            </p:cNvPr>
            <p:cNvSpPr/>
            <p:nvPr/>
          </p:nvSpPr>
          <p:spPr>
            <a:xfrm>
              <a:off x="6411" y="9674120"/>
              <a:ext cx="788726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FFAA90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197B00B-E379-D933-03F6-2C164748952F}"/>
                </a:ext>
              </a:extLst>
            </p:cNvPr>
            <p:cNvSpPr/>
            <p:nvPr/>
          </p:nvSpPr>
          <p:spPr>
            <a:xfrm>
              <a:off x="563380" y="12747362"/>
              <a:ext cx="4546607" cy="284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rgbClr val="7788FF"/>
                  </a:solidFill>
                </a:rPr>
                <a:t> 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86EE26E-9C34-D924-6AD8-EB668F794801}"/>
                </a:ext>
              </a:extLst>
            </p:cNvPr>
            <p:cNvSpPr/>
            <p:nvPr/>
          </p:nvSpPr>
          <p:spPr>
            <a:xfrm>
              <a:off x="0" y="12051378"/>
              <a:ext cx="1183895" cy="9807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7788FF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9EB2544-2782-27CF-C214-0C442645127D}"/>
                </a:ext>
              </a:extLst>
            </p:cNvPr>
            <p:cNvSpPr/>
            <p:nvPr/>
          </p:nvSpPr>
          <p:spPr>
            <a:xfrm>
              <a:off x="0" y="11409578"/>
              <a:ext cx="788726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7788FF"/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6C54166-1D7F-B683-B145-3253E1031B62}"/>
                </a:ext>
              </a:extLst>
            </p:cNvPr>
            <p:cNvSpPr/>
            <p:nvPr/>
          </p:nvSpPr>
          <p:spPr>
            <a:xfrm>
              <a:off x="788726" y="11743413"/>
              <a:ext cx="1294634" cy="10039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 dirty="0">
                <a:solidFill>
                  <a:srgbClr val="9999FF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BF6DD06-43F2-C127-B6FC-34DC3D1F46B5}"/>
              </a:ext>
            </a:extLst>
          </p:cNvPr>
          <p:cNvSpPr txBox="1"/>
          <p:nvPr/>
        </p:nvSpPr>
        <p:spPr>
          <a:xfrm>
            <a:off x="5106838" y="12883966"/>
            <a:ext cx="4766210" cy="30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70" i="0" dirty="0">
                <a:solidFill>
                  <a:srgbClr val="CD6667"/>
                </a:solidFill>
                <a:effectLst/>
                <a:latin typeface="Airborne II Pilot" panose="02000000000000000000" pitchFamily="2" charset="-79"/>
                <a:cs typeface="Airborne II Pilot" panose="02000000000000000000" pitchFamily="2" charset="-79"/>
              </a:rPr>
              <a:t>SUBLEVEL {441 188} COMMUNICATION MASTER CONTROL</a:t>
            </a:r>
            <a:endParaRPr lang="en-US" sz="1370" dirty="0">
              <a:solidFill>
                <a:srgbClr val="CD6667"/>
              </a:solidFill>
              <a:latin typeface="Airborne II Pilot" panose="02000000000000000000" pitchFamily="2" charset="-79"/>
              <a:cs typeface="Airborne II Pilot" panose="02000000000000000000" pitchFamily="2" charset="-79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1EB498-AA6A-EEEE-A398-E8AB60245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2977" y="-301983"/>
            <a:ext cx="10288588" cy="1028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06B992C-B327-8A54-4589-83A8CA27E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440" y="10968473"/>
            <a:ext cx="10288588" cy="581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53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121B1-81E0-3302-09BC-D16512E5C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B68BA6F2-E834-E522-3009-1C67B9404355}"/>
              </a:ext>
            </a:extLst>
          </p:cNvPr>
          <p:cNvGrpSpPr/>
          <p:nvPr/>
        </p:nvGrpSpPr>
        <p:grpSpPr>
          <a:xfrm>
            <a:off x="5198243" y="17975076"/>
            <a:ext cx="4992502" cy="284723"/>
            <a:chOff x="5198243" y="17975076"/>
            <a:chExt cx="4992502" cy="284723"/>
          </a:xfrm>
          <a:solidFill>
            <a:srgbClr val="4A72CA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ED41DEA-35C9-8877-3190-1CB4051DBF80}"/>
                </a:ext>
              </a:extLst>
            </p:cNvPr>
            <p:cNvSpPr/>
            <p:nvPr/>
          </p:nvSpPr>
          <p:spPr>
            <a:xfrm>
              <a:off x="5198243" y="17975079"/>
              <a:ext cx="4608697" cy="284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rgbClr val="9999FF"/>
                  </a:solidFill>
                </a:rPr>
                <a:t> 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3E83DC6-60E8-96CD-D50E-2B2D8506218A}"/>
                </a:ext>
              </a:extLst>
            </p:cNvPr>
            <p:cNvSpPr/>
            <p:nvPr/>
          </p:nvSpPr>
          <p:spPr>
            <a:xfrm>
              <a:off x="9879090" y="17975076"/>
              <a:ext cx="311655" cy="2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rgbClr val="9999FF"/>
                  </a:solidFill>
                </a:rPr>
                <a:t>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5064F6B-DAAE-F040-2D1C-B0CC5F4503F4}"/>
                </a:ext>
              </a:extLst>
            </p:cNvPr>
            <p:cNvSpPr/>
            <p:nvPr/>
          </p:nvSpPr>
          <p:spPr>
            <a:xfrm>
              <a:off x="9879090" y="17975076"/>
              <a:ext cx="162911" cy="284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rgbClr val="9999FF"/>
                  </a:solidFill>
                </a:rPr>
                <a:t> 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13135F2-8D11-28E8-DF04-44BC0C2F574D}"/>
              </a:ext>
            </a:extLst>
          </p:cNvPr>
          <p:cNvSpPr txBox="1"/>
          <p:nvPr/>
        </p:nvSpPr>
        <p:spPr>
          <a:xfrm>
            <a:off x="5194983" y="17975074"/>
            <a:ext cx="46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  <a:lumOff val="75000"/>
                  </a:schemeClr>
                </a:solidFill>
                <a:latin typeface="Airborne II Pilot" panose="02000000000000000000" pitchFamily="2" charset="-79"/>
                <a:cs typeface="Airborne II Pilot" panose="02000000000000000000" pitchFamily="2" charset="-79"/>
              </a:rPr>
              <a:t>USS STARLIGHT [NCC-1602] classified ACCESS SYSTEM 47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E8992B-E36E-B9E9-098C-07CB8F447639}"/>
              </a:ext>
            </a:extLst>
          </p:cNvPr>
          <p:cNvSpPr txBox="1"/>
          <p:nvPr/>
        </p:nvSpPr>
        <p:spPr>
          <a:xfrm>
            <a:off x="5113249" y="8787"/>
            <a:ext cx="47597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97C3E0"/>
                </a:solidFill>
                <a:latin typeface="Darbots" pitchFamily="50" charset="0"/>
                <a:cs typeface="Airborne II Pilot" panose="02000000000000000000" pitchFamily="2" charset="-79"/>
              </a:rPr>
              <a:t>Smart Board Modular Platform Def Stealth Mode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50B0527-F79E-A83F-6C6C-36667AB3C015}"/>
              </a:ext>
            </a:extLst>
          </p:cNvPr>
          <p:cNvGrpSpPr/>
          <p:nvPr/>
        </p:nvGrpSpPr>
        <p:grpSpPr>
          <a:xfrm>
            <a:off x="0" y="24264"/>
            <a:ext cx="10184703" cy="5672224"/>
            <a:chOff x="0" y="24264"/>
            <a:chExt cx="10184703" cy="5672224"/>
          </a:xfrm>
          <a:solidFill>
            <a:srgbClr val="2250B5"/>
          </a:solidFill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8DD9BBB-45FC-1C01-6BC4-79F91655FCB3}"/>
                </a:ext>
              </a:extLst>
            </p:cNvPr>
            <p:cNvSpPr/>
            <p:nvPr/>
          </p:nvSpPr>
          <p:spPr>
            <a:xfrm>
              <a:off x="9873048" y="24264"/>
              <a:ext cx="311655" cy="2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rgbClr val="9999FF"/>
                  </a:solidFill>
                </a:rPr>
                <a:t>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A4609C-9FED-F025-EC1A-3FAB6CD7B3EA}"/>
                </a:ext>
              </a:extLst>
            </p:cNvPr>
            <p:cNvSpPr/>
            <p:nvPr/>
          </p:nvSpPr>
          <p:spPr>
            <a:xfrm>
              <a:off x="9873048" y="24264"/>
              <a:ext cx="162911" cy="284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rgbClr val="9999FF"/>
                  </a:solidFill>
                </a:rPr>
                <a:t> 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111EBCC-433B-D2D9-D59E-E71CC2B3FF51}"/>
                </a:ext>
              </a:extLst>
            </p:cNvPr>
            <p:cNvSpPr/>
            <p:nvPr/>
          </p:nvSpPr>
          <p:spPr>
            <a:xfrm>
              <a:off x="0" y="24264"/>
              <a:ext cx="1219559" cy="11424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CC88FF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20EE07-BE61-B10B-979F-CC375B1539DF}"/>
                </a:ext>
              </a:extLst>
            </p:cNvPr>
            <p:cNvSpPr/>
            <p:nvPr/>
          </p:nvSpPr>
          <p:spPr>
            <a:xfrm>
              <a:off x="0" y="595493"/>
              <a:ext cx="788726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CC88FF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65CA480-1CF6-026D-C59E-B70E26FD3AD7}"/>
                </a:ext>
              </a:extLst>
            </p:cNvPr>
            <p:cNvSpPr/>
            <p:nvPr/>
          </p:nvSpPr>
          <p:spPr>
            <a:xfrm>
              <a:off x="0" y="4043240"/>
              <a:ext cx="788726" cy="1080000"/>
            </a:xfrm>
            <a:prstGeom prst="rect">
              <a:avLst/>
            </a:prstGeom>
            <a:solidFill>
              <a:srgbClr val="113C8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CC88FF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A65B436-D231-4FAD-E1DC-0FDDBA5CD8AE}"/>
                </a:ext>
              </a:extLst>
            </p:cNvPr>
            <p:cNvSpPr/>
            <p:nvPr/>
          </p:nvSpPr>
          <p:spPr>
            <a:xfrm>
              <a:off x="0" y="2893991"/>
              <a:ext cx="788726" cy="1080000"/>
            </a:xfrm>
            <a:prstGeom prst="rect">
              <a:avLst/>
            </a:prstGeom>
            <a:solidFill>
              <a:srgbClr val="4A72C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 dirty="0">
                <a:solidFill>
                  <a:srgbClr val="CC88FF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4C2A7E0-3A27-4420-6415-0AEA79AEBAC0}"/>
                </a:ext>
              </a:extLst>
            </p:cNvPr>
            <p:cNvSpPr/>
            <p:nvPr/>
          </p:nvSpPr>
          <p:spPr>
            <a:xfrm>
              <a:off x="0" y="1744742"/>
              <a:ext cx="788726" cy="1080000"/>
            </a:xfrm>
            <a:prstGeom prst="rect">
              <a:avLst/>
            </a:prstGeom>
            <a:solidFill>
              <a:srgbClr val="4A72C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CC88FF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FFE863A-604B-D0D3-95EC-AD36FA05DB08}"/>
                </a:ext>
              </a:extLst>
            </p:cNvPr>
            <p:cNvSpPr/>
            <p:nvPr/>
          </p:nvSpPr>
          <p:spPr>
            <a:xfrm>
              <a:off x="0" y="5192488"/>
              <a:ext cx="788726" cy="504000"/>
            </a:xfrm>
            <a:prstGeom prst="rect">
              <a:avLst/>
            </a:prstGeom>
            <a:solidFill>
              <a:srgbClr val="2250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CC88FF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8380C50-41B1-825B-1D25-0DE3F12B6D3E}"/>
                </a:ext>
              </a:extLst>
            </p:cNvPr>
            <p:cNvSpPr/>
            <p:nvPr/>
          </p:nvSpPr>
          <p:spPr>
            <a:xfrm>
              <a:off x="566643" y="24267"/>
              <a:ext cx="4546606" cy="2711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CC88FF"/>
                </a:solidFill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B3A5A9C-40C1-AED0-DD99-2E6A4278B23E}"/>
                </a:ext>
              </a:extLst>
            </p:cNvPr>
            <p:cNvSpPr/>
            <p:nvPr/>
          </p:nvSpPr>
          <p:spPr>
            <a:xfrm>
              <a:off x="791988" y="295394"/>
              <a:ext cx="1294634" cy="10039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 dirty="0">
                <a:solidFill>
                  <a:srgbClr val="9999FF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8AAE08-AF96-D0A3-217C-6B27DF00EC99}"/>
              </a:ext>
            </a:extLst>
          </p:cNvPr>
          <p:cNvGrpSpPr/>
          <p:nvPr/>
        </p:nvGrpSpPr>
        <p:grpSpPr>
          <a:xfrm>
            <a:off x="0" y="12889744"/>
            <a:ext cx="10187852" cy="5370055"/>
            <a:chOff x="0" y="12889744"/>
            <a:chExt cx="10187852" cy="5370055"/>
          </a:xfrm>
          <a:solidFill>
            <a:srgbClr val="2250B5"/>
          </a:solidFill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BBAA736-4DA6-F0D5-6779-EC188BC612DD}"/>
                </a:ext>
              </a:extLst>
            </p:cNvPr>
            <p:cNvSpPr/>
            <p:nvPr/>
          </p:nvSpPr>
          <p:spPr>
            <a:xfrm>
              <a:off x="9876197" y="12889744"/>
              <a:ext cx="311655" cy="2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rgbClr val="9999FF"/>
                  </a:solidFill>
                </a:rPr>
                <a:t> 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43C9748-655D-9FB0-DC58-CA69534BE2C4}"/>
                </a:ext>
              </a:extLst>
            </p:cNvPr>
            <p:cNvSpPr/>
            <p:nvPr/>
          </p:nvSpPr>
          <p:spPr>
            <a:xfrm>
              <a:off x="9876197" y="12889744"/>
              <a:ext cx="162911" cy="284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rgbClr val="9999FF"/>
                  </a:solidFill>
                </a:rPr>
                <a:t> 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A9A22E0-F31D-834C-5C1E-C8C34589E537}"/>
                </a:ext>
              </a:extLst>
            </p:cNvPr>
            <p:cNvSpPr/>
            <p:nvPr/>
          </p:nvSpPr>
          <p:spPr>
            <a:xfrm>
              <a:off x="0" y="17279093"/>
              <a:ext cx="1183895" cy="9807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7788FF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5332CF3-3FA3-6776-A038-ACC09ACEE357}"/>
                </a:ext>
              </a:extLst>
            </p:cNvPr>
            <p:cNvSpPr/>
            <p:nvPr/>
          </p:nvSpPr>
          <p:spPr>
            <a:xfrm>
              <a:off x="3262" y="16637293"/>
              <a:ext cx="788726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7788FF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F5BF6B-BEE0-512C-E310-59B390C5802C}"/>
                </a:ext>
              </a:extLst>
            </p:cNvPr>
            <p:cNvSpPr/>
            <p:nvPr/>
          </p:nvSpPr>
          <p:spPr>
            <a:xfrm>
              <a:off x="0" y="16049439"/>
              <a:ext cx="788726" cy="504000"/>
            </a:xfrm>
            <a:prstGeom prst="rect">
              <a:avLst/>
            </a:prstGeom>
            <a:solidFill>
              <a:srgbClr val="325D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7788FF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2A76C03-BDA0-E319-F944-A2AA6B6765ED}"/>
                </a:ext>
              </a:extLst>
            </p:cNvPr>
            <p:cNvSpPr/>
            <p:nvPr/>
          </p:nvSpPr>
          <p:spPr>
            <a:xfrm>
              <a:off x="0" y="14613191"/>
              <a:ext cx="788726" cy="504000"/>
            </a:xfrm>
            <a:prstGeom prst="rect">
              <a:avLst/>
            </a:prstGeom>
            <a:solidFill>
              <a:srgbClr val="4A72C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7788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6FAEF1-29B2-A5E6-B674-C970CAF2ACB2}"/>
                </a:ext>
              </a:extLst>
            </p:cNvPr>
            <p:cNvSpPr/>
            <p:nvPr/>
          </p:nvSpPr>
          <p:spPr>
            <a:xfrm>
              <a:off x="566642" y="17975077"/>
              <a:ext cx="4546607" cy="284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rgbClr val="7788FF"/>
                  </a:solidFill>
                </a:rPr>
                <a:t> 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854C713-F1BC-5FF3-1E4E-62F1D58C9185}"/>
                </a:ext>
              </a:extLst>
            </p:cNvPr>
            <p:cNvSpPr/>
            <p:nvPr/>
          </p:nvSpPr>
          <p:spPr>
            <a:xfrm>
              <a:off x="791988" y="16971128"/>
              <a:ext cx="1294634" cy="10039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 dirty="0">
                <a:solidFill>
                  <a:srgbClr val="9999FF"/>
                </a:solidFill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7B0490B-DFDE-C953-0BDC-1AD63730AA6F}"/>
                </a:ext>
              </a:extLst>
            </p:cNvPr>
            <p:cNvSpPr/>
            <p:nvPr/>
          </p:nvSpPr>
          <p:spPr>
            <a:xfrm>
              <a:off x="0" y="12889744"/>
              <a:ext cx="1219559" cy="11424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CC88FF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23C5C7-E9F9-7956-CD70-13C86597FF2C}"/>
                </a:ext>
              </a:extLst>
            </p:cNvPr>
            <p:cNvSpPr/>
            <p:nvPr/>
          </p:nvSpPr>
          <p:spPr>
            <a:xfrm>
              <a:off x="0" y="13460973"/>
              <a:ext cx="788726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CC88FF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C8D971-085A-C176-5F4C-30D281790782}"/>
                </a:ext>
              </a:extLst>
            </p:cNvPr>
            <p:cNvSpPr/>
            <p:nvPr/>
          </p:nvSpPr>
          <p:spPr>
            <a:xfrm>
              <a:off x="569792" y="12889747"/>
              <a:ext cx="4546606" cy="2711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CC88FF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7CC793F-8259-5739-1D23-BFF240EB5EFF}"/>
                </a:ext>
              </a:extLst>
            </p:cNvPr>
            <p:cNvSpPr/>
            <p:nvPr/>
          </p:nvSpPr>
          <p:spPr>
            <a:xfrm>
              <a:off x="795137" y="13160874"/>
              <a:ext cx="1294634" cy="10039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 dirty="0">
                <a:solidFill>
                  <a:srgbClr val="9999FF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CC0852C-81AD-740F-618E-D6DA3FA0225A}"/>
              </a:ext>
            </a:extLst>
          </p:cNvPr>
          <p:cNvGrpSpPr/>
          <p:nvPr/>
        </p:nvGrpSpPr>
        <p:grpSpPr>
          <a:xfrm>
            <a:off x="5194982" y="12508787"/>
            <a:ext cx="4989721" cy="284723"/>
            <a:chOff x="5194982" y="12747361"/>
            <a:chExt cx="4989721" cy="284723"/>
          </a:xfrm>
          <a:solidFill>
            <a:srgbClr val="113C87"/>
          </a:solidFill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516FFCA-A894-8E84-8749-4220760F23EA}"/>
                </a:ext>
              </a:extLst>
            </p:cNvPr>
            <p:cNvSpPr/>
            <p:nvPr/>
          </p:nvSpPr>
          <p:spPr>
            <a:xfrm>
              <a:off x="9873048" y="12747361"/>
              <a:ext cx="311655" cy="2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378AD9B-1CB1-4DC6-2EE4-06D72E971C64}"/>
                </a:ext>
              </a:extLst>
            </p:cNvPr>
            <p:cNvSpPr/>
            <p:nvPr/>
          </p:nvSpPr>
          <p:spPr>
            <a:xfrm>
              <a:off x="9873048" y="12747361"/>
              <a:ext cx="162911" cy="284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0DAF059-F254-64FB-EE3F-A9941B82CD2D}"/>
                </a:ext>
              </a:extLst>
            </p:cNvPr>
            <p:cNvSpPr/>
            <p:nvPr/>
          </p:nvSpPr>
          <p:spPr>
            <a:xfrm>
              <a:off x="5194982" y="12747364"/>
              <a:ext cx="4596612" cy="284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chemeClr val="accent2"/>
                  </a:solidFill>
                </a:rPr>
                <a:t> 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4EC507F-542C-AE85-0072-CF755C27E865}"/>
              </a:ext>
            </a:extLst>
          </p:cNvPr>
          <p:cNvGrpSpPr/>
          <p:nvPr/>
        </p:nvGrpSpPr>
        <p:grpSpPr>
          <a:xfrm>
            <a:off x="0" y="6656309"/>
            <a:ext cx="5109987" cy="6137201"/>
            <a:chOff x="0" y="6894883"/>
            <a:chExt cx="5109987" cy="6137201"/>
          </a:xfrm>
          <a:solidFill>
            <a:srgbClr val="4A72CA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8DAA492-0B4E-3188-6E05-25E0C46E11C9}"/>
                </a:ext>
              </a:extLst>
            </p:cNvPr>
            <p:cNvSpPr/>
            <p:nvPr/>
          </p:nvSpPr>
          <p:spPr>
            <a:xfrm>
              <a:off x="0" y="6894883"/>
              <a:ext cx="788726" cy="431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FFAA9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E69E01-8ED4-A000-A95B-46CFCC06D19B}"/>
                </a:ext>
              </a:extLst>
            </p:cNvPr>
            <p:cNvSpPr/>
            <p:nvPr/>
          </p:nvSpPr>
          <p:spPr>
            <a:xfrm>
              <a:off x="0" y="7419947"/>
              <a:ext cx="788726" cy="1080000"/>
            </a:xfrm>
            <a:prstGeom prst="rect">
              <a:avLst/>
            </a:prstGeom>
            <a:solidFill>
              <a:srgbClr val="2250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 dirty="0">
                <a:solidFill>
                  <a:srgbClr val="FFAA90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C65CAFD-E801-EA77-13BE-AD64EFB657FC}"/>
                </a:ext>
              </a:extLst>
            </p:cNvPr>
            <p:cNvSpPr/>
            <p:nvPr/>
          </p:nvSpPr>
          <p:spPr>
            <a:xfrm>
              <a:off x="0" y="10898171"/>
              <a:ext cx="788726" cy="431999"/>
            </a:xfrm>
            <a:prstGeom prst="rect">
              <a:avLst/>
            </a:prstGeom>
            <a:solidFill>
              <a:srgbClr val="325D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FFAA90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B921DC-4E87-4B01-D3D9-4CAD50C51250}"/>
                </a:ext>
              </a:extLst>
            </p:cNvPr>
            <p:cNvSpPr/>
            <p:nvPr/>
          </p:nvSpPr>
          <p:spPr>
            <a:xfrm>
              <a:off x="0" y="8579355"/>
              <a:ext cx="788726" cy="1080000"/>
            </a:xfrm>
            <a:prstGeom prst="rect">
              <a:avLst/>
            </a:prstGeom>
            <a:solidFill>
              <a:srgbClr val="2250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FFAA90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F3B86C3-4F4F-24C9-CE05-C2E8863EFF5C}"/>
                </a:ext>
              </a:extLst>
            </p:cNvPr>
            <p:cNvSpPr/>
            <p:nvPr/>
          </p:nvSpPr>
          <p:spPr>
            <a:xfrm>
              <a:off x="0" y="9738763"/>
              <a:ext cx="788726" cy="1080000"/>
            </a:xfrm>
            <a:prstGeom prst="rect">
              <a:avLst/>
            </a:prstGeom>
            <a:solidFill>
              <a:srgbClr val="113C8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FFAA90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7580CB8-EC7A-4CE9-3A96-4BF63281294C}"/>
                </a:ext>
              </a:extLst>
            </p:cNvPr>
            <p:cNvSpPr/>
            <p:nvPr/>
          </p:nvSpPr>
          <p:spPr>
            <a:xfrm>
              <a:off x="563380" y="12747362"/>
              <a:ext cx="4546607" cy="284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rgbClr val="7788FF"/>
                  </a:solidFill>
                </a:rPr>
                <a:t> 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3D044F3-4BE0-2993-FD04-4776E097ED31}"/>
                </a:ext>
              </a:extLst>
            </p:cNvPr>
            <p:cNvSpPr/>
            <p:nvPr/>
          </p:nvSpPr>
          <p:spPr>
            <a:xfrm>
              <a:off x="0" y="12051378"/>
              <a:ext cx="1183895" cy="9807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7788FF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FC521B1-105D-9A18-BA5C-226E4F4F417A}"/>
                </a:ext>
              </a:extLst>
            </p:cNvPr>
            <p:cNvSpPr/>
            <p:nvPr/>
          </p:nvSpPr>
          <p:spPr>
            <a:xfrm>
              <a:off x="0" y="11409578"/>
              <a:ext cx="788726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7788FF"/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0C95C9F0-1357-12C1-8B2E-4A8A44749D3E}"/>
                </a:ext>
              </a:extLst>
            </p:cNvPr>
            <p:cNvSpPr/>
            <p:nvPr/>
          </p:nvSpPr>
          <p:spPr>
            <a:xfrm>
              <a:off x="788726" y="11743413"/>
              <a:ext cx="1294634" cy="10039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 dirty="0">
                <a:solidFill>
                  <a:srgbClr val="9999FF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2D126A6-3295-0320-4DBB-8005F59DA198}"/>
              </a:ext>
            </a:extLst>
          </p:cNvPr>
          <p:cNvSpPr txBox="1"/>
          <p:nvPr/>
        </p:nvSpPr>
        <p:spPr>
          <a:xfrm>
            <a:off x="5106838" y="12885081"/>
            <a:ext cx="4766210" cy="30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70" i="0" dirty="0">
                <a:solidFill>
                  <a:srgbClr val="97C3E0"/>
                </a:solidFill>
                <a:effectLst/>
                <a:latin typeface="Airborne II Pilot" panose="02000000000000000000" pitchFamily="2" charset="-79"/>
                <a:cs typeface="Airborne II Pilot" panose="02000000000000000000" pitchFamily="2" charset="-79"/>
              </a:rPr>
              <a:t>SUBLEVEL {441 188} COMMUNICATION MASTER CONTROL</a:t>
            </a:r>
            <a:endParaRPr lang="en-US" sz="1370" dirty="0">
              <a:solidFill>
                <a:srgbClr val="97C3E0"/>
              </a:solidFill>
              <a:latin typeface="Airborne II Pilot" panose="02000000000000000000" pitchFamily="2" charset="-79"/>
              <a:cs typeface="Airborne II Pilot" panose="02000000000000000000" pitchFamily="2" charset="-79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B57ADD-40C4-16EB-C576-2FB0A0D25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2977" y="-301983"/>
            <a:ext cx="10288588" cy="1028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03AC35-A323-63DC-CC21-F5F554458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440" y="10968473"/>
            <a:ext cx="10288588" cy="581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31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357A1-AB82-1586-C832-7B530B9E3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>
            <a:extLst>
              <a:ext uri="{FF2B5EF4-FFF2-40B4-BE49-F238E27FC236}">
                <a16:creationId xmlns:a16="http://schemas.microsoft.com/office/drawing/2014/main" id="{677F5ABF-5854-6762-6166-04A51304D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2977" y="-301983"/>
            <a:ext cx="10288588" cy="1028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E95EC4E6-384E-A847-9AB1-79261C98E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440" y="10968473"/>
            <a:ext cx="10288588" cy="581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32B57586-603D-9D5F-CF2A-F66FF4ED1A4D}"/>
              </a:ext>
            </a:extLst>
          </p:cNvPr>
          <p:cNvGrpSpPr/>
          <p:nvPr/>
        </p:nvGrpSpPr>
        <p:grpSpPr>
          <a:xfrm>
            <a:off x="0" y="24264"/>
            <a:ext cx="10184703" cy="5672224"/>
            <a:chOff x="0" y="24264"/>
            <a:chExt cx="10184703" cy="5672224"/>
          </a:xfrm>
          <a:solidFill>
            <a:srgbClr val="9A99FF"/>
          </a:solidFill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8951159-4DC5-98DB-97F1-BFD9A5F6B1A9}"/>
                </a:ext>
              </a:extLst>
            </p:cNvPr>
            <p:cNvSpPr/>
            <p:nvPr/>
          </p:nvSpPr>
          <p:spPr>
            <a:xfrm>
              <a:off x="9873048" y="24264"/>
              <a:ext cx="311655" cy="2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rgbClr val="9999FF"/>
                  </a:solidFill>
                </a:rPr>
                <a:t> 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2A04C0C-E465-A980-E88C-323122906827}"/>
                </a:ext>
              </a:extLst>
            </p:cNvPr>
            <p:cNvSpPr/>
            <p:nvPr/>
          </p:nvSpPr>
          <p:spPr>
            <a:xfrm>
              <a:off x="9873048" y="24264"/>
              <a:ext cx="162911" cy="284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rgbClr val="9999FF"/>
                  </a:solidFill>
                </a:rPr>
                <a:t> 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69B76A7-DA7F-5D55-1BD7-342CB3A3F35B}"/>
                </a:ext>
              </a:extLst>
            </p:cNvPr>
            <p:cNvSpPr/>
            <p:nvPr/>
          </p:nvSpPr>
          <p:spPr>
            <a:xfrm>
              <a:off x="0" y="24264"/>
              <a:ext cx="1219559" cy="11424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CC88FF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099419F-8DC8-12F8-D8F2-323031B17D1D}"/>
                </a:ext>
              </a:extLst>
            </p:cNvPr>
            <p:cNvSpPr/>
            <p:nvPr/>
          </p:nvSpPr>
          <p:spPr>
            <a:xfrm>
              <a:off x="0" y="595493"/>
              <a:ext cx="788726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CC88FF"/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8B53D89-7C25-1FC7-0762-EEE7AE6054DE}"/>
                </a:ext>
              </a:extLst>
            </p:cNvPr>
            <p:cNvSpPr/>
            <p:nvPr/>
          </p:nvSpPr>
          <p:spPr>
            <a:xfrm>
              <a:off x="0" y="4043240"/>
              <a:ext cx="788726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CC88FF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837145D-2EB5-5EC3-BEFA-0E334401DA07}"/>
                </a:ext>
              </a:extLst>
            </p:cNvPr>
            <p:cNvSpPr/>
            <p:nvPr/>
          </p:nvSpPr>
          <p:spPr>
            <a:xfrm>
              <a:off x="0" y="2893991"/>
              <a:ext cx="788726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 dirty="0">
                <a:solidFill>
                  <a:srgbClr val="CC88FF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D14116C-4AD1-B603-8A21-7A53EE0AE843}"/>
                </a:ext>
              </a:extLst>
            </p:cNvPr>
            <p:cNvSpPr/>
            <p:nvPr/>
          </p:nvSpPr>
          <p:spPr>
            <a:xfrm>
              <a:off x="0" y="1744742"/>
              <a:ext cx="788726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CC88FF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69259EC-FA08-7AE7-119A-5E138B68599F}"/>
                </a:ext>
              </a:extLst>
            </p:cNvPr>
            <p:cNvSpPr/>
            <p:nvPr/>
          </p:nvSpPr>
          <p:spPr>
            <a:xfrm>
              <a:off x="0" y="5192488"/>
              <a:ext cx="788726" cy="50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CC88FF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8FB17E7-7AC0-FF88-1124-7912FAB2D6CF}"/>
                </a:ext>
              </a:extLst>
            </p:cNvPr>
            <p:cNvSpPr/>
            <p:nvPr/>
          </p:nvSpPr>
          <p:spPr>
            <a:xfrm>
              <a:off x="566643" y="24267"/>
              <a:ext cx="4546606" cy="2711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CC88FF"/>
                </a:solidFill>
              </a:endParaRP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F4849B0B-7925-308B-ED6F-A94B30910E35}"/>
                </a:ext>
              </a:extLst>
            </p:cNvPr>
            <p:cNvSpPr/>
            <p:nvPr/>
          </p:nvSpPr>
          <p:spPr>
            <a:xfrm>
              <a:off x="791988" y="295394"/>
              <a:ext cx="1294634" cy="10039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 dirty="0">
                <a:solidFill>
                  <a:srgbClr val="9999FF"/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949B808-3734-FEC7-701D-B0107885654B}"/>
              </a:ext>
            </a:extLst>
          </p:cNvPr>
          <p:cNvGrpSpPr/>
          <p:nvPr/>
        </p:nvGrpSpPr>
        <p:grpSpPr>
          <a:xfrm>
            <a:off x="5194982" y="12509236"/>
            <a:ext cx="4989721" cy="284723"/>
            <a:chOff x="5194982" y="12747361"/>
            <a:chExt cx="4989721" cy="284723"/>
          </a:xfrm>
          <a:solidFill>
            <a:srgbClr val="FF9900"/>
          </a:solidFill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1C87AC8-996E-E594-5C91-C477DB36125F}"/>
                </a:ext>
              </a:extLst>
            </p:cNvPr>
            <p:cNvSpPr/>
            <p:nvPr/>
          </p:nvSpPr>
          <p:spPr>
            <a:xfrm>
              <a:off x="9873048" y="12747361"/>
              <a:ext cx="311655" cy="2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934E615-3557-868A-6088-18B8564FB496}"/>
                </a:ext>
              </a:extLst>
            </p:cNvPr>
            <p:cNvSpPr/>
            <p:nvPr/>
          </p:nvSpPr>
          <p:spPr>
            <a:xfrm>
              <a:off x="9873048" y="12747361"/>
              <a:ext cx="162911" cy="284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3C6A2D5-B0C6-E1D4-4CBD-84EF2AEF5B9A}"/>
                </a:ext>
              </a:extLst>
            </p:cNvPr>
            <p:cNvSpPr/>
            <p:nvPr/>
          </p:nvSpPr>
          <p:spPr>
            <a:xfrm>
              <a:off x="5194982" y="12747364"/>
              <a:ext cx="4596612" cy="284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chemeClr val="accent2"/>
                  </a:solidFill>
                </a:rPr>
                <a:t> 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3890078-2E00-7EC0-013C-5B8C38C4ABC4}"/>
              </a:ext>
            </a:extLst>
          </p:cNvPr>
          <p:cNvGrpSpPr/>
          <p:nvPr/>
        </p:nvGrpSpPr>
        <p:grpSpPr>
          <a:xfrm>
            <a:off x="0" y="7117179"/>
            <a:ext cx="5109987" cy="5676780"/>
            <a:chOff x="0" y="7355304"/>
            <a:chExt cx="5109987" cy="5676780"/>
          </a:xfrm>
          <a:solidFill>
            <a:srgbClr val="CB99CC"/>
          </a:solidFill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13513F6-567C-A77A-3F37-0B3F676088C2}"/>
                </a:ext>
              </a:extLst>
            </p:cNvPr>
            <p:cNvSpPr/>
            <p:nvPr/>
          </p:nvSpPr>
          <p:spPr>
            <a:xfrm>
              <a:off x="6411" y="7355304"/>
              <a:ext cx="788726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 dirty="0">
                <a:solidFill>
                  <a:srgbClr val="FFAA90"/>
                </a:solidFill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2E5219F-F55D-C653-8D17-27EE1B207B6A}"/>
                </a:ext>
              </a:extLst>
            </p:cNvPr>
            <p:cNvSpPr/>
            <p:nvPr/>
          </p:nvSpPr>
          <p:spPr>
            <a:xfrm>
              <a:off x="0" y="10829980"/>
              <a:ext cx="788726" cy="50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FFAA90"/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24EAB41-4FDC-434A-7FD6-87098D379104}"/>
                </a:ext>
              </a:extLst>
            </p:cNvPr>
            <p:cNvSpPr/>
            <p:nvPr/>
          </p:nvSpPr>
          <p:spPr>
            <a:xfrm>
              <a:off x="6411" y="8521192"/>
              <a:ext cx="788726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FFAA9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02CB914-3451-6F86-895B-BF97F1C6C035}"/>
                </a:ext>
              </a:extLst>
            </p:cNvPr>
            <p:cNvSpPr/>
            <p:nvPr/>
          </p:nvSpPr>
          <p:spPr>
            <a:xfrm>
              <a:off x="6411" y="9674120"/>
              <a:ext cx="788726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FFAA90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CBD24BA-B612-90EE-46A8-0E1572A667F9}"/>
                </a:ext>
              </a:extLst>
            </p:cNvPr>
            <p:cNvSpPr/>
            <p:nvPr/>
          </p:nvSpPr>
          <p:spPr>
            <a:xfrm>
              <a:off x="563380" y="12747362"/>
              <a:ext cx="4546607" cy="284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rgbClr val="7788FF"/>
                  </a:solidFill>
                </a:rPr>
                <a:t> 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1745497-22FB-DCDE-9FCF-3D6DCC489F8B}"/>
                </a:ext>
              </a:extLst>
            </p:cNvPr>
            <p:cNvSpPr/>
            <p:nvPr/>
          </p:nvSpPr>
          <p:spPr>
            <a:xfrm>
              <a:off x="0" y="12051378"/>
              <a:ext cx="1183895" cy="9807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7788FF"/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3004112-3B5D-7CB6-46DF-0D63626FDA3A}"/>
                </a:ext>
              </a:extLst>
            </p:cNvPr>
            <p:cNvSpPr/>
            <p:nvPr/>
          </p:nvSpPr>
          <p:spPr>
            <a:xfrm>
              <a:off x="0" y="11409578"/>
              <a:ext cx="788726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7788FF"/>
                </a:solidFill>
              </a:endParaRP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B1398BE2-E005-6D28-5E3F-B67A4F3010FC}"/>
                </a:ext>
              </a:extLst>
            </p:cNvPr>
            <p:cNvSpPr/>
            <p:nvPr/>
          </p:nvSpPr>
          <p:spPr>
            <a:xfrm>
              <a:off x="788726" y="11743413"/>
              <a:ext cx="1294634" cy="10039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 dirty="0">
                <a:solidFill>
                  <a:srgbClr val="9999FF"/>
                </a:solidFill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A039CEB0-B842-E49D-3B1D-DED69D3DDB8B}"/>
              </a:ext>
            </a:extLst>
          </p:cNvPr>
          <p:cNvSpPr txBox="1"/>
          <p:nvPr/>
        </p:nvSpPr>
        <p:spPr>
          <a:xfrm>
            <a:off x="5113249" y="8787"/>
            <a:ext cx="47597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FF9900"/>
                </a:solidFill>
                <a:latin typeface="Darbots" pitchFamily="50" charset="0"/>
                <a:cs typeface="Airborne II Pilot" panose="02000000000000000000" pitchFamily="2" charset="-79"/>
              </a:rPr>
              <a:t>Smart Board Modular Platform LCARS Data Node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E0B20FE-F85A-6438-7752-24D66CF686A6}"/>
              </a:ext>
            </a:extLst>
          </p:cNvPr>
          <p:cNvSpPr txBox="1"/>
          <p:nvPr/>
        </p:nvSpPr>
        <p:spPr>
          <a:xfrm>
            <a:off x="5166173" y="12516957"/>
            <a:ext cx="46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Airborne II Pilot" panose="02000000000000000000" pitchFamily="2" charset="-79"/>
                <a:cs typeface="Airborne II Pilot" panose="02000000000000000000" pitchFamily="2" charset="-79"/>
              </a:rPr>
              <a:t>USS STARLIGHT [NCC-1602] classified ACCESS SYSTEM 47</a:t>
            </a:r>
          </a:p>
        </p:txBody>
      </p:sp>
    </p:spTree>
    <p:extLst>
      <p:ext uri="{BB962C8B-B14F-4D97-AF65-F5344CB8AC3E}">
        <p14:creationId xmlns:p14="http://schemas.microsoft.com/office/powerpoint/2010/main" val="10149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0DE60-50D1-7AE5-5488-4A8331CD4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>
            <a:extLst>
              <a:ext uri="{FF2B5EF4-FFF2-40B4-BE49-F238E27FC236}">
                <a16:creationId xmlns:a16="http://schemas.microsoft.com/office/drawing/2014/main" id="{C79BECB1-BDA8-B54A-6ED8-B81D039AA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2977" y="-301983"/>
            <a:ext cx="10288588" cy="1028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182BE0F2-E368-53AD-DB31-845634B6B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440" y="10968473"/>
            <a:ext cx="10288588" cy="581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3817500-30A3-F150-A0A6-A71B69F1A895}"/>
              </a:ext>
            </a:extLst>
          </p:cNvPr>
          <p:cNvGrpSpPr/>
          <p:nvPr/>
        </p:nvGrpSpPr>
        <p:grpSpPr>
          <a:xfrm>
            <a:off x="0" y="24264"/>
            <a:ext cx="10184703" cy="5672224"/>
            <a:chOff x="0" y="24264"/>
            <a:chExt cx="10184703" cy="5672224"/>
          </a:xfrm>
          <a:solidFill>
            <a:srgbClr val="2250B5"/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CAA20F-4C2D-4018-31EC-E6F089D31091}"/>
                </a:ext>
              </a:extLst>
            </p:cNvPr>
            <p:cNvSpPr/>
            <p:nvPr/>
          </p:nvSpPr>
          <p:spPr>
            <a:xfrm>
              <a:off x="9873048" y="24264"/>
              <a:ext cx="311655" cy="2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rgbClr val="9999FF"/>
                  </a:solidFill>
                </a:rPr>
                <a:t>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F7A400-AB55-7D46-89DA-25BAE725B3E3}"/>
                </a:ext>
              </a:extLst>
            </p:cNvPr>
            <p:cNvSpPr/>
            <p:nvPr/>
          </p:nvSpPr>
          <p:spPr>
            <a:xfrm>
              <a:off x="9873048" y="24264"/>
              <a:ext cx="162911" cy="284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rgbClr val="9999FF"/>
                  </a:solidFill>
                </a:rPr>
                <a:t> 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1775B78-6BD0-E954-0B74-FB7225DDE2B7}"/>
                </a:ext>
              </a:extLst>
            </p:cNvPr>
            <p:cNvSpPr/>
            <p:nvPr/>
          </p:nvSpPr>
          <p:spPr>
            <a:xfrm>
              <a:off x="0" y="24264"/>
              <a:ext cx="1219559" cy="11424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CC88FF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7A5D08-EBE2-2775-3E17-9998DD0093F6}"/>
                </a:ext>
              </a:extLst>
            </p:cNvPr>
            <p:cNvSpPr/>
            <p:nvPr/>
          </p:nvSpPr>
          <p:spPr>
            <a:xfrm>
              <a:off x="0" y="595493"/>
              <a:ext cx="788726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CC88FF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5C7379-7533-B87A-4DA6-B4C1E9EEA78B}"/>
                </a:ext>
              </a:extLst>
            </p:cNvPr>
            <p:cNvSpPr/>
            <p:nvPr/>
          </p:nvSpPr>
          <p:spPr>
            <a:xfrm>
              <a:off x="0" y="4043240"/>
              <a:ext cx="788726" cy="1080000"/>
            </a:xfrm>
            <a:prstGeom prst="rect">
              <a:avLst/>
            </a:prstGeom>
            <a:solidFill>
              <a:srgbClr val="113C8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CC88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F08B8E-23DA-0F24-F052-E1E34994D3FB}"/>
                </a:ext>
              </a:extLst>
            </p:cNvPr>
            <p:cNvSpPr/>
            <p:nvPr/>
          </p:nvSpPr>
          <p:spPr>
            <a:xfrm>
              <a:off x="0" y="2893991"/>
              <a:ext cx="788726" cy="1080000"/>
            </a:xfrm>
            <a:prstGeom prst="rect">
              <a:avLst/>
            </a:prstGeom>
            <a:solidFill>
              <a:srgbClr val="4A72C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 dirty="0">
                <a:solidFill>
                  <a:srgbClr val="CC88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B40942C-56C7-A539-66B1-F33D74857CFE}"/>
                </a:ext>
              </a:extLst>
            </p:cNvPr>
            <p:cNvSpPr/>
            <p:nvPr/>
          </p:nvSpPr>
          <p:spPr>
            <a:xfrm>
              <a:off x="0" y="1744742"/>
              <a:ext cx="788726" cy="1080000"/>
            </a:xfrm>
            <a:prstGeom prst="rect">
              <a:avLst/>
            </a:prstGeom>
            <a:solidFill>
              <a:srgbClr val="4A72C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CC88FF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869B5C-C1E6-280F-899A-F3F456D58C1A}"/>
                </a:ext>
              </a:extLst>
            </p:cNvPr>
            <p:cNvSpPr/>
            <p:nvPr/>
          </p:nvSpPr>
          <p:spPr>
            <a:xfrm>
              <a:off x="0" y="5192488"/>
              <a:ext cx="788726" cy="504000"/>
            </a:xfrm>
            <a:prstGeom prst="rect">
              <a:avLst/>
            </a:prstGeom>
            <a:solidFill>
              <a:srgbClr val="2250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CC88FF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ADF071-CE25-B3BD-3EC0-37BBDB081B8A}"/>
                </a:ext>
              </a:extLst>
            </p:cNvPr>
            <p:cNvSpPr/>
            <p:nvPr/>
          </p:nvSpPr>
          <p:spPr>
            <a:xfrm>
              <a:off x="566643" y="24267"/>
              <a:ext cx="4546606" cy="2711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CC88FF"/>
                </a:solidFill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6E81AC6-4A97-A592-DE2A-0752F6C2A3F1}"/>
                </a:ext>
              </a:extLst>
            </p:cNvPr>
            <p:cNvSpPr/>
            <p:nvPr/>
          </p:nvSpPr>
          <p:spPr>
            <a:xfrm>
              <a:off x="791988" y="295394"/>
              <a:ext cx="1294634" cy="10039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 dirty="0">
                <a:solidFill>
                  <a:srgbClr val="9999FF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9F17DC2-1F07-36C0-8ABF-1C98662767A4}"/>
              </a:ext>
            </a:extLst>
          </p:cNvPr>
          <p:cNvGrpSpPr/>
          <p:nvPr/>
        </p:nvGrpSpPr>
        <p:grpSpPr>
          <a:xfrm>
            <a:off x="5194982" y="12508787"/>
            <a:ext cx="4989721" cy="284723"/>
            <a:chOff x="5194982" y="12747361"/>
            <a:chExt cx="4989721" cy="284723"/>
          </a:xfrm>
          <a:solidFill>
            <a:srgbClr val="113C87"/>
          </a:solidFill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AEBF68E-AE80-BC6F-9197-8342F215DC2E}"/>
                </a:ext>
              </a:extLst>
            </p:cNvPr>
            <p:cNvSpPr/>
            <p:nvPr/>
          </p:nvSpPr>
          <p:spPr>
            <a:xfrm>
              <a:off x="9873048" y="12747361"/>
              <a:ext cx="311655" cy="2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910F0E7-3459-F8FB-8C5E-781B64AA77B3}"/>
                </a:ext>
              </a:extLst>
            </p:cNvPr>
            <p:cNvSpPr/>
            <p:nvPr/>
          </p:nvSpPr>
          <p:spPr>
            <a:xfrm>
              <a:off x="9873048" y="12747361"/>
              <a:ext cx="162911" cy="284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A2D40A8-1049-9A2A-0ABD-78B09FCB82D3}"/>
                </a:ext>
              </a:extLst>
            </p:cNvPr>
            <p:cNvSpPr/>
            <p:nvPr/>
          </p:nvSpPr>
          <p:spPr>
            <a:xfrm>
              <a:off x="5194982" y="12747364"/>
              <a:ext cx="4596612" cy="284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chemeClr val="accent2"/>
                  </a:solidFill>
                </a:rPr>
                <a:t>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B66D155-81D0-2E65-89F0-5408B89874A9}"/>
              </a:ext>
            </a:extLst>
          </p:cNvPr>
          <p:cNvGrpSpPr/>
          <p:nvPr/>
        </p:nvGrpSpPr>
        <p:grpSpPr>
          <a:xfrm>
            <a:off x="0" y="6656309"/>
            <a:ext cx="5109987" cy="6137201"/>
            <a:chOff x="0" y="6894883"/>
            <a:chExt cx="5109987" cy="6137201"/>
          </a:xfrm>
          <a:solidFill>
            <a:srgbClr val="4A72CA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B18A459-F3EA-A5D8-260D-BD13C8781FA3}"/>
                </a:ext>
              </a:extLst>
            </p:cNvPr>
            <p:cNvSpPr/>
            <p:nvPr/>
          </p:nvSpPr>
          <p:spPr>
            <a:xfrm>
              <a:off x="0" y="6894883"/>
              <a:ext cx="788726" cy="431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FFAA90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6D5DADE-CF7D-AAFB-4921-9CC1AB641FB0}"/>
                </a:ext>
              </a:extLst>
            </p:cNvPr>
            <p:cNvSpPr/>
            <p:nvPr/>
          </p:nvSpPr>
          <p:spPr>
            <a:xfrm>
              <a:off x="0" y="7419947"/>
              <a:ext cx="788726" cy="1080000"/>
            </a:xfrm>
            <a:prstGeom prst="rect">
              <a:avLst/>
            </a:prstGeom>
            <a:solidFill>
              <a:srgbClr val="2250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 dirty="0">
                <a:solidFill>
                  <a:srgbClr val="FFAA90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155F076-1CD7-B7C2-3DC1-B6F6D2ABE20F}"/>
                </a:ext>
              </a:extLst>
            </p:cNvPr>
            <p:cNvSpPr/>
            <p:nvPr/>
          </p:nvSpPr>
          <p:spPr>
            <a:xfrm>
              <a:off x="0" y="10898171"/>
              <a:ext cx="788726" cy="431999"/>
            </a:xfrm>
            <a:prstGeom prst="rect">
              <a:avLst/>
            </a:prstGeom>
            <a:solidFill>
              <a:srgbClr val="325D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FFAA90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84E1F85-C97B-D346-A702-685FF8354A77}"/>
                </a:ext>
              </a:extLst>
            </p:cNvPr>
            <p:cNvSpPr/>
            <p:nvPr/>
          </p:nvSpPr>
          <p:spPr>
            <a:xfrm>
              <a:off x="0" y="8579355"/>
              <a:ext cx="788726" cy="1080000"/>
            </a:xfrm>
            <a:prstGeom prst="rect">
              <a:avLst/>
            </a:prstGeom>
            <a:solidFill>
              <a:srgbClr val="2250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FFAA90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4A7468-D2F3-8477-E836-4AA545CE0424}"/>
                </a:ext>
              </a:extLst>
            </p:cNvPr>
            <p:cNvSpPr/>
            <p:nvPr/>
          </p:nvSpPr>
          <p:spPr>
            <a:xfrm>
              <a:off x="0" y="9738763"/>
              <a:ext cx="788726" cy="1080000"/>
            </a:xfrm>
            <a:prstGeom prst="rect">
              <a:avLst/>
            </a:prstGeom>
            <a:solidFill>
              <a:srgbClr val="113C8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FFAA90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B7D7553-F049-39B9-F43C-9505F00EAB51}"/>
                </a:ext>
              </a:extLst>
            </p:cNvPr>
            <p:cNvSpPr/>
            <p:nvPr/>
          </p:nvSpPr>
          <p:spPr>
            <a:xfrm>
              <a:off x="563380" y="12747362"/>
              <a:ext cx="4546607" cy="284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rgbClr val="7788FF"/>
                  </a:solidFill>
                </a:rPr>
                <a:t> 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A38E046-E401-B7AD-9E2B-686EB478F77F}"/>
                </a:ext>
              </a:extLst>
            </p:cNvPr>
            <p:cNvSpPr/>
            <p:nvPr/>
          </p:nvSpPr>
          <p:spPr>
            <a:xfrm>
              <a:off x="0" y="12051378"/>
              <a:ext cx="1183895" cy="9807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7788FF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7375F50-304F-D7F1-DACD-367B1AD81A17}"/>
                </a:ext>
              </a:extLst>
            </p:cNvPr>
            <p:cNvSpPr/>
            <p:nvPr/>
          </p:nvSpPr>
          <p:spPr>
            <a:xfrm>
              <a:off x="0" y="11409578"/>
              <a:ext cx="788726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7788FF"/>
                </a:solidFill>
              </a:endParaRP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58FE9909-8A94-FA84-073A-6C1F7283E8BA}"/>
                </a:ext>
              </a:extLst>
            </p:cNvPr>
            <p:cNvSpPr/>
            <p:nvPr/>
          </p:nvSpPr>
          <p:spPr>
            <a:xfrm>
              <a:off x="788726" y="11743413"/>
              <a:ext cx="1294634" cy="10039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 dirty="0">
                <a:solidFill>
                  <a:srgbClr val="9999FF"/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EFCE7112-0162-FA1F-3D8D-18455B5C437A}"/>
              </a:ext>
            </a:extLst>
          </p:cNvPr>
          <p:cNvSpPr txBox="1"/>
          <p:nvPr/>
        </p:nvSpPr>
        <p:spPr>
          <a:xfrm>
            <a:off x="5113249" y="8787"/>
            <a:ext cx="47597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97C3E0"/>
                </a:solidFill>
                <a:latin typeface="Darbots" pitchFamily="50" charset="0"/>
                <a:cs typeface="Airborne II Pilot" panose="02000000000000000000" pitchFamily="2" charset="-79"/>
              </a:rPr>
              <a:t>Smart Board Modular Platform Def Stealth Mode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7FB413-24A4-E108-131E-0C8B224B6B51}"/>
              </a:ext>
            </a:extLst>
          </p:cNvPr>
          <p:cNvSpPr txBox="1"/>
          <p:nvPr/>
        </p:nvSpPr>
        <p:spPr>
          <a:xfrm>
            <a:off x="5185539" y="12516508"/>
            <a:ext cx="46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  <a:lumOff val="75000"/>
                  </a:schemeClr>
                </a:solidFill>
                <a:latin typeface="Airborne II Pilot" panose="02000000000000000000" pitchFamily="2" charset="-79"/>
                <a:cs typeface="Airborne II Pilot" panose="02000000000000000000" pitchFamily="2" charset="-79"/>
              </a:rPr>
              <a:t>USS STARLIGHT [NCC-1602] classified ACCESS SYSTEM 47</a:t>
            </a:r>
          </a:p>
        </p:txBody>
      </p:sp>
    </p:spTree>
    <p:extLst>
      <p:ext uri="{BB962C8B-B14F-4D97-AF65-F5344CB8AC3E}">
        <p14:creationId xmlns:p14="http://schemas.microsoft.com/office/powerpoint/2010/main" val="162755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1196A-1176-8870-C997-E71D299DB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6FF3362-0C04-9BCE-1B3B-30A13E30B5BD}"/>
              </a:ext>
            </a:extLst>
          </p:cNvPr>
          <p:cNvGrpSpPr/>
          <p:nvPr/>
        </p:nvGrpSpPr>
        <p:grpSpPr>
          <a:xfrm>
            <a:off x="5194982" y="7421003"/>
            <a:ext cx="4989721" cy="284723"/>
            <a:chOff x="5194982" y="7421003"/>
            <a:chExt cx="4989721" cy="284723"/>
          </a:xfrm>
          <a:solidFill>
            <a:srgbClr val="FF9900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7F3DF6D-A8D2-25D9-BBC4-320400390AD1}"/>
                </a:ext>
              </a:extLst>
            </p:cNvPr>
            <p:cNvSpPr/>
            <p:nvPr/>
          </p:nvSpPr>
          <p:spPr>
            <a:xfrm>
              <a:off x="9873048" y="7421003"/>
              <a:ext cx="311655" cy="2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rgbClr val="9999FF"/>
                  </a:solidFill>
                </a:rPr>
                <a:t>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14A87C-8DF2-712C-04DA-B79BB434A5F7}"/>
                </a:ext>
              </a:extLst>
            </p:cNvPr>
            <p:cNvSpPr/>
            <p:nvPr/>
          </p:nvSpPr>
          <p:spPr>
            <a:xfrm>
              <a:off x="9873048" y="7421003"/>
              <a:ext cx="162911" cy="284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rgbClr val="9999FF"/>
                  </a:solidFill>
                </a:rPr>
                <a:t> 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291F03-5292-7C64-5847-561972205B82}"/>
                </a:ext>
              </a:extLst>
            </p:cNvPr>
            <p:cNvSpPr/>
            <p:nvPr/>
          </p:nvSpPr>
          <p:spPr>
            <a:xfrm>
              <a:off x="5194982" y="7421006"/>
              <a:ext cx="4589098" cy="284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rgbClr val="9999FF"/>
                  </a:solidFill>
                </a:rPr>
                <a:t>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DEED30-D722-7E2C-2B59-37FE5FCCBF07}"/>
              </a:ext>
            </a:extLst>
          </p:cNvPr>
          <p:cNvGrpSpPr/>
          <p:nvPr/>
        </p:nvGrpSpPr>
        <p:grpSpPr>
          <a:xfrm>
            <a:off x="0" y="4387720"/>
            <a:ext cx="5109987" cy="3318006"/>
            <a:chOff x="0" y="4387720"/>
            <a:chExt cx="5109987" cy="3318006"/>
          </a:xfrm>
          <a:solidFill>
            <a:srgbClr val="CB99CC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8430B32-839C-9BC8-0C67-307B7ADC58D2}"/>
                </a:ext>
              </a:extLst>
            </p:cNvPr>
            <p:cNvSpPr/>
            <p:nvPr/>
          </p:nvSpPr>
          <p:spPr>
            <a:xfrm>
              <a:off x="0" y="6725020"/>
              <a:ext cx="1183895" cy="9807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7788FF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FE4E34-4DEE-FA5C-F73B-B2CDAFEB1163}"/>
                </a:ext>
              </a:extLst>
            </p:cNvPr>
            <p:cNvSpPr/>
            <p:nvPr/>
          </p:nvSpPr>
          <p:spPr>
            <a:xfrm>
              <a:off x="0" y="6083220"/>
              <a:ext cx="788726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7788FF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898894-46CA-2EBD-A3FC-2D2CF3AD0164}"/>
                </a:ext>
              </a:extLst>
            </p:cNvPr>
            <p:cNvSpPr/>
            <p:nvPr/>
          </p:nvSpPr>
          <p:spPr>
            <a:xfrm>
              <a:off x="0" y="4911263"/>
              <a:ext cx="788726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7788FF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5D0C346-FE97-1F00-9607-7E16106DAF43}"/>
                </a:ext>
              </a:extLst>
            </p:cNvPr>
            <p:cNvSpPr/>
            <p:nvPr/>
          </p:nvSpPr>
          <p:spPr>
            <a:xfrm>
              <a:off x="0" y="4387720"/>
              <a:ext cx="788726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7788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071770-0803-8BBF-164F-B2F9E8C95361}"/>
                </a:ext>
              </a:extLst>
            </p:cNvPr>
            <p:cNvSpPr/>
            <p:nvPr/>
          </p:nvSpPr>
          <p:spPr>
            <a:xfrm>
              <a:off x="563380" y="7421004"/>
              <a:ext cx="4546607" cy="284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rgbClr val="7788FF"/>
                  </a:solidFill>
                </a:rPr>
                <a:t> 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8B37304-5D2C-CF2F-AE12-60EE3BE51437}"/>
                </a:ext>
              </a:extLst>
            </p:cNvPr>
            <p:cNvSpPr/>
            <p:nvPr/>
          </p:nvSpPr>
          <p:spPr>
            <a:xfrm>
              <a:off x="788726" y="6417055"/>
              <a:ext cx="1294634" cy="10039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 dirty="0">
                <a:solidFill>
                  <a:srgbClr val="9999FF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9133BB-71B7-72E9-AF11-5D407F9D0C9E}"/>
              </a:ext>
            </a:extLst>
          </p:cNvPr>
          <p:cNvGrpSpPr/>
          <p:nvPr/>
        </p:nvGrpSpPr>
        <p:grpSpPr>
          <a:xfrm>
            <a:off x="0" y="24264"/>
            <a:ext cx="10184703" cy="3355908"/>
            <a:chOff x="0" y="24264"/>
            <a:chExt cx="10184703" cy="3355908"/>
          </a:xfrm>
          <a:solidFill>
            <a:srgbClr val="9A99FF"/>
          </a:solidFill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81246E5-5825-5013-38B4-D23694033F55}"/>
                </a:ext>
              </a:extLst>
            </p:cNvPr>
            <p:cNvSpPr/>
            <p:nvPr/>
          </p:nvSpPr>
          <p:spPr>
            <a:xfrm>
              <a:off x="9873048" y="24264"/>
              <a:ext cx="311655" cy="2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rgbClr val="9999FF"/>
                  </a:solidFill>
                </a:rPr>
                <a:t>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0A1CA8-1454-7495-7545-4B0B1F487C33}"/>
                </a:ext>
              </a:extLst>
            </p:cNvPr>
            <p:cNvSpPr/>
            <p:nvPr/>
          </p:nvSpPr>
          <p:spPr>
            <a:xfrm>
              <a:off x="9873048" y="24264"/>
              <a:ext cx="162911" cy="284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rgbClr val="9999FF"/>
                  </a:solidFill>
                </a:rPr>
                <a:t> 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2DF0D48-81D7-3FEE-C367-767B7A0BEF41}"/>
                </a:ext>
              </a:extLst>
            </p:cNvPr>
            <p:cNvSpPr/>
            <p:nvPr/>
          </p:nvSpPr>
          <p:spPr>
            <a:xfrm>
              <a:off x="0" y="24264"/>
              <a:ext cx="1219559" cy="11424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CC88FF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10BF56E-DDAC-6EDB-7BEB-EE0201A256DB}"/>
                </a:ext>
              </a:extLst>
            </p:cNvPr>
            <p:cNvSpPr/>
            <p:nvPr/>
          </p:nvSpPr>
          <p:spPr>
            <a:xfrm>
              <a:off x="0" y="595493"/>
              <a:ext cx="788726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CC88FF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77DC738-88FA-72DB-A722-1B95CA28D54D}"/>
                </a:ext>
              </a:extLst>
            </p:cNvPr>
            <p:cNvSpPr/>
            <p:nvPr/>
          </p:nvSpPr>
          <p:spPr>
            <a:xfrm>
              <a:off x="0" y="2189883"/>
              <a:ext cx="788726" cy="431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7788FF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594C1F5-543A-639C-BA78-450F0F20B983}"/>
                </a:ext>
              </a:extLst>
            </p:cNvPr>
            <p:cNvSpPr/>
            <p:nvPr/>
          </p:nvSpPr>
          <p:spPr>
            <a:xfrm>
              <a:off x="0" y="2894730"/>
              <a:ext cx="788726" cy="4854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 dirty="0">
                <a:solidFill>
                  <a:srgbClr val="CC88FF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30A1C98-1FFC-FB4A-BDF6-637AB4AA993D}"/>
                </a:ext>
              </a:extLst>
            </p:cNvPr>
            <p:cNvSpPr/>
            <p:nvPr/>
          </p:nvSpPr>
          <p:spPr>
            <a:xfrm>
              <a:off x="0" y="1749264"/>
              <a:ext cx="788726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CC88FF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0DC5AD-0422-6C1C-5A2B-540DE2A920D4}"/>
                </a:ext>
              </a:extLst>
            </p:cNvPr>
            <p:cNvSpPr/>
            <p:nvPr/>
          </p:nvSpPr>
          <p:spPr>
            <a:xfrm>
              <a:off x="566643" y="24267"/>
              <a:ext cx="4546606" cy="2711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CC88FF"/>
                </a:solidFill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E2F443E-4095-B2F1-8EA6-2578394590D7}"/>
                </a:ext>
              </a:extLst>
            </p:cNvPr>
            <p:cNvSpPr/>
            <p:nvPr/>
          </p:nvSpPr>
          <p:spPr>
            <a:xfrm>
              <a:off x="791988" y="295394"/>
              <a:ext cx="1294634" cy="10039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 dirty="0">
                <a:solidFill>
                  <a:srgbClr val="9999FF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1632AA8-64F6-E886-B108-A752FE6817CA}"/>
              </a:ext>
            </a:extLst>
          </p:cNvPr>
          <p:cNvSpPr txBox="1"/>
          <p:nvPr/>
        </p:nvSpPr>
        <p:spPr>
          <a:xfrm>
            <a:off x="5194982" y="7421001"/>
            <a:ext cx="4589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Airborne II Pilot" panose="02000000000000000000" pitchFamily="2" charset="-79"/>
                <a:cs typeface="Airborne II Pilot" panose="02000000000000000000" pitchFamily="2" charset="-79"/>
              </a:rPr>
              <a:t>USS STARLIGHT [NCC-1602] classified ACCESS SYSTEM 47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463258A-E836-92D9-574A-D0B49046C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2977" y="-301983"/>
            <a:ext cx="10288588" cy="1028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A8FAD8E-0026-4400-3245-945FC34011E3}"/>
              </a:ext>
            </a:extLst>
          </p:cNvPr>
          <p:cNvSpPr txBox="1"/>
          <p:nvPr/>
        </p:nvSpPr>
        <p:spPr>
          <a:xfrm>
            <a:off x="5113249" y="8787"/>
            <a:ext cx="47597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FE9900"/>
                </a:solidFill>
                <a:latin typeface="Darbots" pitchFamily="50" charset="0"/>
                <a:cs typeface="Airborne II Pilot" panose="02000000000000000000" pitchFamily="2" charset="-79"/>
              </a:rPr>
              <a:t>Smart Board Modular Platform LCARS Data Node</a:t>
            </a:r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CC370B1F-CF5B-56A2-2A26-140B585EF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440" y="10968473"/>
            <a:ext cx="10288588" cy="581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44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85F5D-A17A-0EBA-D708-155DBD6FF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E5E931AC-913A-438A-A8A3-7C9BD667574C}"/>
              </a:ext>
            </a:extLst>
          </p:cNvPr>
          <p:cNvGrpSpPr/>
          <p:nvPr/>
        </p:nvGrpSpPr>
        <p:grpSpPr>
          <a:xfrm>
            <a:off x="5184099" y="7430678"/>
            <a:ext cx="4986996" cy="284720"/>
            <a:chOff x="5187361" y="12594794"/>
            <a:chExt cx="4986996" cy="284720"/>
          </a:xfrm>
          <a:solidFill>
            <a:srgbClr val="2250B5"/>
          </a:solidFill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4333DF6-31F1-4110-0878-228DCD273521}"/>
                </a:ext>
              </a:extLst>
            </p:cNvPr>
            <p:cNvSpPr/>
            <p:nvPr/>
          </p:nvSpPr>
          <p:spPr>
            <a:xfrm>
              <a:off x="9862702" y="12594794"/>
              <a:ext cx="311655" cy="2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rgbClr val="9999FF"/>
                  </a:solidFill>
                </a:rPr>
                <a:t> 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4EA96F9-7A31-1A9F-0A7E-2C238954F54E}"/>
                </a:ext>
              </a:extLst>
            </p:cNvPr>
            <p:cNvSpPr/>
            <p:nvPr/>
          </p:nvSpPr>
          <p:spPr>
            <a:xfrm>
              <a:off x="9862702" y="12594794"/>
              <a:ext cx="162911" cy="284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rgbClr val="9999FF"/>
                  </a:solidFill>
                </a:rPr>
                <a:t>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57C58D7-DD2E-7B39-2E58-4F710CF6A931}"/>
                </a:ext>
              </a:extLst>
            </p:cNvPr>
            <p:cNvSpPr/>
            <p:nvPr/>
          </p:nvSpPr>
          <p:spPr>
            <a:xfrm>
              <a:off x="5187361" y="12594794"/>
              <a:ext cx="4604339" cy="284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rgbClr val="9999FF"/>
                  </a:solidFill>
                </a:rPr>
                <a:t>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1097146-CA34-E5E1-19AA-1881F7153EED}"/>
              </a:ext>
            </a:extLst>
          </p:cNvPr>
          <p:cNvSpPr txBox="1"/>
          <p:nvPr/>
        </p:nvSpPr>
        <p:spPr>
          <a:xfrm>
            <a:off x="5109987" y="8787"/>
            <a:ext cx="47597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97C3E0"/>
                </a:solidFill>
                <a:latin typeface="Darbots" pitchFamily="50" charset="0"/>
                <a:cs typeface="Airborne II Pilot" panose="02000000000000000000" pitchFamily="2" charset="-79"/>
              </a:rPr>
              <a:t>Smart Board Modular Platform Def Stealth Mode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A7DC2C0-4735-EB86-B62A-82755DAE9EBD}"/>
              </a:ext>
            </a:extLst>
          </p:cNvPr>
          <p:cNvGrpSpPr/>
          <p:nvPr/>
        </p:nvGrpSpPr>
        <p:grpSpPr>
          <a:xfrm>
            <a:off x="-3262" y="24264"/>
            <a:ext cx="10184703" cy="3355169"/>
            <a:chOff x="-3262" y="24264"/>
            <a:chExt cx="10184703" cy="335516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43CE891-4D0F-4DD0-D12A-F9359D09BA50}"/>
                </a:ext>
              </a:extLst>
            </p:cNvPr>
            <p:cNvSpPr/>
            <p:nvPr/>
          </p:nvSpPr>
          <p:spPr>
            <a:xfrm>
              <a:off x="9869786" y="24264"/>
              <a:ext cx="311655" cy="284720"/>
            </a:xfrm>
            <a:prstGeom prst="ellipse">
              <a:avLst/>
            </a:prstGeom>
            <a:solidFill>
              <a:srgbClr val="2250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rgbClr val="9999FF"/>
                  </a:solidFill>
                </a:rPr>
                <a:t> 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915CB07-8A57-32A9-204E-3466AF3970D4}"/>
                </a:ext>
              </a:extLst>
            </p:cNvPr>
            <p:cNvSpPr/>
            <p:nvPr/>
          </p:nvSpPr>
          <p:spPr>
            <a:xfrm>
              <a:off x="9869786" y="24264"/>
              <a:ext cx="162911" cy="284720"/>
            </a:xfrm>
            <a:prstGeom prst="rect">
              <a:avLst/>
            </a:prstGeom>
            <a:solidFill>
              <a:srgbClr val="2250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rgbClr val="9999FF"/>
                  </a:solidFill>
                </a:rPr>
                <a:t> 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1B14945-AB65-EFC6-5DAF-F1BAA313B7B5}"/>
                </a:ext>
              </a:extLst>
            </p:cNvPr>
            <p:cNvSpPr/>
            <p:nvPr/>
          </p:nvSpPr>
          <p:spPr>
            <a:xfrm>
              <a:off x="-3262" y="24264"/>
              <a:ext cx="1219559" cy="1142461"/>
            </a:xfrm>
            <a:prstGeom prst="ellipse">
              <a:avLst/>
            </a:prstGeom>
            <a:solidFill>
              <a:srgbClr val="2250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CC88FF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5421DE8-B0A3-1915-07A2-E07DF5048002}"/>
                </a:ext>
              </a:extLst>
            </p:cNvPr>
            <p:cNvSpPr/>
            <p:nvPr/>
          </p:nvSpPr>
          <p:spPr>
            <a:xfrm>
              <a:off x="-3262" y="595493"/>
              <a:ext cx="788726" cy="1080000"/>
            </a:xfrm>
            <a:prstGeom prst="rect">
              <a:avLst/>
            </a:prstGeom>
            <a:solidFill>
              <a:srgbClr val="2250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CC88FF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5638CEA-8331-A9F1-19ED-E870EDC61776}"/>
                </a:ext>
              </a:extLst>
            </p:cNvPr>
            <p:cNvSpPr/>
            <p:nvPr/>
          </p:nvSpPr>
          <p:spPr>
            <a:xfrm>
              <a:off x="-3262" y="2893991"/>
              <a:ext cx="788726" cy="485442"/>
            </a:xfrm>
            <a:prstGeom prst="rect">
              <a:avLst/>
            </a:prstGeom>
            <a:solidFill>
              <a:srgbClr val="113C8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 dirty="0">
                <a:solidFill>
                  <a:srgbClr val="CC88FF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375F246-9FD4-8A8D-B3BA-88F9DBE2E4D9}"/>
                </a:ext>
              </a:extLst>
            </p:cNvPr>
            <p:cNvSpPr/>
            <p:nvPr/>
          </p:nvSpPr>
          <p:spPr>
            <a:xfrm>
              <a:off x="-3262" y="1744742"/>
              <a:ext cx="788726" cy="1080000"/>
            </a:xfrm>
            <a:prstGeom prst="rect">
              <a:avLst/>
            </a:prstGeom>
            <a:solidFill>
              <a:srgbClr val="4A72C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CC88FF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8CE0583-FBEB-9421-0DDE-3FB894653901}"/>
                </a:ext>
              </a:extLst>
            </p:cNvPr>
            <p:cNvSpPr/>
            <p:nvPr/>
          </p:nvSpPr>
          <p:spPr>
            <a:xfrm>
              <a:off x="563381" y="24267"/>
              <a:ext cx="4546606" cy="271127"/>
            </a:xfrm>
            <a:prstGeom prst="rect">
              <a:avLst/>
            </a:prstGeom>
            <a:solidFill>
              <a:srgbClr val="2250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CC88FF"/>
                </a:solidFill>
              </a:endParaRP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3453074-D0B2-6FA2-9EA4-9078A91FB432}"/>
                </a:ext>
              </a:extLst>
            </p:cNvPr>
            <p:cNvSpPr/>
            <p:nvPr/>
          </p:nvSpPr>
          <p:spPr>
            <a:xfrm>
              <a:off x="783963" y="295394"/>
              <a:ext cx="1294634" cy="10039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 dirty="0">
                <a:solidFill>
                  <a:srgbClr val="9999FF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85B7D1E-6A74-8655-9603-7A0D5EC95065}"/>
              </a:ext>
            </a:extLst>
          </p:cNvPr>
          <p:cNvGrpSpPr/>
          <p:nvPr/>
        </p:nvGrpSpPr>
        <p:grpSpPr>
          <a:xfrm>
            <a:off x="-3262" y="4389663"/>
            <a:ext cx="5109987" cy="3318009"/>
            <a:chOff x="-3262" y="4389663"/>
            <a:chExt cx="5109987" cy="331800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F62047C-43A1-E273-9E48-7CB1BB9E1294}"/>
                </a:ext>
              </a:extLst>
            </p:cNvPr>
            <p:cNvSpPr/>
            <p:nvPr/>
          </p:nvSpPr>
          <p:spPr>
            <a:xfrm>
              <a:off x="560118" y="7422950"/>
              <a:ext cx="4546607" cy="284719"/>
            </a:xfrm>
            <a:prstGeom prst="rect">
              <a:avLst/>
            </a:prstGeom>
            <a:solidFill>
              <a:srgbClr val="4A72C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1" dirty="0">
                  <a:solidFill>
                    <a:srgbClr val="7788FF"/>
                  </a:solidFill>
                </a:rPr>
                <a:t> 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9392164-6CF9-19A4-4D79-558E35048329}"/>
                </a:ext>
              </a:extLst>
            </p:cNvPr>
            <p:cNvSpPr/>
            <p:nvPr/>
          </p:nvSpPr>
          <p:spPr>
            <a:xfrm>
              <a:off x="-3262" y="6726966"/>
              <a:ext cx="1183895" cy="980706"/>
            </a:xfrm>
            <a:prstGeom prst="ellipse">
              <a:avLst/>
            </a:prstGeom>
            <a:solidFill>
              <a:srgbClr val="4A72C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7788FF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F0869FD-1AD2-8A4D-72DA-36DB36CBB493}"/>
                </a:ext>
              </a:extLst>
            </p:cNvPr>
            <p:cNvSpPr/>
            <p:nvPr/>
          </p:nvSpPr>
          <p:spPr>
            <a:xfrm>
              <a:off x="-3262" y="6085166"/>
              <a:ext cx="788726" cy="1080000"/>
            </a:xfrm>
            <a:prstGeom prst="rect">
              <a:avLst/>
            </a:prstGeom>
            <a:solidFill>
              <a:srgbClr val="4A72C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7788FF"/>
                </a:solidFill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FFAB1B46-3AB0-F8A5-9CD5-5F79C9C7BD13}"/>
                </a:ext>
              </a:extLst>
            </p:cNvPr>
            <p:cNvSpPr/>
            <p:nvPr/>
          </p:nvSpPr>
          <p:spPr>
            <a:xfrm>
              <a:off x="785464" y="6419001"/>
              <a:ext cx="1294634" cy="10039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 dirty="0">
                <a:solidFill>
                  <a:srgbClr val="9999FF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E4E8B27-3FFB-30B3-4A0A-3B13D6420D4E}"/>
                </a:ext>
              </a:extLst>
            </p:cNvPr>
            <p:cNvSpPr/>
            <p:nvPr/>
          </p:nvSpPr>
          <p:spPr>
            <a:xfrm>
              <a:off x="4485" y="4913205"/>
              <a:ext cx="788726" cy="1080000"/>
            </a:xfrm>
            <a:prstGeom prst="rect">
              <a:avLst/>
            </a:prstGeom>
            <a:solidFill>
              <a:srgbClr val="113C8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CC88FF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5A33C77-116E-CA7D-584D-505F42A86E29}"/>
                </a:ext>
              </a:extLst>
            </p:cNvPr>
            <p:cNvSpPr/>
            <p:nvPr/>
          </p:nvSpPr>
          <p:spPr>
            <a:xfrm>
              <a:off x="4485" y="4389663"/>
              <a:ext cx="788726" cy="431581"/>
            </a:xfrm>
            <a:prstGeom prst="rect">
              <a:avLst/>
            </a:prstGeom>
            <a:solidFill>
              <a:srgbClr val="4A72C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1">
                <a:solidFill>
                  <a:srgbClr val="CC88FF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C51FD29-A96A-489B-A862-029DD999307F}"/>
              </a:ext>
            </a:extLst>
          </p:cNvPr>
          <p:cNvSpPr txBox="1"/>
          <p:nvPr/>
        </p:nvSpPr>
        <p:spPr>
          <a:xfrm>
            <a:off x="5194982" y="7421001"/>
            <a:ext cx="4593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  <a:lumOff val="75000"/>
                  </a:schemeClr>
                </a:solidFill>
                <a:latin typeface="Airborne II Pilot" panose="02000000000000000000" pitchFamily="2" charset="-79"/>
                <a:cs typeface="Airborne II Pilot" panose="02000000000000000000" pitchFamily="2" charset="-79"/>
              </a:rPr>
              <a:t>USS STARLIGHT [NCC-1602] classified ACCESS SYSTEM 47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F957A37-0C76-8176-EDB1-43334257A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2977" y="-301983"/>
            <a:ext cx="10288588" cy="1028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18449206-46E9-8C0D-8138-FCFC3BB93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440" y="10968473"/>
            <a:ext cx="10288588" cy="581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84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</TotalTime>
  <Words>160</Words>
  <Application>Microsoft Office PowerPoint</Application>
  <PresentationFormat>Custom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Airborne II Pilot</vt:lpstr>
      <vt:lpstr>Aptos</vt:lpstr>
      <vt:lpstr>Aptos Display</vt:lpstr>
      <vt:lpstr>Arial</vt:lpstr>
      <vt:lpstr>Darbots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Răzvan Cristea</dc:creator>
  <cp:lastModifiedBy>Răzvan Cristea</cp:lastModifiedBy>
  <cp:revision>1</cp:revision>
  <dcterms:created xsi:type="dcterms:W3CDTF">2024-11-07T14:10:43Z</dcterms:created>
  <dcterms:modified xsi:type="dcterms:W3CDTF">2024-11-10T16:48:09Z</dcterms:modified>
</cp:coreProperties>
</file>