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tags+xml" PartName="/ppt/tags/tag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tags+xml" PartName="/ppt/tags/tag2.xml"/>
  <Override ContentType="application/vnd.openxmlformats-officedocument.presentationml.tags+xml" PartName="/ppt/tags/tag3.xml"/>
  <Override ContentType="application/vnd.openxmlformats-officedocument.presentationml.tags+xml" PartName="/ppt/tags/tag4.xml"/>
  <Override ContentType="application/vnd.openxmlformats-officedocument.presentationml.tags+xml" PartName="/ppt/tags/tag5.xml"/>
  <Override ContentType="application/vnd.openxmlformats-officedocument.presentationml.tags+xml" PartName="/ppt/tags/tag6.xml"/>
  <Override ContentType="application/vnd.openxmlformats-officedocument.presentationml.tags+xml" PartName="/ppt/tags/tag7.xml"/>
  <Override ContentType="application/vnd.openxmlformats-officedocument.presentationml.tags+xml" PartName="/ppt/tags/tag8.xml"/>
  <Override ContentType="application/vnd.openxmlformats-officedocument.presentationml.tags+xml" PartName="/ppt/tags/tag9.xml"/>
  <Override ContentType="application/vnd.openxmlformats-officedocument.presentationml.tags+xml" PartName="/ppt/tags/tag10.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tableStyles+xml" PartName="/ppt/tableStyles.xml"/>
  <Default ContentType="image/jpeg" Extension="jpg"/>
  <Default ContentType="image/png" Extension="png"/>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pn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age7.png" Type="http://schemas.openxmlformats.org/officeDocument/2006/relationships/image"/><Relationship Id="rId8" Target="/ppt/media/image8.png" Type="http://schemas.openxmlformats.org/officeDocument/2006/relationships/image"/><Relationship Id="rId9" Target="/ppt/media/image9.png" Type="http://schemas.openxmlformats.org/officeDocument/2006/relationships/image"/><Relationship Id="rId10" Target="/ppt/media/image10.PNG" Type="http://schemas.openxmlformats.org/officeDocument/2006/relationships/image"/><Relationship Id="rId11" Target="/ppt/media/image11.PNG" Type="http://schemas.openxmlformats.org/officeDocument/2006/relationships/image"/><Relationship Id="rId12" Target="/ppt/media/image12.PNG" Type="http://schemas.openxmlformats.org/officeDocument/2006/relationships/image"/><Relationship Id="rId13" Target="/ppt/media/image13.PNG" Type="http://schemas.openxmlformats.org/officeDocument/2006/relationships/image"/><Relationship Id="rId14" Target="/ppt/media/image14.PNG" Type="http://schemas.openxmlformats.org/officeDocument/2006/relationships/image"/><Relationship Id="rId15" Target="/ppt/media/image15.PNG" Type="http://schemas.openxmlformats.org/officeDocument/2006/relationships/image"/><Relationship Id="rId16" Target="/ppt/media/image16.PNG" Type="http://schemas.openxmlformats.org/officeDocument/2006/relationships/image"/><Relationship Id="rId17" Target="/ppt/media/image17.PNG" Type="http://schemas.openxmlformats.org/officeDocument/2006/relationships/image"/><Relationship Id="rId18" Target="/ppt/media/image18.JPG" Type="http://schemas.openxmlformats.org/officeDocument/2006/relationships/image"/><Relationship Id="rId19" Target="/ppt/media/image19.JPG" Type="http://schemas.openxmlformats.org/officeDocument/2006/relationships/image"/><Relationship Id="rId20" Target="/ppt/media/image20.JPG" Type="http://schemas.openxmlformats.org/officeDocument/2006/relationships/image"/><Relationship Id="rId21" Target="/ppt/media/image21.JPG" Type="http://schemas.openxmlformats.org/officeDocument/2006/relationships/image"/><Relationship Id="rId22" Target="/ppt/media/image22.png" Type="http://schemas.openxmlformats.org/officeDocument/2006/relationships/image"/><Relationship Id="rId23" Target="/ppt/media/image23.JPG" Type="http://schemas.openxmlformats.org/officeDocument/2006/relationships/image"/><Relationship Id="rId24" Target="/ppt/media/image24.JPG" Type="http://schemas.openxmlformats.org/officeDocument/2006/relationships/image"/><Relationship Id="rId25" Target="/ppt/media/image25.JPG" Type="http://schemas.openxmlformats.org/officeDocument/2006/relationships/image"/><Relationship Id="rId26" Target="/ppt/media/image26.JPG" Type="http://schemas.openxmlformats.org/officeDocument/2006/relationships/image"/><Relationship Id="rId27" Target="/ppt/media/image27.JPG" Type="http://schemas.openxmlformats.org/officeDocument/2006/relationships/image"/><Relationship Id="rId28" Target="/ppt/media/image28.JPG" Type="http://schemas.openxmlformats.org/officeDocument/2006/relationships/image"/><Relationship Id="rId29" Target="/ppt/media/image29.JPG" Type="http://schemas.openxmlformats.org/officeDocument/2006/relationships/image"/><Relationship Id="rId30" Target="/ppt/media/image30.JPG" Type="http://schemas.openxmlformats.org/officeDocument/2006/relationships/image"/><Relationship Id="rId31" Target="/ppt/media/image31.JPG" Type="http://schemas.openxmlformats.org/officeDocument/2006/relationships/image"/><Relationship Id="rId32" Target="/ppt/media/image32.JPG" Type="http://schemas.openxmlformats.org/officeDocument/2006/relationships/image"/><Relationship Id="rId33" Target="ppt/media/img_cc_black.png" Type="http://schemas.openxmlformats.org/officeDocument/2006/relationships/image"/><Relationship Id="rId34" Target="ppt/presentation.xml" Type="http://schemas.openxmlformats.org/officeDocument/2006/relationships/officeDocument"/><Relationship Id="rId35" Target="docProps/core.xml" Type="http://schemas.openxmlformats.org/package/2006/relationships/metadata/core-properties"/><Relationship Id="rId36" Target="docProps/app.xml" Type="http://schemas.openxmlformats.org/officeDocument/2006/relationships/extended-properties"/></Relationships>
</file>

<file path=ppt/presentation.xml><?xml version="1.0" encoding="utf-8"?>
<p:presentation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x="9144000" cy="5143500" type="screen16x9"/>
  <p:notesSz cx="9144000" cy="5143500"/>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slides/slide2.xml" Type="http://schemas.openxmlformats.org/officeDocument/2006/relationships/slide"/><Relationship Id="rId7" Target="slides/slide3.xml" Type="http://schemas.openxmlformats.org/officeDocument/2006/relationships/slide"/><Relationship Id="rId8" Target="slides/slide4.xml" Type="http://schemas.openxmlformats.org/officeDocument/2006/relationships/slide"/><Relationship Id="rId9" Target="slides/slide5.xml" Type="http://schemas.openxmlformats.org/officeDocument/2006/relationships/slide"/><Relationship Id="rId10" Target="slides/slide6.xml" Type="http://schemas.openxmlformats.org/officeDocument/2006/relationships/slide"/><Relationship Id="rId11" Target="slides/slide7.xml" Type="http://schemas.openxmlformats.org/officeDocument/2006/relationships/slide"/><Relationship Id="rId12" Target="slides/slide8.xml" Type="http://schemas.openxmlformats.org/officeDocument/2006/relationships/slide"/><Relationship Id="rId13" Target="slides/slide9.xml" Type="http://schemas.openxmlformats.org/officeDocument/2006/relationships/slide"/><Relationship Id="rId14" Target="slides/slide10.xml" Type="http://schemas.openxmlformats.org/officeDocument/2006/relationships/slide"/><Relationship Id="rId15" Target="slides/slide11.xml" Type="http://schemas.openxmlformats.org/officeDocument/2006/relationships/slide"/><Relationship Id="rId16" Target="slides/slide12.xml" Type="http://schemas.openxmlformats.org/officeDocument/2006/relationships/slide"/><Relationship Id="rId17" Target="slides/slide13.xml" Type="http://schemas.openxmlformats.org/officeDocument/2006/relationships/slide"/><Relationship Id="rId18" Target="slides/slide14.xml" Type="http://schemas.openxmlformats.org/officeDocument/2006/relationships/slide"/><Relationship Id="rId19" Target="slides/slide15.xml" Type="http://schemas.openxmlformats.org/officeDocument/2006/relationships/slide"/><Relationship Id="rId20" Target="slides/slide16.xml" Type="http://schemas.openxmlformats.org/officeDocument/2006/relationships/slide"/><Relationship Id="rId21" Target="slides/slide17.xml" Type="http://schemas.openxmlformats.org/officeDocument/2006/relationships/slide"/><Relationship Id="rId22" Target="slides/slide18.xml" Type="http://schemas.openxmlformats.org/officeDocument/2006/relationships/slide"/><Relationship Id="rId23" Target="slides/slide19.xml" Type="http://schemas.openxmlformats.org/officeDocument/2006/relationships/slide"/><Relationship Id="rId24" Target="slides/slide20.xml" Type="http://schemas.openxmlformats.org/officeDocument/2006/relationships/slide"/><Relationship Id="rId25" Target="slides/slide21.xml" Type="http://schemas.openxmlformats.org/officeDocument/2006/relationships/slide"/><Relationship Id="rId26" Target="slides/slide22.xml" Type="http://schemas.openxmlformats.org/officeDocument/2006/relationships/slide"/><Relationship Id="rId27" Target="slides/slide23.xml" Type="http://schemas.openxmlformats.org/officeDocument/2006/relationships/slide"/><Relationship Id="rId28" Target="slides/slide24.xml" Type="http://schemas.openxmlformats.org/officeDocument/2006/relationships/slide"/><Relationship Id="rId29" Target="slides/slide25.xml" Type="http://schemas.openxmlformats.org/officeDocument/2006/relationships/slide"/><Relationship Id="rId30" Target="slides/slide26.xml" Type="http://schemas.openxmlformats.org/officeDocument/2006/relationships/slide"/><Relationship Id="rId31" Target="slides/slide27.xml" Type="http://schemas.openxmlformats.org/officeDocument/2006/relationships/slide"/><Relationship Id="rId32" Target="slides/slide28.xml" Type="http://schemas.openxmlformats.org/officeDocument/2006/relationships/slide"/><Relationship Id="rId33" Target="slides/slide29.xml" Type="http://schemas.openxmlformats.org/officeDocument/2006/relationships/slide"/><Relationship Id="rId34" Target="slides/slide30.xml" Type="http://schemas.openxmlformats.org/officeDocument/2006/relationships/slide"/><Relationship Id="rId35" Target="slides/slide31.xml" Type="http://schemas.openxmlformats.org/officeDocument/2006/relationships/slide"/><Relationship Id="rId36" Target="slides/slide32.xml" Type="http://schemas.openxmlformats.org/officeDocument/2006/relationships/slide"/><Relationship Id="rId37" Target="slides/slide33.xml" Type="http://schemas.openxmlformats.org/officeDocument/2006/relationships/slide"/><Relationship Id="rId38" Target="slides/slide34.xml" Type="http://schemas.openxmlformats.org/officeDocument/2006/relationships/slide"/><Relationship Id="rId39" Target="slides/slide35.xml" Type="http://schemas.openxmlformats.org/officeDocument/2006/relationships/slide"/><Relationship Id="rId40" Target="tableStyles.xml" Type="http://schemas.openxmlformats.org/officeDocument/2006/relationships/tableStyles"/><Relationship Id="rId41" Target="presProps.xml" Type="http://schemas.openxmlformats.org/officeDocument/2006/relationships/presProps"/><Relationship Id="rId42" Target="viewProps.xml" Type="http://schemas.openxmlformats.org/officeDocument/2006/relationships/viewProps"/></Relationships>
</file>

<file path=ppt/notesMasters/_rels/notesMaster1.xml.rels><?xml version="1.0" encoding="UTF-8"?><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Relationships xmlns="http://schemas.openxmlformats.org/package/2006/relationships"><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tags/tag2.xml" Type="http://schemas.openxmlformats.org/officeDocument/2006/relationships/tags"/><Relationship Id="rId1" Target="../slideMasters/slideMaster1.xml" Type="http://schemas.openxmlformats.org/officeDocument/2006/relationships/slideMaster"/></Relationships>
</file>

<file path=ppt/slideLayouts/_rels/slideLayout10.xml.rels><?xml version="1.0" encoding="UTF-8"?><Relationships xmlns="http://schemas.openxmlformats.org/package/2006/relationships"><Relationship Id="rId2" Target="../tags/tag9.xml" Type="http://schemas.openxmlformats.org/officeDocument/2006/relationships/tags"/><Relationship Id="rId1" Target="../slideMasters/slideMaster1.xml" Type="http://schemas.openxmlformats.org/officeDocument/2006/relationships/slideMaster"/></Relationships>
</file>

<file path=ppt/slideLayouts/_rels/slideLayout11.xml.rels><?xml version="1.0" encoding="UTF-8"?><Relationships xmlns="http://schemas.openxmlformats.org/package/2006/relationships"><Relationship Id="rId2" Target="../tags/tag10.xml" Type="http://schemas.openxmlformats.org/officeDocument/2006/relationships/tags"/><Relationship Id="rId1" Target="../slideMasters/slideMaster1.xml" Type="http://schemas.openxmlformats.org/officeDocument/2006/relationships/slideMaster"/></Relationships>
</file>

<file path=ppt/slideLayouts/_rels/slideLayout2.xml.rels><?xml version="1.0" encoding="UTF-8"?><Relationships xmlns="http://schemas.openxmlformats.org/package/2006/relationships"><Relationship Id="rId2" Target="../tags/tag3.xml" Type="http://schemas.openxmlformats.org/officeDocument/2006/relationships/tags"/><Relationship Id="rId1" Target="../slideMasters/slideMaster1.xml" Type="http://schemas.openxmlformats.org/officeDocument/2006/relationships/slideMaster"/></Relationships>
</file>

<file path=ppt/slideLayouts/_rels/slideLayout3.xml.rels><?xml version="1.0" encoding="UTF-8"?><Relationships xmlns="http://schemas.openxmlformats.org/package/2006/relationships"><Relationship Id="rId2" Target="../media/image6.png" Type="http://schemas.openxmlformats.org/officeDocument/2006/relationships/image"/><Relationship Id="rId3" Target="../media/image7.png" Type="http://schemas.openxmlformats.org/officeDocument/2006/relationships/image"/><Relationship Id="rId4" Target="../tags/tag4.xml" Type="http://schemas.openxmlformats.org/officeDocument/2006/relationships/tags"/><Relationship Id="rId1" Target="../slideMasters/slideMaster1.xml" Type="http://schemas.openxmlformats.org/officeDocument/2006/relationships/slideMaster"/></Relationships>
</file>

<file path=ppt/slideLayouts/_rels/slideLayout4.xml.rels><?xml version="1.0" encoding="UTF-8"?><Relationships xmlns="http://schemas.openxmlformats.org/package/2006/relationships"><Relationship Id="rId2" Target="../media/image8.png" Type="http://schemas.openxmlformats.org/officeDocument/2006/relationships/image"/><Relationship Id="rId3" Target="../media/image9.png" Type="http://schemas.openxmlformats.org/officeDocument/2006/relationships/image"/><Relationship Id="rId4" Target="../tags/tag5.xml" Type="http://schemas.openxmlformats.org/officeDocument/2006/relationships/tags"/><Relationship Id="rId1" Target="../slideMasters/slideMaster1.xml" Type="http://schemas.openxmlformats.org/officeDocument/2006/relationships/slideMaster"/></Relationships>
</file>

<file path=ppt/slideLayouts/_rels/slideLayout5.xml.rels><?xml version="1.0" encoding="UTF-8"?><Relationships xmlns="http://schemas.openxmlformats.org/package/2006/relationships"><Relationship Id="rId2" Target="../tags/tag6.xml" Type="http://schemas.openxmlformats.org/officeDocument/2006/relationships/tags"/><Relationship Id="rId1" Target="../slideMasters/slideMaster1.xml" Type="http://schemas.openxmlformats.org/officeDocument/2006/relationships/slideMaster"/></Relationships>
</file>

<file path=ppt/slideLayouts/_rels/slideLayout6.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Relationships xmlns="http://schemas.openxmlformats.org/package/2006/relationships"><Relationship Id="rId2" Target="../tags/tag7.xml" Type="http://schemas.openxmlformats.org/officeDocument/2006/relationships/tags"/><Relationship Id="rId1" Target="../slideMasters/slideMaster1.xml" Type="http://schemas.openxmlformats.org/officeDocument/2006/relationships/slideMaster"/></Relationships>
</file>

<file path=ppt/slideLayouts/_rels/slideLayout9.xml.rels><?xml version="1.0" encoding="UTF-8"?><Relationships xmlns="http://schemas.openxmlformats.org/package/2006/relationships"><Relationship Id="rId2" Target="../tags/tag8.xml" Type="http://schemas.openxmlformats.org/officeDocument/2006/relationships/tag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type="title">
  <p:cSld name="Title Slide">
    <p:spTree>
      <p:nvGrpSpPr>
        <p:cNvPr id="1" name=""/>
        <p:cNvGrpSpPr/>
        <p:nvPr/>
      </p:nvGrpSpPr>
      <p:grpSpPr>
        <a:xfrm>
          <a:off x="0" y="0"/>
          <a:ext cx="0" cy="0"/>
          <a:chOff x="0" y="0"/>
          <a:chExt cx="0" cy="0"/>
        </a:xfrm>
      </p:grpSpPr>
      <p:sp>
        <p:nvSpPr>
          <p:cNvPr id="2" name="Freeform 22"/>
          <p:cNvSpPr/>
          <p:nvPr/>
        </p:nvSpPr>
        <p:spPr>
          <a:xfrm rot="0">
            <a:off x="1" y="958548"/>
            <a:ext cx="9143999" cy="4184952"/>
          </a:xfrm>
          <a:custGeom>
            <a:avLst/>
            <a:gdLst/>
            <a:ahLst/>
            <a:cxnLst/>
            <a:rect b="b" l="0" r="r" t="0"/>
            <a:pathLst>
              <a:path h="4184952" w="9143999">
                <a:moveTo>
                  <a:pt x="9143999" y="1494116"/>
                </a:moveTo>
                <a:cubicBezTo>
                  <a:pt x="9143999" y="4184952"/>
                  <a:pt x="9143999" y="4184952"/>
                  <a:pt x="9143999" y="4184952"/>
                </a:cubicBezTo>
                <a:cubicBezTo>
                  <a:pt x="0" y="4184952"/>
                  <a:pt x="0" y="4184952"/>
                  <a:pt x="0" y="4184952"/>
                </a:cubicBezTo>
                <a:cubicBezTo>
                  <a:pt x="0" y="0"/>
                  <a:pt x="0" y="0"/>
                  <a:pt x="0" y="0"/>
                </a:cubicBezTo>
                <a:cubicBezTo>
                  <a:pt x="1771650" y="1950916"/>
                  <a:pt x="5912644" y="2426749"/>
                  <a:pt x="9143999" y="1494116"/>
                </a:cubicBezTo>
                <a:close/>
              </a:path>
            </a:pathLst>
          </a:custGeom>
          <a:gradFill rotWithShape="1">
            <a:gsLst>
              <a:gs pos="0">
                <a:schemeClr val="bg1">
                  <a:lumMod val="95000"/>
                </a:schemeClr>
              </a:gs>
              <a:gs pos="50000">
                <a:schemeClr val="bg1">
                  <a:alpha val="0"/>
                </a:schemeClr>
              </a:gs>
              <a:gs pos="100000">
                <a:schemeClr val="bg1">
                  <a:lumMod val="95000"/>
                </a:schemeClr>
              </a:gs>
            </a:gsLst>
            <a:lin ang="10800000" scaled="0"/>
          </a:gradFill>
          <a:ln>
            <a:noFill/>
          </a:ln>
        </p:spPr>
        <p:txBody>
          <a:bodyPr rtlCol="0" vert="horz"/>
          <a:lstStyle/>
          <a:p>
            <a:pPr/>
            <a:r>
              <a:rPr dirty="0" lang="en-US">
                <a:latin typeface="Colaborate"/>
              </a:rPr>
              <a:t/>
            </a:r>
            <a:endParaRPr dirty="0" lang="en-US">
              <a:latin typeface="Colaborate"/>
            </a:endParaRPr>
          </a:p>
        </p:txBody>
      </p:sp>
      <p:pic>
        <p:nvPicPr>
          <p:cNvPr descr="title_dots_bottom.png" id="3" name="Picture 30"/>
          <p:cNvPicPr>
            <a:picLocks noChangeAspect="true"/>
          </p:cNvPicPr>
          <p:nvPr/>
        </p:nvPicPr>
        <p:blipFill>
          <a:blip r:embed="rId2"/>
          <a:stretch>
            <a:fillRect/>
          </a:stretch>
        </p:blipFill>
        <p:spPr>
          <a:xfrm rot="0">
            <a:off x="1" y="0"/>
            <a:ext cx="9144000" cy="5143500"/>
          </a:xfrm>
          <a:prstGeom prst="rect">
            <a:avLst/>
          </a:prstGeom>
        </p:spPr>
      </p:pic>
      <p:pic>
        <p:nvPicPr>
          <p:cNvPr descr="title_lines.png" id="4" name="Picture 32"/>
          <p:cNvPicPr>
            <a:picLocks noChangeAspect="true"/>
          </p:cNvPicPr>
          <p:nvPr/>
        </p:nvPicPr>
        <p:blipFill>
          <a:blip r:embed="rId3"/>
          <a:stretch>
            <a:fillRect/>
          </a:stretch>
        </p:blipFill>
        <p:spPr>
          <a:xfrm rot="0">
            <a:off x="1" y="0"/>
            <a:ext cx="9144000" cy="5143500"/>
          </a:xfrm>
          <a:prstGeom prst="rect">
            <a:avLst/>
          </a:prstGeom>
        </p:spPr>
      </p:pic>
      <p:sp>
        <p:nvSpPr>
          <p:cNvPr id="5" name="Freeform 23"/>
          <p:cNvSpPr/>
          <p:nvPr/>
        </p:nvSpPr>
        <p:spPr>
          <a:xfrm rot="0">
            <a:off x="1" y="1933575"/>
            <a:ext cx="9147174" cy="1326091"/>
          </a:xfrm>
          <a:custGeom>
            <a:avLst/>
            <a:gdLst/>
            <a:ahLst/>
            <a:cxnLst/>
            <a:rect b="b" l="0" r="r" t="0"/>
            <a:pathLst>
              <a:path h="1326091" w="9147174">
                <a:moveTo>
                  <a:pt x="9147174" y="1219200"/>
                </a:moveTo>
                <a:cubicBezTo>
                  <a:pt x="5920318" y="1326091"/>
                  <a:pt x="2837392" y="1018117"/>
                  <a:pt x="0" y="498475"/>
                </a:cubicBezTo>
                <a:lnTo>
                  <a:pt x="0" y="0"/>
                </a:lnTo>
                <a:cubicBezTo>
                  <a:pt x="2972647" y="633731"/>
                  <a:pt x="6305130" y="1013459"/>
                  <a:pt x="9146539" y="999490"/>
                </a:cubicBezTo>
              </a:path>
            </a:pathLst>
          </a:custGeom>
          <a:gradFill rotWithShape="1">
            <a:gsLst>
              <a:gs pos="0">
                <a:schemeClr val="accent1"/>
              </a:gs>
              <a:gs pos="100000">
                <a:schemeClr val="accent6">
                  <a:alpha val="30000"/>
                </a:schemeClr>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latin typeface="Colaborate"/>
              </a:rPr>
              <a:t/>
            </a:r>
            <a:endParaRPr dirty="0" lang="en-US">
              <a:latin typeface="Colaborate"/>
            </a:endParaRPr>
          </a:p>
        </p:txBody>
      </p:sp>
      <p:sp>
        <p:nvSpPr>
          <p:cNvPr id="6" name="Freeform 24"/>
          <p:cNvSpPr/>
          <p:nvPr/>
        </p:nvSpPr>
        <p:spPr>
          <a:xfrm rot="0">
            <a:off x="0" y="2605617"/>
            <a:ext cx="9147174" cy="637116"/>
          </a:xfrm>
          <a:custGeom>
            <a:avLst/>
            <a:gdLst/>
            <a:ahLst/>
            <a:cxnLst/>
            <a:rect b="b" l="0" r="r" t="0"/>
            <a:pathLst>
              <a:path h="637116" w="9147174">
                <a:moveTo>
                  <a:pt x="9147174" y="482599"/>
                </a:moveTo>
                <a:cubicBezTo>
                  <a:pt x="6374347" y="637116"/>
                  <a:pt x="3069167" y="551391"/>
                  <a:pt x="0" y="53975"/>
                </a:cubicBezTo>
                <a:lnTo>
                  <a:pt x="0" y="0"/>
                </a:lnTo>
                <a:cubicBezTo>
                  <a:pt x="2985347" y="506730"/>
                  <a:pt x="6736930" y="562609"/>
                  <a:pt x="9146539" y="424815"/>
                </a:cubicBezTo>
              </a:path>
            </a:pathLst>
          </a:custGeom>
          <a:gradFill rotWithShape="1">
            <a:gsLst>
              <a:gs pos="0">
                <a:schemeClr val="accent3"/>
              </a:gs>
              <a:gs pos="100000">
                <a:schemeClr val="accent2">
                  <a:alpha val="50000"/>
                </a:schemeClr>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latin typeface="Colaborate"/>
              </a:rPr>
              <a:t/>
            </a:r>
            <a:endParaRPr dirty="0" lang="en-US">
              <a:latin typeface="Colaborate"/>
            </a:endParaRPr>
          </a:p>
        </p:txBody>
      </p:sp>
      <p:sp>
        <p:nvSpPr>
          <p:cNvPr id="7" name="Freeform 25"/>
          <p:cNvSpPr/>
          <p:nvPr/>
        </p:nvSpPr>
        <p:spPr>
          <a:xfrm rot="0">
            <a:off x="0" y="2988734"/>
            <a:ext cx="9147174" cy="1573742"/>
          </a:xfrm>
          <a:custGeom>
            <a:avLst/>
            <a:gdLst/>
            <a:ahLst/>
            <a:cxnLst/>
            <a:rect b="b" l="0" r="r" t="0"/>
            <a:pathLst>
              <a:path h="1573742" w="9147174">
                <a:moveTo>
                  <a:pt x="9147174" y="904875"/>
                </a:moveTo>
                <a:cubicBezTo>
                  <a:pt x="5847298" y="1507066"/>
                  <a:pt x="2132542" y="1573742"/>
                  <a:pt x="0" y="1365250"/>
                </a:cubicBezTo>
                <a:lnTo>
                  <a:pt x="0" y="0"/>
                </a:lnTo>
                <a:cubicBezTo>
                  <a:pt x="3417147" y="652781"/>
                  <a:pt x="7184606" y="511810"/>
                  <a:pt x="9146539" y="256540"/>
                </a:cubicBezTo>
              </a:path>
            </a:pathLst>
          </a:custGeom>
          <a:gradFill rotWithShape="1">
            <a:gsLst>
              <a:gs pos="0">
                <a:schemeClr val="accent3"/>
              </a:gs>
              <a:gs pos="100000">
                <a:schemeClr val="accent2">
                  <a:alpha val="35000"/>
                </a:schemeClr>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latin typeface="Colaborate"/>
              </a:rPr>
              <a:t/>
            </a:r>
            <a:endParaRPr dirty="0" lang="en-US">
              <a:latin typeface="Colaborate"/>
            </a:endParaRPr>
          </a:p>
        </p:txBody>
      </p:sp>
      <p:sp>
        <p:nvSpPr>
          <p:cNvPr id="8" name="Freeform 28"/>
          <p:cNvSpPr/>
          <p:nvPr/>
        </p:nvSpPr>
        <p:spPr>
          <a:xfrm rot="0">
            <a:off x="4792133" y="4060188"/>
            <a:ext cx="4355041" cy="1086486"/>
          </a:xfrm>
          <a:custGeom>
            <a:avLst/>
            <a:gdLst/>
            <a:ahLst/>
            <a:cxnLst/>
            <a:rect b="b" l="0" r="r" t="0"/>
            <a:pathLst>
              <a:path h="1086486" w="4355041">
                <a:moveTo>
                  <a:pt x="4355041" y="76836"/>
                </a:moveTo>
                <a:cubicBezTo>
                  <a:pt x="3633260" y="291679"/>
                  <a:pt x="1199092" y="916094"/>
                  <a:pt x="384175" y="1085427"/>
                </a:cubicBezTo>
                <a:lnTo>
                  <a:pt x="0" y="1086485"/>
                </a:lnTo>
                <a:cubicBezTo>
                  <a:pt x="1837055" y="677758"/>
                  <a:pt x="3570397" y="220346"/>
                  <a:pt x="4354406" y="0"/>
                </a:cubicBezTo>
              </a:path>
            </a:pathLst>
          </a:custGeom>
          <a:gradFill rotWithShape="1">
            <a:gsLst>
              <a:gs pos="0">
                <a:schemeClr val="accent2"/>
              </a:gs>
              <a:gs pos="100000">
                <a:schemeClr val="accent1">
                  <a:alpha val="60000"/>
                </a:schemeClr>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latin typeface="+mn-lt"/>
              </a:rPr>
              <a:t> </a:t>
            </a:r>
            <a:endParaRPr dirty="0" lang="en-US">
              <a:latin typeface="+mn-lt"/>
            </a:endParaRPr>
          </a:p>
        </p:txBody>
      </p:sp>
      <p:sp>
        <p:nvSpPr>
          <p:cNvPr id="9" name="Freeform 29"/>
          <p:cNvSpPr/>
          <p:nvPr/>
        </p:nvSpPr>
        <p:spPr>
          <a:xfrm rot="0">
            <a:off x="4788959" y="4390389"/>
            <a:ext cx="4355041" cy="753111"/>
          </a:xfrm>
          <a:custGeom>
            <a:avLst/>
            <a:gdLst/>
            <a:ahLst/>
            <a:cxnLst/>
            <a:rect b="b" l="0" r="r" t="0"/>
            <a:pathLst>
              <a:path h="753111" w="4355041">
                <a:moveTo>
                  <a:pt x="4355041" y="133986"/>
                </a:moveTo>
                <a:cubicBezTo>
                  <a:pt x="3649135" y="307554"/>
                  <a:pt x="1935692" y="620819"/>
                  <a:pt x="1104900" y="752052"/>
                </a:cubicBezTo>
                <a:lnTo>
                  <a:pt x="0" y="753111"/>
                </a:lnTo>
                <a:cubicBezTo>
                  <a:pt x="1891030" y="480909"/>
                  <a:pt x="3557697" y="172721"/>
                  <a:pt x="4354406" y="0"/>
                </a:cubicBezTo>
              </a:path>
            </a:pathLst>
          </a:custGeom>
          <a:gradFill rotWithShape="1">
            <a:gsLst>
              <a:gs pos="0">
                <a:schemeClr val="accent1">
                  <a:alpha val="39998"/>
                </a:schemeClr>
              </a:gs>
              <a:gs pos="100000">
                <a:schemeClr val="accent3">
                  <a:alpha val="80000"/>
                </a:schemeClr>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latin typeface="+mn-lt"/>
              </a:rPr>
              <a:t> </a:t>
            </a:r>
            <a:endParaRPr dirty="0" lang="en-US">
              <a:latin typeface="+mn-lt"/>
            </a:endParaRPr>
          </a:p>
        </p:txBody>
      </p:sp>
      <p:sp>
        <p:nvSpPr>
          <p:cNvPr id="10" name="Freeform 27"/>
          <p:cNvSpPr/>
          <p:nvPr/>
        </p:nvSpPr>
        <p:spPr>
          <a:xfrm rot="0">
            <a:off x="0" y="3778676"/>
            <a:ext cx="9147174" cy="1369060"/>
          </a:xfrm>
          <a:custGeom>
            <a:avLst/>
            <a:gdLst/>
            <a:ahLst/>
            <a:cxnLst/>
            <a:rect b="b" l="0" r="r" t="0"/>
            <a:pathLst>
              <a:path h="1369060" w="9147174">
                <a:moveTo>
                  <a:pt x="9147174" y="898102"/>
                </a:moveTo>
                <a:cubicBezTo>
                  <a:pt x="8453790" y="1050678"/>
                  <a:pt x="7954966" y="1156865"/>
                  <a:pt x="6671735" y="1369060"/>
                </a:cubicBezTo>
                <a:lnTo>
                  <a:pt x="0" y="1366943"/>
                </a:lnTo>
                <a:lnTo>
                  <a:pt x="0" y="124460"/>
                </a:lnTo>
                <a:cubicBezTo>
                  <a:pt x="3421380" y="646008"/>
                  <a:pt x="7387805" y="310304"/>
                  <a:pt x="9146539" y="0"/>
                </a:cubicBezTo>
              </a:path>
            </a:pathLst>
          </a:custGeom>
          <a:gradFill rotWithShape="1">
            <a:gsLst>
              <a:gs pos="0">
                <a:schemeClr val="accent3">
                  <a:alpha val="60000"/>
                </a:schemeClr>
              </a:gs>
              <a:gs pos="100000">
                <a:schemeClr val="accent2">
                  <a:alpha val="50000"/>
                </a:schemeClr>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latin typeface="Colaborate"/>
              </a:rPr>
              <a:t/>
            </a:r>
            <a:endParaRPr dirty="0" lang="en-US">
              <a:latin typeface="Colaborate"/>
            </a:endParaRPr>
          </a:p>
        </p:txBody>
      </p:sp>
      <p:sp>
        <p:nvSpPr>
          <p:cNvPr id="11" name="Freeform 26"/>
          <p:cNvSpPr/>
          <p:nvPr/>
        </p:nvSpPr>
        <p:spPr>
          <a:xfrm rot="0">
            <a:off x="0" y="3440641"/>
            <a:ext cx="9147174" cy="525992"/>
          </a:xfrm>
          <a:custGeom>
            <a:avLst/>
            <a:gdLst/>
            <a:ahLst/>
            <a:cxnLst/>
            <a:rect b="b" l="0" r="r" t="0"/>
            <a:pathLst>
              <a:path h="525992" w="9147174">
                <a:moveTo>
                  <a:pt x="9147174" y="193675"/>
                </a:moveTo>
                <a:cubicBezTo>
                  <a:pt x="6812493" y="373593"/>
                  <a:pt x="3154891" y="525992"/>
                  <a:pt x="0" y="88900"/>
                </a:cubicBezTo>
                <a:lnTo>
                  <a:pt x="0" y="0"/>
                </a:lnTo>
                <a:cubicBezTo>
                  <a:pt x="3182196" y="449581"/>
                  <a:pt x="6409906" y="308610"/>
                  <a:pt x="9146539" y="126365"/>
                </a:cubicBezTo>
              </a:path>
            </a:pathLst>
          </a:custGeom>
          <a:gradFill rotWithShape="1">
            <a:gsLst>
              <a:gs pos="0">
                <a:schemeClr val="accent2">
                  <a:alpha val="60000"/>
                </a:schemeClr>
              </a:gs>
              <a:gs pos="100000">
                <a:schemeClr val="accent3">
                  <a:alpha val="50000"/>
                </a:schemeClr>
              </a:gs>
            </a:gsLst>
            <a:lin ang="0" scaled="0"/>
          </a:gradFill>
          <a:ln>
            <a:noFill/>
          </a:ln>
          <a:effectLst/>
        </p:spPr>
        <p:style>
          <a:lnRef idx="1">
            <a:schemeClr val="accent1"/>
          </a:lnRef>
          <a:fillRef idx="3">
            <a:schemeClr val="accent1"/>
          </a:fillRef>
          <a:effectRef idx="0">
            <a:schemeClr val="accent1"/>
          </a:effectRef>
          <a:fontRef idx="minor">
            <a:srgbClr val="ffffff"/>
          </a:fontRef>
        </p:style>
        <p:txBody>
          <a:bodyPr anchor="ctr" rtlCol="0" vert="horz"/>
          <a:lstStyle/>
          <a:p>
            <a:pPr algn="ctr"/>
            <a:r>
              <a:rPr dirty="0" lang="en-US">
                <a:latin typeface="Colaborate"/>
              </a:rPr>
              <a:t/>
            </a:r>
            <a:endParaRPr dirty="0" lang="en-US">
              <a:latin typeface="Colaborate"/>
            </a:endParaRPr>
          </a:p>
        </p:txBody>
      </p:sp>
      <p:sp>
        <p:nvSpPr>
          <p:cNvPr id="12" name="Date Placeholder 3"/>
          <p:cNvSpPr>
            <a:spLocks noGrp="true"/>
          </p:cNvSpPr>
          <p:nvPr>
            <p:ph idx="10" sz="half" type="dt"/>
          </p:nvPr>
        </p:nvSpPr>
        <p:spPr/>
        <p:txBody>
          <a:bodyPr rtlCol="0" vert="horz"/>
          <a:lstStyle/>
          <a:p>
            <a:pPr/>
            <a:r>
              <a:rPr dirty="0" lang="en-US"/>
              <a:t>Date</a:t>
            </a:r>
            <a:endParaRPr dirty="0" lang="en-US"/>
          </a:p>
        </p:txBody>
      </p:sp>
      <p:sp>
        <p:nvSpPr>
          <p:cNvPr id="13" name="Footer Placeholder 4"/>
          <p:cNvSpPr>
            <a:spLocks noGrp="true"/>
          </p:cNvSpPr>
          <p:nvPr>
            <p:ph idx="11" sz="quarter" type="ftr"/>
          </p:nvPr>
        </p:nvSpPr>
        <p:spPr/>
        <p:txBody>
          <a:bodyPr rtlCol="0" vert="horz"/>
          <a:lstStyle/>
          <a:p>
            <a:pPr/>
            <a:r>
              <a:rPr dirty="0" lang="en-US"/>
              <a:t>Footer</a:t>
            </a:r>
            <a:endParaRPr dirty="0" lang="en-US"/>
          </a:p>
        </p:txBody>
      </p:sp>
      <p:pic>
        <p:nvPicPr>
          <p:cNvPr descr="title_dots_top.png" id="14" name="Picture 31"/>
          <p:cNvPicPr>
            <a:picLocks noChangeAspect="true"/>
          </p:cNvPicPr>
          <p:nvPr/>
        </p:nvPicPr>
        <p:blipFill>
          <a:blip r:embed="rId4"/>
          <a:stretch>
            <a:fillRect/>
          </a:stretch>
        </p:blipFill>
        <p:spPr>
          <a:xfrm rot="0">
            <a:off x="1" y="0"/>
            <a:ext cx="9144000" cy="5143500"/>
          </a:xfrm>
          <a:prstGeom prst="rect">
            <a:avLst/>
          </a:prstGeom>
        </p:spPr>
      </p:pic>
      <p:sp>
        <p:nvSpPr>
          <p:cNvPr id="15" name="Slide Number Placeholder 5"/>
          <p:cNvSpPr>
            <a:spLocks noGrp="true"/>
          </p:cNvSpPr>
          <p:nvPr>
            <p:ph idx="12" sz="quarter" type="sldNum"/>
          </p:nvPr>
        </p:nvSpPr>
        <p:spPr/>
        <p:txBody>
          <a:bodyPr rtlCol="0" vert="horz"/>
          <a:lstStyle/>
          <a:p>
            <a:pPr/>
            <a:r>
              <a:rPr dirty="0" lang="en-US"/>
              <a:t>&lt;#&gt;</a:t>
            </a:r>
            <a:endParaRPr dirty="0" lang="en-US"/>
          </a:p>
        </p:txBody>
      </p:sp>
      <p:sp>
        <p:nvSpPr>
          <p:cNvPr id="16" name="Title 1"/>
          <p:cNvSpPr>
            <a:spLocks noGrp="true"/>
          </p:cNvSpPr>
          <p:nvPr>
            <p:ph type="title"/>
          </p:nvPr>
        </p:nvSpPr>
        <p:spPr>
          <a:xfrm rot="0">
            <a:off x="3005667" y="167213"/>
            <a:ext cx="5977466" cy="1416044"/>
          </a:xfrm>
        </p:spPr>
        <p:txBody>
          <a:bodyPr anchor="ctr" rtlCol="0" vert="horz">
            <a:noAutofit/>
          </a:bodyPr>
          <a:lstStyle>
            <a:lvl1pPr algn="l" lvl="0">
              <a:lnSpc>
                <a:spcPct val="100000"/>
              </a:lnSpc>
              <a:defRPr dirty="0" lang="en-US" sz="4400">
                <a:solidFill>
                  <a:schemeClr val="accent3"/>
                </a:solidFill>
              </a:defRPr>
            </a:lvl1pPr>
          </a:lstStyle>
          <a:p>
            <a:pPr/>
            <a:r>
              <a:rPr dirty="0" lang="en-US"/>
              <a:t>Click to edit Master title style</a:t>
            </a:r>
            <a:endParaRPr dirty="0" lang="en-US"/>
          </a:p>
        </p:txBody>
      </p:sp>
      <p:sp>
        <p:nvSpPr>
          <p:cNvPr id="17" name="Subtitle 2"/>
          <p:cNvSpPr>
            <a:spLocks noGrp="true"/>
          </p:cNvSpPr>
          <p:nvPr>
            <p:ph idx="1" type="subTitle"/>
          </p:nvPr>
        </p:nvSpPr>
        <p:spPr>
          <a:xfrm rot="0">
            <a:off x="3022599" y="1615016"/>
            <a:ext cx="5969001" cy="838200"/>
          </a:xfrm>
        </p:spPr>
        <p:txBody>
          <a:bodyPr anchor="t" rtlCol="0" vert="horz">
            <a:normAutofit/>
          </a:bodyPr>
          <a:lstStyle>
            <a:lvl1pPr algn="l" indent="0" lvl="0" marL="0">
              <a:buNone/>
              <a:defRPr dirty="0" lang="en-US" sz="2600">
                <a:solidFill>
                  <a:schemeClr val="tx1">
                    <a:lumMod val="65000"/>
                    <a:lumOff val="35000"/>
                  </a:schemeClr>
                </a:solidFill>
                <a:latin typeface="Colaborate-thin-thin"/>
              </a:defRPr>
            </a:lvl1pPr>
            <a:lvl2pPr algn="ctr" indent="0" lvl="1" marL="457200">
              <a:buNone/>
              <a:defRPr dirty="0" lang="en-US">
                <a:solidFill>
                  <a:schemeClr val="tx1">
                    <a:tint val="75000"/>
                  </a:schemeClr>
                </a:solidFill>
              </a:defRPr>
            </a:lvl2pPr>
            <a:lvl3pPr algn="ctr" indent="0" lvl="2" marL="914400">
              <a:buNone/>
              <a:defRPr dirty="0" lang="en-US">
                <a:solidFill>
                  <a:schemeClr val="tx1">
                    <a:tint val="75000"/>
                  </a:schemeClr>
                </a:solidFill>
              </a:defRPr>
            </a:lvl3pPr>
            <a:lvl4pPr algn="ctr" indent="0" lvl="3" marL="1371600">
              <a:buNone/>
              <a:defRPr dirty="0" lang="en-US">
                <a:solidFill>
                  <a:schemeClr val="tx1">
                    <a:tint val="75000"/>
                  </a:schemeClr>
                </a:solidFill>
              </a:defRPr>
            </a:lvl4pPr>
            <a:lvl5pPr algn="ctr" indent="0" lvl="4" marL="1828800">
              <a:buNone/>
              <a:defRPr dirty="0" lang="en-US">
                <a:solidFill>
                  <a:schemeClr val="tx1">
                    <a:tint val="75000"/>
                  </a:schemeClr>
                </a:solidFill>
              </a:defRPr>
            </a:lvl5pPr>
            <a:lvl6pPr algn="ctr" indent="0" lvl="5" marL="2286000">
              <a:buNone/>
              <a:defRPr dirty="0" lang="en-US">
                <a:solidFill>
                  <a:schemeClr val="tx1">
                    <a:tint val="75000"/>
                  </a:schemeClr>
                </a:solidFill>
              </a:defRPr>
            </a:lvl6pPr>
            <a:lvl7pPr algn="ctr" indent="0" lvl="6" marL="2743200">
              <a:buNone/>
              <a:defRPr dirty="0" lang="en-US">
                <a:solidFill>
                  <a:schemeClr val="tx1">
                    <a:tint val="75000"/>
                  </a:schemeClr>
                </a:solidFill>
              </a:defRPr>
            </a:lvl7pPr>
            <a:lvl8pPr algn="ctr" indent="0" lvl="7" marL="3200400">
              <a:buNone/>
              <a:defRPr dirty="0" lang="en-US">
                <a:solidFill>
                  <a:schemeClr val="tx1">
                    <a:tint val="75000"/>
                  </a:schemeClr>
                </a:solidFill>
              </a:defRPr>
            </a:lvl8pPr>
            <a:lvl9pPr algn="ctr" indent="0" lvl="8" marL="3657600">
              <a:buNone/>
              <a:defRPr dirty="0" lang="en-US">
                <a:solidFill>
                  <a:schemeClr val="tx1">
                    <a:tint val="75000"/>
                  </a:schemeClr>
                </a:solidFill>
              </a:defRPr>
            </a:lvl9pPr>
          </a:lstStyle>
          <a:p>
            <a:pPr/>
            <a:r>
              <a:rPr dirty="0" lang="en-US"/>
              <a:t>Click to edit Master subtitle style</a:t>
            </a:r>
            <a:endParaRPr dirty="0" lang="en-US"/>
          </a:p>
        </p:txBody>
      </p:sp>
    </p:spTree>
    <p:custDataLst>
      <p:tags r:id="rId5"/>
    </p:custDataLst>
  </p:cSld>
  <p:clrMapOvr>
    <a:masterClrMapping/>
  </p:clrMapOvr>
</p:sldLayout>
</file>

<file path=ppt/slideLayouts/slideLayout10.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userDrawn="1">
  <p:cSld name="Title,Text, and Images">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459997"/>
            <a:ext cx="7670800" cy="708419"/>
          </a:xfrm>
        </p:spPr>
        <p:txBody>
          <a:bodyPr rtlCol="0" vert="horz">
            <a:normAutofit/>
          </a:bodyPr>
          <a:lstStyle>
            <a:lvl1pPr algn="l" lvl="0">
              <a:lnSpc>
                <a:spcPct val="100000"/>
              </a:lnSpc>
              <a:defRPr dirty="0" lang="en-US" sz="2800">
                <a:solidFill>
                  <a:schemeClr val="accent3"/>
                </a:solidFill>
              </a:defRPr>
            </a:lvl1pPr>
          </a:lstStyle>
          <a:p>
            <a:pPr/>
            <a:r>
              <a:rPr dirty="0" lang="en-US"/>
              <a:t>Click to edit Master title style</a:t>
            </a:r>
            <a:endParaRPr dirty="0" lang="en-US"/>
          </a:p>
        </p:txBody>
      </p:sp>
      <p:sp>
        <p:nvSpPr>
          <p:cNvPr id="3" name="Text Placeholder 3"/>
          <p:cNvSpPr>
            <a:spLocks noGrp="true"/>
          </p:cNvSpPr>
          <p:nvPr>
            <p:ph idx="1" type="body"/>
          </p:nvPr>
        </p:nvSpPr>
        <p:spPr>
          <a:xfrm rot="0">
            <a:off x="457200" y="1297693"/>
            <a:ext cx="2133600" cy="512057"/>
          </a:xfrm>
        </p:spPr>
        <p:txBody>
          <a:bodyPr anchor="b" rtlCol="0" vert="horz">
            <a:normAutofit/>
          </a:bodyPr>
          <a:lstStyle>
            <a:lvl1pPr indent="0" lvl="0" marL="0">
              <a:buNone/>
              <a:defRPr dirty="0" lang="en-US" sz="1700">
                <a:solidFill>
                  <a:schemeClr val="tx1">
                    <a:lumMod val="65000"/>
                    <a:lumOff val="35000"/>
                  </a:schemeClr>
                </a:solidFill>
                <a:latin typeface="Colaborate-thin-thin"/>
              </a:defRPr>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4" name="Picture Placeholder 2"/>
          <p:cNvSpPr>
            <a:spLocks noGrp="true"/>
          </p:cNvSpPr>
          <p:nvPr>
            <p:ph idx="2" type="pic"/>
          </p:nvPr>
        </p:nvSpPr>
        <p:spPr>
          <a:xfrm rot="0">
            <a:off x="454025" y="1886934"/>
            <a:ext cx="2136775" cy="2554891"/>
          </a:xfrm>
          <a:ln cap="flat" w="19050">
            <a:solidFill>
              <a:schemeClr val="tx1">
                <a:lumMod val="50000"/>
                <a:lumOff val="50000"/>
              </a:schemeClr>
            </a:solidFill>
            <a:miter lim="800000"/>
          </a:ln>
        </p:spPr>
        <p:txBody>
          <a:bodyPr rtlCol="0" vert="horz"/>
          <a:lstStyle/>
          <a:p>
            <a:pPr/>
            <a:r>
              <a:rPr dirty="0" lang="en-US"/>
              <a:t/>
            </a:r>
            <a:endParaRPr dirty="0" lang="en-US"/>
          </a:p>
        </p:txBody>
      </p:sp>
      <p:sp>
        <p:nvSpPr>
          <p:cNvPr id="5" name="Text Placeholder 3"/>
          <p:cNvSpPr>
            <a:spLocks noGrp="true"/>
          </p:cNvSpPr>
          <p:nvPr>
            <p:ph idx="3" type="body"/>
          </p:nvPr>
        </p:nvSpPr>
        <p:spPr>
          <a:xfrm rot="0">
            <a:off x="2863056" y="1297693"/>
            <a:ext cx="3461544" cy="512057"/>
          </a:xfrm>
        </p:spPr>
        <p:txBody>
          <a:bodyPr anchor="b" rtlCol="0" vert="horz">
            <a:normAutofit/>
          </a:bodyPr>
          <a:lstStyle>
            <a:lvl1pPr indent="0" lvl="0" marL="0">
              <a:buNone/>
              <a:defRPr dirty="0" lang="en-US" sz="1700">
                <a:solidFill>
                  <a:schemeClr val="tx1">
                    <a:lumMod val="65000"/>
                    <a:lumOff val="35000"/>
                  </a:schemeClr>
                </a:solidFill>
                <a:latin typeface="Colaborate-thin-thin"/>
              </a:defRPr>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6" name="Picture Placeholder 2"/>
          <p:cNvSpPr>
            <a:spLocks noGrp="true"/>
          </p:cNvSpPr>
          <p:nvPr>
            <p:ph idx="4" type="pic"/>
          </p:nvPr>
        </p:nvSpPr>
        <p:spPr>
          <a:xfrm rot="0">
            <a:off x="2863056" y="1885948"/>
            <a:ext cx="3432175" cy="2550183"/>
          </a:xfrm>
          <a:ln cap="flat" w="19050">
            <a:solidFill>
              <a:schemeClr val="tx1">
                <a:lumMod val="50000"/>
                <a:lumOff val="50000"/>
              </a:schemeClr>
            </a:solidFill>
            <a:miter lim="800000"/>
          </a:ln>
        </p:spPr>
        <p:txBody>
          <a:bodyPr rtlCol="0" vert="horz"/>
          <a:lstStyle/>
          <a:p>
            <a:pPr/>
            <a:r>
              <a:rPr dirty="0" lang="en-US"/>
              <a:t/>
            </a:r>
            <a:endParaRPr dirty="0" lang="en-US"/>
          </a:p>
        </p:txBody>
      </p:sp>
      <p:sp>
        <p:nvSpPr>
          <p:cNvPr id="7" name="Text Placeholder 3"/>
          <p:cNvSpPr>
            <a:spLocks noGrp="true"/>
          </p:cNvSpPr>
          <p:nvPr>
            <p:ph idx="5" type="body"/>
          </p:nvPr>
        </p:nvSpPr>
        <p:spPr>
          <a:xfrm rot="0">
            <a:off x="6567486" y="1297693"/>
            <a:ext cx="2133600" cy="512057"/>
          </a:xfrm>
        </p:spPr>
        <p:txBody>
          <a:bodyPr anchor="b" rtlCol="0" vert="horz">
            <a:normAutofit/>
          </a:bodyPr>
          <a:lstStyle>
            <a:lvl1pPr indent="0" lvl="0" marL="0">
              <a:buNone/>
              <a:defRPr dirty="0" lang="en-US" sz="1700">
                <a:solidFill>
                  <a:schemeClr val="tx1">
                    <a:lumMod val="65000"/>
                    <a:lumOff val="35000"/>
                  </a:schemeClr>
                </a:solidFill>
                <a:latin typeface="Colaborate-thin-thin"/>
              </a:defRPr>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8" name="Picture Placeholder 2"/>
          <p:cNvSpPr>
            <a:spLocks noGrp="true"/>
          </p:cNvSpPr>
          <p:nvPr>
            <p:ph idx="6" type="pic"/>
          </p:nvPr>
        </p:nvSpPr>
        <p:spPr>
          <a:xfrm rot="0">
            <a:off x="6567486" y="1886934"/>
            <a:ext cx="2136775" cy="2554891"/>
          </a:xfrm>
          <a:ln cap="flat" w="19050">
            <a:solidFill>
              <a:schemeClr val="tx1">
                <a:lumMod val="50000"/>
                <a:lumOff val="50000"/>
              </a:schemeClr>
            </a:solidFill>
            <a:miter lim="800000"/>
          </a:ln>
        </p:spPr>
        <p:txBody>
          <a:bodyPr rtlCol="0" vert="horz"/>
          <a:lstStyle/>
          <a:p>
            <a:pPr/>
            <a:r>
              <a:rPr dirty="0" lang="en-US"/>
              <a:t/>
            </a:r>
            <a:endParaRPr dirty="0" lang="en-US"/>
          </a:p>
        </p:txBody>
      </p:sp>
      <p:sp>
        <p:nvSpPr>
          <p:cNvPr id="9" name="Date Placeholder 4"/>
          <p:cNvSpPr>
            <a:spLocks noGrp="true"/>
          </p:cNvSpPr>
          <p:nvPr>
            <p:ph idx="10" sz="half" type="dt"/>
          </p:nvPr>
        </p:nvSpPr>
        <p:spPr/>
        <p:txBody>
          <a:bodyPr rtlCol="0" vert="horz"/>
          <a:lstStyle/>
          <a:p>
            <a:pPr/>
            <a:r>
              <a:rPr dirty="0" lang="en-US"/>
              <a:t>Date</a:t>
            </a:r>
            <a:endParaRPr dirty="0" lang="en-US"/>
          </a:p>
        </p:txBody>
      </p:sp>
      <p:sp>
        <p:nvSpPr>
          <p:cNvPr id="10" name="Footer Placeholder 5"/>
          <p:cNvSpPr>
            <a:spLocks noGrp="true"/>
          </p:cNvSpPr>
          <p:nvPr>
            <p:ph idx="11" sz="quarter" type="ftr"/>
          </p:nvPr>
        </p:nvSpPr>
        <p:spPr/>
        <p:txBody>
          <a:bodyPr rtlCol="0" vert="horz"/>
          <a:lstStyle/>
          <a:p>
            <a:pPr/>
            <a:r>
              <a:rPr dirty="0" lang="en-US"/>
              <a:t>Footer</a:t>
            </a:r>
            <a:endParaRPr dirty="0" lang="en-US"/>
          </a:p>
        </p:txBody>
      </p:sp>
      <p:sp>
        <p:nvSpPr>
          <p:cNvPr id="11" name="Slide Number Placeholder 6"/>
          <p:cNvSpPr>
            <a:spLocks noGrp="true"/>
          </p:cNvSpPr>
          <p:nvPr>
            <p:ph idx="12" sz="quarter" type="sldNum"/>
          </p:nvPr>
        </p:nvSpPr>
        <p:spPr/>
        <p:txBody>
          <a:bodyPr rtlCol="0" vert="horz"/>
          <a:lstStyle/>
          <a:p>
            <a:pPr/>
            <a:r>
              <a:rPr dirty="0" lang="en-US"/>
              <a:t>&lt;#&gt;</a:t>
            </a:r>
            <a:endParaRPr dirty="0" lang="en-US"/>
          </a:p>
        </p:txBody>
      </p:sp>
    </p:spTree>
    <p:custDataLst>
      <p:tags r:id="rId2"/>
    </p:custDataLst>
  </p:cSld>
  <p:clrMapOvr>
    <a:masterClrMapping/>
  </p:clrMapOvr>
</p:sldLayout>
</file>

<file path=ppt/slideLayouts/slideLayout11.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userDrawn="1">
  <p:cSld name="Title and Images">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459997"/>
            <a:ext cx="7670800" cy="708419"/>
          </a:xfrm>
        </p:spPr>
        <p:txBody>
          <a:bodyPr rtlCol="0" vert="horz">
            <a:normAutofit/>
          </a:bodyPr>
          <a:lstStyle>
            <a:lvl1pPr algn="l" lvl="0">
              <a:lnSpc>
                <a:spcPct val="100000"/>
              </a:lnSpc>
              <a:defRPr dirty="0" lang="en-US" sz="2800">
                <a:solidFill>
                  <a:schemeClr val="accent3"/>
                </a:solidFill>
              </a:defRPr>
            </a:lvl1pPr>
          </a:lstStyle>
          <a:p>
            <a:pPr/>
            <a:r>
              <a:rPr dirty="0" lang="en-US"/>
              <a:t>Click to edit Master title style</a:t>
            </a:r>
            <a:endParaRPr dirty="0" lang="en-US"/>
          </a:p>
        </p:txBody>
      </p:sp>
      <p:sp>
        <p:nvSpPr>
          <p:cNvPr id="3" name="Picture Placeholder 2"/>
          <p:cNvSpPr>
            <a:spLocks noGrp="true"/>
          </p:cNvSpPr>
          <p:nvPr>
            <p:ph idx="1" type="pic"/>
          </p:nvPr>
        </p:nvSpPr>
        <p:spPr>
          <a:xfrm rot="0">
            <a:off x="454025" y="1352550"/>
            <a:ext cx="2136775" cy="3089275"/>
          </a:xfrm>
          <a:ln cap="flat" w="19050">
            <a:solidFill>
              <a:schemeClr val="tx1">
                <a:lumMod val="50000"/>
                <a:lumOff val="50000"/>
              </a:schemeClr>
            </a:solidFill>
            <a:miter lim="800000"/>
          </a:ln>
        </p:spPr>
        <p:txBody>
          <a:bodyPr rtlCol="0" vert="horz"/>
          <a:lstStyle/>
          <a:p>
            <a:pPr/>
            <a:r>
              <a:rPr dirty="0" lang="en-US"/>
              <a:t/>
            </a:r>
            <a:endParaRPr dirty="0" lang="en-US"/>
          </a:p>
        </p:txBody>
      </p:sp>
      <p:sp>
        <p:nvSpPr>
          <p:cNvPr id="4" name="Picture Placeholder 2"/>
          <p:cNvSpPr>
            <a:spLocks noGrp="true"/>
          </p:cNvSpPr>
          <p:nvPr>
            <p:ph idx="2" type="pic"/>
          </p:nvPr>
        </p:nvSpPr>
        <p:spPr>
          <a:xfrm rot="0">
            <a:off x="2863056" y="1352551"/>
            <a:ext cx="3432175" cy="1524000"/>
          </a:xfrm>
          <a:ln cap="flat" w="19050">
            <a:solidFill>
              <a:schemeClr val="tx1">
                <a:lumMod val="50000"/>
                <a:lumOff val="50000"/>
              </a:schemeClr>
            </a:solidFill>
            <a:miter lim="800000"/>
          </a:ln>
        </p:spPr>
        <p:txBody>
          <a:bodyPr rtlCol="0" vert="horz"/>
          <a:lstStyle/>
          <a:p>
            <a:pPr/>
            <a:r>
              <a:rPr dirty="0" lang="en-US"/>
              <a:t/>
            </a:r>
            <a:endParaRPr dirty="0" lang="en-US"/>
          </a:p>
        </p:txBody>
      </p:sp>
      <p:sp>
        <p:nvSpPr>
          <p:cNvPr id="5" name="Picture Placeholder 2"/>
          <p:cNvSpPr>
            <a:spLocks noGrp="true"/>
          </p:cNvSpPr>
          <p:nvPr>
            <p:ph idx="3" type="pic"/>
          </p:nvPr>
        </p:nvSpPr>
        <p:spPr>
          <a:xfrm rot="0">
            <a:off x="2863056" y="2917825"/>
            <a:ext cx="3432175" cy="1524000"/>
          </a:xfrm>
          <a:ln cap="flat" w="19050">
            <a:solidFill>
              <a:schemeClr val="tx1">
                <a:lumMod val="50000"/>
                <a:lumOff val="50000"/>
              </a:schemeClr>
            </a:solidFill>
            <a:miter lim="800000"/>
          </a:ln>
        </p:spPr>
        <p:txBody>
          <a:bodyPr rtlCol="0" vert="horz"/>
          <a:lstStyle/>
          <a:p>
            <a:pPr/>
            <a:r>
              <a:rPr dirty="0" lang="en-US"/>
              <a:t/>
            </a:r>
            <a:endParaRPr dirty="0" lang="en-US"/>
          </a:p>
        </p:txBody>
      </p:sp>
      <p:sp>
        <p:nvSpPr>
          <p:cNvPr id="6" name="Picture Placeholder 2"/>
          <p:cNvSpPr>
            <a:spLocks noGrp="true"/>
          </p:cNvSpPr>
          <p:nvPr>
            <p:ph idx="4" type="pic"/>
          </p:nvPr>
        </p:nvSpPr>
        <p:spPr>
          <a:xfrm rot="0">
            <a:off x="6567486" y="1352550"/>
            <a:ext cx="2136775" cy="3089275"/>
          </a:xfrm>
          <a:ln cap="flat" w="19050">
            <a:solidFill>
              <a:schemeClr val="tx1">
                <a:lumMod val="50000"/>
                <a:lumOff val="50000"/>
              </a:schemeClr>
            </a:solidFill>
            <a:miter lim="800000"/>
          </a:ln>
        </p:spPr>
        <p:txBody>
          <a:bodyPr rtlCol="0" vert="horz"/>
          <a:lstStyle/>
          <a:p>
            <a:pPr/>
            <a:r>
              <a:rPr dirty="0" lang="en-US"/>
              <a:t/>
            </a:r>
            <a:endParaRPr dirty="0" lang="en-US"/>
          </a:p>
        </p:txBody>
      </p:sp>
      <p:sp>
        <p:nvSpPr>
          <p:cNvPr id="7" name="Date Placeholder 4"/>
          <p:cNvSpPr>
            <a:spLocks noGrp="true"/>
          </p:cNvSpPr>
          <p:nvPr>
            <p:ph idx="10" sz="half" type="dt"/>
          </p:nvPr>
        </p:nvSpPr>
        <p:spPr/>
        <p:txBody>
          <a:bodyPr rtlCol="0" vert="horz"/>
          <a:lstStyle/>
          <a:p>
            <a:pPr/>
            <a:r>
              <a:rPr dirty="0" lang="en-US"/>
              <a:t>Date</a:t>
            </a:r>
            <a:endParaRPr dirty="0" lang="en-US"/>
          </a:p>
        </p:txBody>
      </p:sp>
      <p:sp>
        <p:nvSpPr>
          <p:cNvPr id="8" name="Footer Placeholder 5"/>
          <p:cNvSpPr>
            <a:spLocks noGrp="true"/>
          </p:cNvSpPr>
          <p:nvPr>
            <p:ph idx="11" sz="quarter" type="ftr"/>
          </p:nvPr>
        </p:nvSpPr>
        <p:spPr/>
        <p:txBody>
          <a:bodyPr rtlCol="0" vert="horz"/>
          <a:lstStyle/>
          <a:p>
            <a:pPr/>
            <a:r>
              <a:rPr dirty="0" lang="en-US"/>
              <a:t>Footer</a:t>
            </a:r>
            <a:endParaRPr dirty="0" lang="en-US"/>
          </a:p>
        </p:txBody>
      </p:sp>
      <p:sp>
        <p:nvSpPr>
          <p:cNvPr id="9" name="Slide Number Placeholder 6"/>
          <p:cNvSpPr>
            <a:spLocks noGrp="true"/>
          </p:cNvSpPr>
          <p:nvPr>
            <p:ph idx="12" sz="quarter" type="sldNum"/>
          </p:nvPr>
        </p:nvSpPr>
        <p:spPr/>
        <p:txBody>
          <a:bodyPr rtlCol="0" vert="horz"/>
          <a:lstStyle/>
          <a:p>
            <a:pPr/>
            <a:r>
              <a:rPr dirty="0" lang="en-US"/>
              <a:t>&lt;#&gt;</a:t>
            </a:r>
            <a:endParaRPr dirty="0" lang="en-US"/>
          </a:p>
        </p:txBody>
      </p:sp>
    </p:spTree>
    <p:custDataLst>
      <p:tags r:id="rId2"/>
    </p:custDataLst>
  </p:cSld>
  <p:clrMapOvr>
    <a:masterClrMapping/>
  </p:clrMapOvr>
</p:sldLayout>
</file>

<file path=ppt/slideLayouts/slideLayout2.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459989"/>
            <a:ext cx="7670800" cy="708419"/>
          </a:xfrm>
        </p:spPr>
        <p:txBody>
          <a:bodyPr rtlCol="0" vert="horz">
            <a:normAutofit/>
          </a:bodyPr>
          <a:lstStyle>
            <a:lvl1pPr algn="l" lvl="0">
              <a:lnSpc>
                <a:spcPct val="80000"/>
              </a:lnSpc>
              <a:defRPr dirty="0" lang="en-US" sz="2800">
                <a:solidFill>
                  <a:schemeClr val="accent3"/>
                </a:solidFill>
              </a:defRPr>
            </a:lvl1pPr>
          </a:lstStyle>
          <a:p>
            <a:pPr/>
            <a:r>
              <a:rPr dirty="0" lang="en-US"/>
              <a:t>Click to edit Master title style</a:t>
            </a:r>
            <a:endParaRPr dirty="0" lang="en-US"/>
          </a:p>
        </p:txBody>
      </p:sp>
      <p:sp>
        <p:nvSpPr>
          <p:cNvPr id="3" name="Content Placeholder 2"/>
          <p:cNvSpPr>
            <a:spLocks noGrp="true"/>
          </p:cNvSpPr>
          <p:nvPr>
            <p:ph idx="1"/>
          </p:nvPr>
        </p:nvSpPr>
        <p:spPr>
          <a:xfrm rot="0">
            <a:off x="457200" y="1305988"/>
            <a:ext cx="7662332" cy="3394472"/>
          </a:xfrm>
        </p:spPr>
        <p:txBody>
          <a:bodyPr rtlCol="0" tIns="93600" vert="horz">
            <a:normAutofit/>
          </a:bodyPr>
          <a:lstStyle>
            <a:lvl1pPr indent="-285750" lvl="0" marL="450342">
              <a:lnSpc>
                <a:spcPct val="100000"/>
              </a:lnSpc>
              <a:buFont typeface="Arial"/>
              <a:buChar char="•"/>
              <a:defRPr baseline="0" dirty="0" lang="en-US" sz="1700">
                <a:solidFill>
                  <a:schemeClr val="tx1">
                    <a:lumMod val="65000"/>
                    <a:lumOff val="35000"/>
                  </a:schemeClr>
                </a:solidFill>
                <a:latin typeface="Colaborate-thin-thin"/>
              </a:defRPr>
            </a:lvl1pPr>
            <a:lvl2pPr lvl="1">
              <a:defRPr dirty="0" lang="en-US">
                <a:latin typeface="Colaborate-thin-thin"/>
              </a:defRPr>
            </a:lvl2pPr>
            <a:lvl3pPr lvl="2">
              <a:defRPr dirty="0" lang="en-US">
                <a:latin typeface="Colaborate-thin-thin"/>
              </a:defRPr>
            </a:lvl3pPr>
            <a:lvl4pPr lvl="3">
              <a:defRPr dirty="0" lang="en-US">
                <a:latin typeface="Colaborate-thin-thin"/>
              </a:defRPr>
            </a:lvl4pPr>
            <a:lvl5pPr lvl="4">
              <a:defRPr dirty="0" lang="en-US">
                <a:latin typeface="Colaborate-thin-thin"/>
              </a:defRPr>
            </a:lvl5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p:cNvSpPr>
            <a:spLocks noGrp="true"/>
          </p:cNvSpPr>
          <p:nvPr>
            <p:ph idx="10" sz="half" type="dt"/>
          </p:nvPr>
        </p:nvSpPr>
        <p:spPr/>
        <p:txBody>
          <a:bodyPr rtlCol="0" vert="horz"/>
          <a:lstStyle/>
          <a:p>
            <a:pPr/>
            <a:r>
              <a:rPr dirty="0" lang="en-US"/>
              <a:t>Date</a:t>
            </a:r>
            <a:endParaRPr dirty="0" lang="en-US"/>
          </a:p>
        </p:txBody>
      </p:sp>
      <p:sp>
        <p:nvSpPr>
          <p:cNvPr id="5" name="Footer Placeholder 4"/>
          <p:cNvSpPr>
            <a:spLocks noGrp="true"/>
          </p:cNvSpPr>
          <p:nvPr>
            <p:ph idx="11" sz="quarter" type="ftr"/>
          </p:nvPr>
        </p:nvSpPr>
        <p:spPr/>
        <p:txBody>
          <a:bodyPr rtlCol="0" vert="horz"/>
          <a:lstStyle/>
          <a:p>
            <a:pPr/>
            <a:r>
              <a:rPr dirty="0" lang="en-US"/>
              <a:t>Footer</a:t>
            </a:r>
            <a:endParaRPr dirty="0" lang="en-US"/>
          </a:p>
        </p:txBody>
      </p:sp>
      <p:sp>
        <p:nvSpPr>
          <p:cNvPr id="6" name="Slide Number Placeholder 5"/>
          <p:cNvSpPr>
            <a:spLocks noGrp="true"/>
          </p:cNvSpPr>
          <p:nvPr>
            <p:ph idx="12" sz="quarter" type="sldNum"/>
          </p:nvPr>
        </p:nvSpPr>
        <p:spPr/>
        <p:txBody>
          <a:bodyPr rtlCol="0" vert="horz"/>
          <a:lstStyle/>
          <a:p>
            <a:pPr/>
            <a:r>
              <a:rPr dirty="0" lang="en-US"/>
              <a:t>&lt;#&gt;</a:t>
            </a:r>
            <a:endParaRPr dirty="0" lang="en-US"/>
          </a:p>
        </p:txBody>
      </p:sp>
    </p:spTree>
    <p:custDataLst>
      <p:tags r:id="rId2"/>
    </p:custDataLst>
  </p:cSld>
  <p:clrMapOvr>
    <a:masterClrMapping/>
  </p:clrMapOvr>
</p:sldLayout>
</file>

<file path=ppt/slideLayouts/slideLayout3.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type="secHead">
  <p:cSld name="Section Header">
    <p:spTree>
      <p:nvGrpSpPr>
        <p:cNvPr id="1" name=""/>
        <p:cNvGrpSpPr/>
        <p:nvPr/>
      </p:nvGrpSpPr>
      <p:grpSpPr>
        <a:xfrm>
          <a:off x="0" y="0"/>
          <a:ext cx="0" cy="0"/>
          <a:chOff x="0" y="0"/>
          <a:chExt cx="0" cy="0"/>
        </a:xfrm>
      </p:grpSpPr>
      <p:sp>
        <p:nvSpPr>
          <p:cNvPr id="2" name="Freeform 27"/>
          <p:cNvSpPr/>
          <p:nvPr/>
        </p:nvSpPr>
        <p:spPr>
          <a:xfrm rot="0">
            <a:off x="0" y="-2544"/>
            <a:ext cx="9144000" cy="4269745"/>
          </a:xfrm>
          <a:custGeom>
            <a:avLst/>
            <a:gdLst/>
            <a:ahLst/>
            <a:cxnLst/>
            <a:rect b="b" l="0" r="r" t="0"/>
            <a:pathLst>
              <a:path h="4269745" w="9144000">
                <a:moveTo>
                  <a:pt x="9144000" y="1711885"/>
                </a:moveTo>
                <a:cubicBezTo>
                  <a:pt x="9144000" y="0"/>
                  <a:pt x="9144000" y="0"/>
                  <a:pt x="9144000" y="0"/>
                </a:cubicBezTo>
                <a:cubicBezTo>
                  <a:pt x="0" y="0"/>
                  <a:pt x="0" y="0"/>
                  <a:pt x="0" y="0"/>
                </a:cubicBezTo>
                <a:cubicBezTo>
                  <a:pt x="0" y="4269745"/>
                  <a:pt x="0" y="4269745"/>
                  <a:pt x="0" y="4269745"/>
                </a:cubicBezTo>
                <a:cubicBezTo>
                  <a:pt x="1257300" y="1886838"/>
                  <a:pt x="6257926" y="146163"/>
                  <a:pt x="9144000" y="1711885"/>
                </a:cubicBezTo>
                <a:close/>
              </a:path>
            </a:pathLst>
          </a:custGeom>
          <a:gradFill rotWithShape="1">
            <a:gsLst>
              <a:gs pos="0">
                <a:schemeClr val="bg1">
                  <a:lumMod val="95000"/>
                </a:schemeClr>
              </a:gs>
              <a:gs pos="50000">
                <a:schemeClr val="bg1">
                  <a:alpha val="0"/>
                </a:schemeClr>
              </a:gs>
              <a:gs pos="100000">
                <a:schemeClr val="bg1">
                  <a:lumMod val="95000"/>
                </a:schemeClr>
              </a:gs>
            </a:gsLst>
            <a:lin ang="10800000" scaled="0"/>
          </a:gradFill>
          <a:ln>
            <a:noFill/>
          </a:ln>
        </p:spPr>
        <p:txBody>
          <a:bodyPr rtlCol="0" vert="horz"/>
          <a:lstStyle/>
          <a:p>
            <a:pPr/>
            <a:r>
              <a:rPr dirty="0" lang="en-US">
                <a:latin typeface="Colaborate"/>
              </a:rPr>
              <a:t/>
            </a:r>
            <a:endParaRPr dirty="0" lang="en-US">
              <a:latin typeface="Colaborate"/>
            </a:endParaRPr>
          </a:p>
        </p:txBody>
      </p:sp>
      <p:pic>
        <p:nvPicPr>
          <p:cNvPr descr="sectionheader_dots.png" id="3" name="Picture 17"/>
          <p:cNvPicPr>
            <a:picLocks noChangeAspect="true"/>
          </p:cNvPicPr>
          <p:nvPr/>
        </p:nvPicPr>
        <p:blipFill>
          <a:blip r:embed="rId2"/>
          <a:stretch>
            <a:fillRect/>
          </a:stretch>
        </p:blipFill>
        <p:spPr>
          <a:xfrm rot="0">
            <a:off x="0" y="0"/>
            <a:ext cx="9144000" cy="5143500"/>
          </a:xfrm>
          <a:prstGeom prst="rect">
            <a:avLst/>
          </a:prstGeom>
        </p:spPr>
      </p:pic>
      <p:pic>
        <p:nvPicPr>
          <p:cNvPr descr="sectionheader_lines.png" id="4" name="Picture 18"/>
          <p:cNvPicPr>
            <a:picLocks noChangeAspect="true"/>
          </p:cNvPicPr>
          <p:nvPr/>
        </p:nvPicPr>
        <p:blipFill>
          <a:blip r:embed="rId3"/>
          <a:stretch>
            <a:fillRect/>
          </a:stretch>
        </p:blipFill>
        <p:spPr>
          <a:xfrm rot="0">
            <a:off x="0" y="0"/>
            <a:ext cx="9144000" cy="5143500"/>
          </a:xfrm>
          <a:prstGeom prst="rect">
            <a:avLst/>
          </a:prstGeom>
        </p:spPr>
      </p:pic>
      <p:grpSp>
        <p:nvGrpSpPr>
          <p:cNvPr id="5" name="Group 19"/>
          <p:cNvGrpSpPr/>
          <p:nvPr/>
        </p:nvGrpSpPr>
        <p:grpSpPr>
          <a:xfrm rot="0">
            <a:off x="-8467" y="34932"/>
            <a:ext cx="9165072" cy="3705225"/>
            <a:chOff x="-2069" y="-142875"/>
            <a:chExt cx="9165072" cy="3705225"/>
          </a:xfrm>
        </p:grpSpPr>
        <p:sp>
          <p:nvSpPr>
            <p:cNvPr id="6" name="Freeform 20"/>
            <p:cNvSpPr/>
            <p:nvPr/>
          </p:nvSpPr>
          <p:spPr>
            <a:xfrm rot="0">
              <a:off x="0" y="599321"/>
              <a:ext cx="9163002" cy="2456725"/>
            </a:xfrm>
            <a:custGeom>
              <a:avLst/>
              <a:gdLst/>
              <a:ahLst/>
              <a:cxnLst/>
              <a:rect b="b" l="0" r="r" t="0"/>
              <a:pathLst>
                <a:path h="2456725" w="9163002">
                  <a:moveTo>
                    <a:pt x="7474201" y="229113"/>
                  </a:moveTo>
                  <a:cubicBezTo>
                    <a:pt x="6131760" y="444615"/>
                    <a:pt x="4832314" y="732708"/>
                    <a:pt x="3609306" y="1088853"/>
                  </a:cubicBezTo>
                  <a:cubicBezTo>
                    <a:pt x="2352856" y="1456341"/>
                    <a:pt x="1139404" y="1905493"/>
                    <a:pt x="0" y="2424967"/>
                  </a:cubicBezTo>
                  <a:cubicBezTo>
                    <a:pt x="0" y="2456725"/>
                    <a:pt x="0" y="2456725"/>
                    <a:pt x="0" y="2456725"/>
                  </a:cubicBezTo>
                  <a:cubicBezTo>
                    <a:pt x="3102904" y="1038948"/>
                    <a:pt x="6267914" y="360683"/>
                    <a:pt x="9163001" y="31758"/>
                  </a:cubicBezTo>
                  <a:cubicBezTo>
                    <a:pt x="9163001" y="0"/>
                    <a:pt x="9163001" y="0"/>
                    <a:pt x="9163001" y="0"/>
                  </a:cubicBezTo>
                  <a:cubicBezTo>
                    <a:pt x="8615992" y="61248"/>
                    <a:pt x="8052264" y="136107"/>
                    <a:pt x="7474201" y="229113"/>
                  </a:cubicBezTo>
                  <a:close/>
                </a:path>
              </a:pathLst>
            </a:custGeom>
            <a:gradFill rotWithShape="1">
              <a:gsLst>
                <a:gs pos="0">
                  <a:schemeClr val="accent3"/>
                </a:gs>
                <a:gs pos="100000">
                  <a:schemeClr val="accent2">
                    <a:alpha val="50000"/>
                  </a:schemeClr>
                </a:gs>
              </a:gsLst>
              <a:lin ang="0" scaled="0"/>
            </a:gradFill>
            <a:ln>
              <a:noFill/>
            </a:ln>
          </p:spPr>
          <p:txBody>
            <a:bodyPr rtlCol="0" vert="horz"/>
            <a:lstStyle/>
            <a:p>
              <a:pPr/>
              <a:r>
                <a:rPr dirty="0" lang="en-US">
                  <a:latin typeface="Colaborate"/>
                </a:rPr>
                <a:t/>
              </a:r>
              <a:endParaRPr dirty="0" lang="en-US">
                <a:latin typeface="Colaborate"/>
              </a:endParaRPr>
            </a:p>
          </p:txBody>
        </p:sp>
        <p:sp>
          <p:nvSpPr>
            <p:cNvPr id="7" name="Freeform 21"/>
            <p:cNvSpPr/>
            <p:nvPr/>
          </p:nvSpPr>
          <p:spPr>
            <a:xfrm rot="0">
              <a:off x="-2069" y="490004"/>
              <a:ext cx="9163002" cy="3072345"/>
            </a:xfrm>
            <a:custGeom>
              <a:avLst/>
              <a:gdLst/>
              <a:ahLst/>
              <a:cxnLst/>
              <a:rect b="b" l="0" r="r" t="0"/>
              <a:pathLst>
                <a:path h="3072345" w="9163002">
                  <a:moveTo>
                    <a:pt x="9163001" y="0"/>
                  </a:moveTo>
                  <a:cubicBezTo>
                    <a:pt x="6033823" y="414937"/>
                    <a:pt x="2971526" y="1267484"/>
                    <a:pt x="0" y="2714094"/>
                  </a:cubicBezTo>
                  <a:cubicBezTo>
                    <a:pt x="0" y="3072345"/>
                    <a:pt x="0" y="3072345"/>
                    <a:pt x="0" y="3072345"/>
                  </a:cubicBezTo>
                  <a:cubicBezTo>
                    <a:pt x="2866424" y="1616666"/>
                    <a:pt x="5596694" y="607667"/>
                    <a:pt x="9163001" y="102034"/>
                  </a:cubicBezTo>
                  <a:lnTo>
                    <a:pt x="9163001" y="0"/>
                  </a:lnTo>
                  <a:close/>
                </a:path>
              </a:pathLst>
            </a:custGeom>
            <a:gradFill rotWithShape="1">
              <a:gsLst>
                <a:gs pos="0">
                  <a:schemeClr val="accent1">
                    <a:alpha val="80000"/>
                  </a:schemeClr>
                </a:gs>
                <a:gs pos="100000">
                  <a:schemeClr val="accent6">
                    <a:alpha val="30000"/>
                  </a:schemeClr>
                </a:gs>
              </a:gsLst>
              <a:lin ang="0" scaled="0"/>
            </a:gradFill>
            <a:ln>
              <a:noFill/>
            </a:ln>
          </p:spPr>
          <p:txBody>
            <a:bodyPr rtlCol="0" vert="horz"/>
            <a:lstStyle/>
            <a:p>
              <a:pPr/>
              <a:r>
                <a:rPr dirty="0" lang="en-US">
                  <a:latin typeface="Colaborate"/>
                </a:rPr>
                <a:t/>
              </a:r>
              <a:endParaRPr dirty="0" lang="en-US">
                <a:latin typeface="Colaborate"/>
              </a:endParaRPr>
            </a:p>
          </p:txBody>
        </p:sp>
        <p:sp>
          <p:nvSpPr>
            <p:cNvPr id="8" name="Freeform 22"/>
            <p:cNvSpPr/>
            <p:nvPr/>
          </p:nvSpPr>
          <p:spPr>
            <a:xfrm rot="0">
              <a:off x="0" y="351921"/>
              <a:ext cx="9163002" cy="2479738"/>
            </a:xfrm>
            <a:custGeom>
              <a:avLst/>
              <a:gdLst/>
              <a:ahLst/>
              <a:cxnLst/>
              <a:rect b="b" l="0" r="r" t="0"/>
              <a:pathLst>
                <a:path h="2479738" w="9163002">
                  <a:moveTo>
                    <a:pt x="0" y="1514137"/>
                  </a:moveTo>
                  <a:cubicBezTo>
                    <a:pt x="0" y="2479739"/>
                    <a:pt x="0" y="2479739"/>
                    <a:pt x="0" y="2479739"/>
                  </a:cubicBezTo>
                  <a:cubicBezTo>
                    <a:pt x="3193674" y="931602"/>
                    <a:pt x="6332409" y="392134"/>
                    <a:pt x="9163001" y="362667"/>
                  </a:cubicBezTo>
                  <a:cubicBezTo>
                    <a:pt x="9163001" y="102000"/>
                    <a:pt x="9163001" y="102000"/>
                    <a:pt x="9163001" y="102000"/>
                  </a:cubicBezTo>
                  <a:cubicBezTo>
                    <a:pt x="5458150" y="0"/>
                    <a:pt x="2242977" y="666401"/>
                    <a:pt x="0" y="1514137"/>
                  </a:cubicBezTo>
                  <a:close/>
                </a:path>
              </a:pathLst>
            </a:custGeom>
            <a:gradFill rotWithShape="1">
              <a:gsLst>
                <a:gs pos="0">
                  <a:schemeClr val="accent3">
                    <a:alpha val="80000"/>
                  </a:schemeClr>
                </a:gs>
                <a:gs pos="100000">
                  <a:schemeClr val="accent2">
                    <a:alpha val="35000"/>
                  </a:schemeClr>
                </a:gs>
              </a:gsLst>
              <a:lin ang="0" scaled="0"/>
            </a:gradFill>
            <a:ln>
              <a:noFill/>
            </a:ln>
          </p:spPr>
          <p:txBody>
            <a:bodyPr rtlCol="0" vert="horz"/>
            <a:lstStyle/>
            <a:p>
              <a:pPr/>
              <a:r>
                <a:rPr dirty="0" lang="en-US">
                  <a:latin typeface="Colaborate"/>
                </a:rPr>
                <a:t/>
              </a:r>
              <a:endParaRPr dirty="0" lang="en-US">
                <a:latin typeface="Colaborate"/>
              </a:endParaRPr>
            </a:p>
          </p:txBody>
        </p:sp>
        <p:sp>
          <p:nvSpPr>
            <p:cNvPr id="9" name="Freeform 23"/>
            <p:cNvSpPr/>
            <p:nvPr/>
          </p:nvSpPr>
          <p:spPr>
            <a:xfrm rot="0">
              <a:off x="0" y="317401"/>
              <a:ext cx="9163002" cy="2186313"/>
            </a:xfrm>
            <a:custGeom>
              <a:avLst/>
              <a:gdLst/>
              <a:ahLst/>
              <a:cxnLst/>
              <a:rect b="b" l="0" r="r" t="0"/>
              <a:pathLst>
                <a:path h="2186313" w="9163002">
                  <a:moveTo>
                    <a:pt x="9163001" y="0"/>
                  </a:moveTo>
                  <a:cubicBezTo>
                    <a:pt x="8147812" y="106263"/>
                    <a:pt x="7156506" y="239658"/>
                    <a:pt x="6217752" y="397923"/>
                  </a:cubicBezTo>
                  <a:cubicBezTo>
                    <a:pt x="4896808" y="619493"/>
                    <a:pt x="3678577" y="888543"/>
                    <a:pt x="2596503" y="1196029"/>
                  </a:cubicBezTo>
                  <a:cubicBezTo>
                    <a:pt x="1612364" y="1478644"/>
                    <a:pt x="742882" y="1792912"/>
                    <a:pt x="0" y="2134312"/>
                  </a:cubicBezTo>
                  <a:cubicBezTo>
                    <a:pt x="0" y="2186313"/>
                    <a:pt x="0" y="2186313"/>
                    <a:pt x="0" y="2186313"/>
                  </a:cubicBezTo>
                  <a:cubicBezTo>
                    <a:pt x="2419740" y="1067156"/>
                    <a:pt x="5845118" y="384357"/>
                    <a:pt x="9163001" y="33914"/>
                  </a:cubicBezTo>
                  <a:lnTo>
                    <a:pt x="9163001" y="0"/>
                  </a:lnTo>
                  <a:close/>
                </a:path>
              </a:pathLst>
            </a:custGeom>
            <a:gradFill rotWithShape="1">
              <a:gsLst>
                <a:gs pos="0">
                  <a:srgbClr val="f4c940">
                    <a:alpha val="60000"/>
                  </a:srgbClr>
                </a:gs>
                <a:gs pos="100000">
                  <a:schemeClr val="accent3">
                    <a:alpha val="70000"/>
                  </a:schemeClr>
                </a:gs>
              </a:gsLst>
              <a:lin ang="0" scaled="0"/>
            </a:gradFill>
            <a:ln>
              <a:noFill/>
            </a:ln>
          </p:spPr>
          <p:txBody>
            <a:bodyPr rtlCol="0" vert="horz"/>
            <a:lstStyle/>
            <a:p>
              <a:pPr/>
              <a:r>
                <a:rPr dirty="0" lang="en-US">
                  <a:latin typeface="Colaborate"/>
                </a:rPr>
                <a:t/>
              </a:r>
              <a:endParaRPr dirty="0" lang="en-US">
                <a:latin typeface="Colaborate"/>
              </a:endParaRPr>
            </a:p>
          </p:txBody>
        </p:sp>
        <p:sp>
          <p:nvSpPr>
            <p:cNvPr id="10" name="Freeform 24"/>
            <p:cNvSpPr/>
            <p:nvPr/>
          </p:nvSpPr>
          <p:spPr>
            <a:xfrm rot="0">
              <a:off x="0" y="23975"/>
              <a:ext cx="9163002" cy="920553"/>
            </a:xfrm>
            <a:custGeom>
              <a:avLst/>
              <a:gdLst/>
              <a:ahLst/>
              <a:cxnLst/>
              <a:rect b="b" l="0" r="r" t="0"/>
              <a:pathLst>
                <a:path h="920553" w="9163002">
                  <a:moveTo>
                    <a:pt x="9163001" y="183206"/>
                  </a:moveTo>
                  <a:cubicBezTo>
                    <a:pt x="9163001" y="115352"/>
                    <a:pt x="9163001" y="115352"/>
                    <a:pt x="9163001" y="115352"/>
                  </a:cubicBezTo>
                  <a:cubicBezTo>
                    <a:pt x="5644468" y="0"/>
                    <a:pt x="2173705" y="386768"/>
                    <a:pt x="0" y="780321"/>
                  </a:cubicBezTo>
                  <a:cubicBezTo>
                    <a:pt x="0" y="920553"/>
                    <a:pt x="0" y="920553"/>
                    <a:pt x="0" y="920553"/>
                  </a:cubicBezTo>
                  <a:cubicBezTo>
                    <a:pt x="2567838" y="434266"/>
                    <a:pt x="5883336" y="88210"/>
                    <a:pt x="9163001" y="183206"/>
                  </a:cubicBezTo>
                  <a:close/>
                </a:path>
              </a:pathLst>
            </a:custGeom>
            <a:gradFill rotWithShape="1">
              <a:gsLst>
                <a:gs pos="0">
                  <a:schemeClr val="accent1">
                    <a:alpha val="60000"/>
                  </a:schemeClr>
                </a:gs>
                <a:gs pos="100000">
                  <a:schemeClr val="accent3">
                    <a:alpha val="80000"/>
                  </a:schemeClr>
                </a:gs>
              </a:gsLst>
              <a:lin ang="0" scaled="0"/>
            </a:gradFill>
            <a:ln>
              <a:noFill/>
            </a:ln>
          </p:spPr>
          <p:txBody>
            <a:bodyPr rtlCol="0" vert="horz"/>
            <a:lstStyle/>
            <a:p>
              <a:pPr/>
              <a:r>
                <a:rPr dirty="0" lang="en-US">
                  <a:latin typeface="Colaborate"/>
                </a:rPr>
                <a:t/>
              </a:r>
              <a:endParaRPr dirty="0" lang="en-US">
                <a:latin typeface="Colaborate"/>
              </a:endParaRPr>
            </a:p>
          </p:txBody>
        </p:sp>
        <p:sp>
          <p:nvSpPr>
            <p:cNvPr id="11" name="Freeform 25"/>
            <p:cNvSpPr/>
            <p:nvPr/>
          </p:nvSpPr>
          <p:spPr>
            <a:xfrm rot="0">
              <a:off x="0" y="-142875"/>
              <a:ext cx="9163002" cy="2335902"/>
            </a:xfrm>
            <a:custGeom>
              <a:avLst/>
              <a:gdLst/>
              <a:ahLst/>
              <a:cxnLst/>
              <a:rect b="b" l="0" r="r" t="0"/>
              <a:pathLst>
                <a:path h="2335902" w="9163002">
                  <a:moveTo>
                    <a:pt x="9163001" y="644465"/>
                  </a:moveTo>
                  <a:cubicBezTo>
                    <a:pt x="9163001" y="269092"/>
                    <a:pt x="9163001" y="269092"/>
                    <a:pt x="9163001" y="269092"/>
                  </a:cubicBezTo>
                  <a:cubicBezTo>
                    <a:pt x="5493981" y="0"/>
                    <a:pt x="2271641" y="479392"/>
                    <a:pt x="0" y="1225613"/>
                  </a:cubicBezTo>
                  <a:cubicBezTo>
                    <a:pt x="0" y="2335902"/>
                    <a:pt x="0" y="2335902"/>
                    <a:pt x="0" y="2335902"/>
                  </a:cubicBezTo>
                  <a:cubicBezTo>
                    <a:pt x="3203229" y="947477"/>
                    <a:pt x="6375406" y="572104"/>
                    <a:pt x="9163001" y="644465"/>
                  </a:cubicBezTo>
                  <a:close/>
                </a:path>
              </a:pathLst>
            </a:custGeom>
            <a:gradFill rotWithShape="1">
              <a:gsLst>
                <a:gs pos="0">
                  <a:srgbClr val="f06963">
                    <a:alpha val="80000"/>
                  </a:srgbClr>
                </a:gs>
                <a:gs pos="100000">
                  <a:schemeClr val="accent2">
                    <a:alpha val="50000"/>
                  </a:schemeClr>
                </a:gs>
              </a:gsLst>
              <a:lin ang="0" scaled="0"/>
            </a:gradFill>
            <a:ln>
              <a:noFill/>
            </a:ln>
          </p:spPr>
          <p:txBody>
            <a:bodyPr rtlCol="0" vert="horz"/>
            <a:lstStyle/>
            <a:p>
              <a:pPr/>
              <a:r>
                <a:rPr dirty="0" lang="en-US">
                  <a:latin typeface="Colaborate"/>
                </a:rPr>
                <a:t/>
              </a:r>
              <a:endParaRPr dirty="0" lang="en-US">
                <a:latin typeface="Colaborate"/>
              </a:endParaRPr>
            </a:p>
          </p:txBody>
        </p:sp>
        <p:sp>
          <p:nvSpPr>
            <p:cNvPr id="12" name="Freeform 26"/>
            <p:cNvSpPr/>
            <p:nvPr/>
          </p:nvSpPr>
          <p:spPr>
            <a:xfrm rot="0">
              <a:off x="0" y="340415"/>
              <a:ext cx="9163002" cy="287673"/>
            </a:xfrm>
            <a:custGeom>
              <a:avLst/>
              <a:gdLst/>
              <a:ahLst/>
              <a:cxnLst/>
              <a:rect b="b" l="0" r="r" t="0"/>
              <a:pathLst>
                <a:path h="287673" w="9163002">
                  <a:moveTo>
                    <a:pt x="4536116" y="15856"/>
                  </a:moveTo>
                  <a:cubicBezTo>
                    <a:pt x="3898336" y="22651"/>
                    <a:pt x="3296388" y="40773"/>
                    <a:pt x="2742212" y="63424"/>
                  </a:cubicBezTo>
                  <a:cubicBezTo>
                    <a:pt x="1521594" y="113257"/>
                    <a:pt x="547009" y="192537"/>
                    <a:pt x="0" y="244635"/>
                  </a:cubicBezTo>
                  <a:cubicBezTo>
                    <a:pt x="0" y="287673"/>
                    <a:pt x="0" y="287673"/>
                    <a:pt x="0" y="287673"/>
                  </a:cubicBezTo>
                  <a:cubicBezTo>
                    <a:pt x="793044" y="212923"/>
                    <a:pt x="2484234" y="79280"/>
                    <a:pt x="4536116" y="58894"/>
                  </a:cubicBezTo>
                  <a:cubicBezTo>
                    <a:pt x="5866616" y="45303"/>
                    <a:pt x="7488533" y="79280"/>
                    <a:pt x="9163001" y="231044"/>
                  </a:cubicBezTo>
                  <a:cubicBezTo>
                    <a:pt x="9163001" y="185742"/>
                    <a:pt x="9163001" y="185742"/>
                    <a:pt x="9163001" y="185742"/>
                  </a:cubicBezTo>
                  <a:cubicBezTo>
                    <a:pt x="7736957" y="56629"/>
                    <a:pt x="6179534" y="0"/>
                    <a:pt x="4536116" y="15856"/>
                  </a:cubicBezTo>
                  <a:close/>
                </a:path>
              </a:pathLst>
            </a:custGeom>
            <a:gradFill rotWithShape="1">
              <a:gsLst>
                <a:gs pos="100000">
                  <a:schemeClr val="accent1">
                    <a:alpha val="60000"/>
                  </a:schemeClr>
                </a:gs>
                <a:gs pos="0">
                  <a:schemeClr val="accent2"/>
                </a:gs>
              </a:gsLst>
              <a:lin ang="0" scaled="0"/>
            </a:gradFill>
            <a:ln>
              <a:noFill/>
            </a:ln>
          </p:spPr>
          <p:txBody>
            <a:bodyPr rtlCol="0" vert="horz"/>
            <a:lstStyle/>
            <a:p>
              <a:pPr/>
              <a:r>
                <a:rPr dirty="0" lang="en-US">
                  <a:latin typeface="Colaborate"/>
                </a:rPr>
                <a:t/>
              </a:r>
              <a:endParaRPr dirty="0" lang="en-US">
                <a:latin typeface="Colaborate"/>
              </a:endParaRPr>
            </a:p>
          </p:txBody>
        </p:sp>
      </p:grpSp>
      <p:sp>
        <p:nvSpPr>
          <p:cNvPr id="13" name="Date Placeholder 3"/>
          <p:cNvSpPr>
            <a:spLocks noGrp="true"/>
          </p:cNvSpPr>
          <p:nvPr>
            <p:ph idx="10" sz="half" type="dt"/>
          </p:nvPr>
        </p:nvSpPr>
        <p:spPr/>
        <p:txBody>
          <a:bodyPr rtlCol="0" vert="horz"/>
          <a:lstStyle/>
          <a:p>
            <a:pPr/>
            <a:r>
              <a:rPr dirty="0" lang="en-US"/>
              <a:t>Date</a:t>
            </a:r>
            <a:endParaRPr dirty="0" lang="en-US"/>
          </a:p>
        </p:txBody>
      </p:sp>
      <p:sp>
        <p:nvSpPr>
          <p:cNvPr id="14" name="Footer Placeholder 4"/>
          <p:cNvSpPr>
            <a:spLocks noGrp="true"/>
          </p:cNvSpPr>
          <p:nvPr>
            <p:ph idx="11" sz="quarter" type="ftr"/>
          </p:nvPr>
        </p:nvSpPr>
        <p:spPr/>
        <p:txBody>
          <a:bodyPr rtlCol="0" vert="horz"/>
          <a:lstStyle/>
          <a:p>
            <a:pPr/>
            <a:r>
              <a:rPr dirty="0" lang="en-US"/>
              <a:t>Footer</a:t>
            </a:r>
            <a:endParaRPr dirty="0" lang="en-US"/>
          </a:p>
        </p:txBody>
      </p:sp>
      <p:sp>
        <p:nvSpPr>
          <p:cNvPr id="15" name="Slide Number Placeholder 5"/>
          <p:cNvSpPr>
            <a:spLocks noGrp="true"/>
          </p:cNvSpPr>
          <p:nvPr>
            <p:ph idx="12" sz="quarter" type="sldNum"/>
          </p:nvPr>
        </p:nvSpPr>
        <p:spPr/>
        <p:txBody>
          <a:bodyPr rtlCol="0" vert="horz"/>
          <a:lstStyle/>
          <a:p>
            <a:pPr/>
            <a:r>
              <a:rPr dirty="0" lang="en-US"/>
              <a:t>&lt;#&gt;</a:t>
            </a:r>
            <a:endParaRPr dirty="0" lang="en-US"/>
          </a:p>
        </p:txBody>
      </p:sp>
      <p:sp>
        <p:nvSpPr>
          <p:cNvPr id="16" name="Title 1"/>
          <p:cNvSpPr>
            <a:spLocks noGrp="true"/>
          </p:cNvSpPr>
          <p:nvPr>
            <p:ph type="title"/>
          </p:nvPr>
        </p:nvSpPr>
        <p:spPr>
          <a:xfrm rot="0">
            <a:off x="3005667" y="2580230"/>
            <a:ext cx="5274732" cy="1416044"/>
          </a:xfrm>
        </p:spPr>
        <p:txBody>
          <a:bodyPr anchor="ctr" rtlCol="0" vert="horz">
            <a:noAutofit/>
          </a:bodyPr>
          <a:lstStyle>
            <a:lvl1pPr algn="l" lvl="0">
              <a:lnSpc>
                <a:spcPct val="100000"/>
              </a:lnSpc>
              <a:defRPr dirty="0" lang="en-US" sz="4400">
                <a:solidFill>
                  <a:schemeClr val="accent3"/>
                </a:solidFill>
              </a:defRPr>
            </a:lvl1pPr>
          </a:lstStyle>
          <a:p>
            <a:pPr/>
            <a:r>
              <a:rPr dirty="0" lang="en-US"/>
              <a:t>Click to edit Master title style</a:t>
            </a:r>
            <a:endParaRPr dirty="0" lang="en-US"/>
          </a:p>
        </p:txBody>
      </p:sp>
      <p:sp>
        <p:nvSpPr>
          <p:cNvPr id="17" name="Subtitle 2"/>
          <p:cNvSpPr>
            <a:spLocks noGrp="true"/>
          </p:cNvSpPr>
          <p:nvPr>
            <p:ph idx="1" type="body"/>
          </p:nvPr>
        </p:nvSpPr>
        <p:spPr>
          <a:xfrm rot="0">
            <a:off x="3022599" y="4028029"/>
            <a:ext cx="5257801" cy="677317"/>
          </a:xfrm>
        </p:spPr>
        <p:txBody>
          <a:bodyPr anchor="t" rtlCol="0" vert="horz">
            <a:normAutofit/>
          </a:bodyPr>
          <a:lstStyle>
            <a:lvl1pPr algn="l" indent="0" lvl="0" marL="0">
              <a:buNone/>
              <a:defRPr dirty="0" lang="en-US" sz="2600">
                <a:solidFill>
                  <a:schemeClr val="tx1">
                    <a:lumMod val="65000"/>
                    <a:lumOff val="35000"/>
                  </a:schemeClr>
                </a:solidFill>
                <a:latin typeface="Colaborate-thin-thin"/>
              </a:defRPr>
            </a:lvl1pPr>
            <a:lvl2pPr algn="ctr" indent="0" lvl="1" marL="457200">
              <a:buNone/>
              <a:defRPr dirty="0" lang="en-US">
                <a:solidFill>
                  <a:schemeClr val="tx1">
                    <a:tint val="75000"/>
                  </a:schemeClr>
                </a:solidFill>
              </a:defRPr>
            </a:lvl2pPr>
            <a:lvl3pPr algn="ctr" indent="0" lvl="2" marL="914400">
              <a:buNone/>
              <a:defRPr dirty="0" lang="en-US">
                <a:solidFill>
                  <a:schemeClr val="tx1">
                    <a:tint val="75000"/>
                  </a:schemeClr>
                </a:solidFill>
              </a:defRPr>
            </a:lvl3pPr>
            <a:lvl4pPr algn="ctr" indent="0" lvl="3" marL="1371600">
              <a:buNone/>
              <a:defRPr dirty="0" lang="en-US">
                <a:solidFill>
                  <a:schemeClr val="tx1">
                    <a:tint val="75000"/>
                  </a:schemeClr>
                </a:solidFill>
              </a:defRPr>
            </a:lvl4pPr>
            <a:lvl5pPr algn="ctr" indent="0" lvl="4" marL="1828800">
              <a:buNone/>
              <a:defRPr dirty="0" lang="en-US">
                <a:solidFill>
                  <a:schemeClr val="tx1">
                    <a:tint val="75000"/>
                  </a:schemeClr>
                </a:solidFill>
              </a:defRPr>
            </a:lvl5pPr>
            <a:lvl6pPr algn="ctr" indent="0" lvl="5" marL="2286000">
              <a:buNone/>
              <a:defRPr dirty="0" lang="en-US">
                <a:solidFill>
                  <a:schemeClr val="tx1">
                    <a:tint val="75000"/>
                  </a:schemeClr>
                </a:solidFill>
              </a:defRPr>
            </a:lvl6pPr>
            <a:lvl7pPr algn="ctr" indent="0" lvl="6" marL="2743200">
              <a:buNone/>
              <a:defRPr dirty="0" lang="en-US">
                <a:solidFill>
                  <a:schemeClr val="tx1">
                    <a:tint val="75000"/>
                  </a:schemeClr>
                </a:solidFill>
              </a:defRPr>
            </a:lvl7pPr>
            <a:lvl8pPr algn="ctr" indent="0" lvl="7" marL="3200400">
              <a:buNone/>
              <a:defRPr dirty="0" lang="en-US">
                <a:solidFill>
                  <a:schemeClr val="tx1">
                    <a:tint val="75000"/>
                  </a:schemeClr>
                </a:solidFill>
              </a:defRPr>
            </a:lvl8pPr>
            <a:lvl9pPr algn="ctr" indent="0" lvl="8" marL="3657600">
              <a:buNone/>
              <a:defRPr dirty="0" lang="en-US">
                <a:solidFill>
                  <a:schemeClr val="tx1">
                    <a:tint val="75000"/>
                  </a:schemeClr>
                </a:solidFill>
              </a:defRPr>
            </a:lvl9pPr>
          </a:lstStyle>
          <a:p>
            <a:pPr/>
            <a:r>
              <a:rPr dirty="0" lang="en-US"/>
              <a:t>Click to edit Master subtitle style</a:t>
            </a:r>
            <a:endParaRPr dirty="0" lang="en-US"/>
          </a:p>
        </p:txBody>
      </p:sp>
    </p:spTree>
    <p:custDataLst>
      <p:tags r:id="rId4"/>
    </p:custDataLst>
  </p:cSld>
  <p:clrMapOvr>
    <a:masterClrMapping/>
  </p:clrMapOvr>
</p:sldLayout>
</file>

<file path=ppt/slideLayouts/slideLayout4.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showMasterSp="false" type="twoObj">
  <p:cSld name="Two Content">
    <p:spTree>
      <p:nvGrpSpPr>
        <p:cNvPr id="1" name=""/>
        <p:cNvGrpSpPr/>
        <p:nvPr/>
      </p:nvGrpSpPr>
      <p:grpSpPr>
        <a:xfrm>
          <a:off x="0" y="0"/>
          <a:ext cx="0" cy="0"/>
          <a:chOff x="0" y="0"/>
          <a:chExt cx="0" cy="0"/>
        </a:xfrm>
      </p:grpSpPr>
      <p:sp>
        <p:nvSpPr>
          <p:cNvPr id="2" name="Freeform 19"/>
          <p:cNvSpPr/>
          <p:nvPr/>
        </p:nvSpPr>
        <p:spPr>
          <a:xfrm rot="0">
            <a:off x="-10183" y="1174749"/>
            <a:ext cx="9154181" cy="3968750"/>
          </a:xfrm>
          <a:custGeom>
            <a:avLst/>
            <a:gdLst/>
            <a:ahLst/>
            <a:cxnLst/>
            <a:rect b="b" l="0" r="r" t="0"/>
            <a:pathLst>
              <a:path h="3968750" w="9154181">
                <a:moveTo>
                  <a:pt x="0" y="3586855"/>
                </a:moveTo>
                <a:cubicBezTo>
                  <a:pt x="0" y="3968750"/>
                  <a:pt x="0" y="3968750"/>
                  <a:pt x="0" y="3968750"/>
                </a:cubicBezTo>
                <a:cubicBezTo>
                  <a:pt x="9154181" y="3968750"/>
                  <a:pt x="9154181" y="3968750"/>
                  <a:pt x="9154181" y="3968750"/>
                </a:cubicBezTo>
                <a:cubicBezTo>
                  <a:pt x="9154181" y="2318796"/>
                  <a:pt x="9154181" y="2318796"/>
                  <a:pt x="9154181" y="2318796"/>
                </a:cubicBezTo>
                <a:cubicBezTo>
                  <a:pt x="6758360" y="0"/>
                  <a:pt x="2190805" y="1801867"/>
                  <a:pt x="0" y="3586855"/>
                </a:cubicBezTo>
                <a:close/>
              </a:path>
            </a:pathLst>
          </a:custGeom>
          <a:gradFill rotWithShape="1">
            <a:gsLst>
              <a:gs pos="0">
                <a:schemeClr val="bg1">
                  <a:lumMod val="95000"/>
                </a:schemeClr>
              </a:gs>
              <a:gs pos="50000">
                <a:schemeClr val="bg1">
                  <a:alpha val="0"/>
                </a:schemeClr>
              </a:gs>
              <a:gs pos="100000">
                <a:schemeClr val="bg1">
                  <a:lumMod val="95000"/>
                </a:schemeClr>
              </a:gs>
            </a:gsLst>
            <a:lin ang="10800000" scaled="0"/>
          </a:gradFill>
          <a:ln>
            <a:noFill/>
          </a:ln>
        </p:spPr>
        <p:txBody>
          <a:bodyPr rtlCol="0" vert="horz"/>
          <a:lstStyle/>
          <a:p>
            <a:pPr/>
            <a:r>
              <a:rPr dirty="0" lang="en-US">
                <a:latin typeface="Colaborate"/>
              </a:rPr>
              <a:t/>
            </a:r>
            <a:endParaRPr dirty="0" lang="en-US">
              <a:latin typeface="Colaborate"/>
            </a:endParaRPr>
          </a:p>
        </p:txBody>
      </p:sp>
      <p:pic>
        <p:nvPicPr>
          <p:cNvPr descr="chart_dots.png" id="3" name="Picture 17"/>
          <p:cNvPicPr>
            <a:picLocks noChangeAspect="true"/>
          </p:cNvPicPr>
          <p:nvPr/>
        </p:nvPicPr>
        <p:blipFill>
          <a:blip r:embed="rId2"/>
          <a:stretch>
            <a:fillRect/>
          </a:stretch>
        </p:blipFill>
        <p:spPr>
          <a:xfrm rot="0">
            <a:off x="-2" y="0"/>
            <a:ext cx="9144000" cy="5143500"/>
          </a:xfrm>
          <a:prstGeom prst="rect">
            <a:avLst/>
          </a:prstGeom>
        </p:spPr>
      </p:pic>
      <p:pic>
        <p:nvPicPr>
          <p:cNvPr descr="chart_lines.png" id="4" name="Picture 21"/>
          <p:cNvPicPr>
            <a:picLocks noChangeAspect="true"/>
          </p:cNvPicPr>
          <p:nvPr/>
        </p:nvPicPr>
        <p:blipFill>
          <a:blip r:embed="rId3"/>
          <a:stretch>
            <a:fillRect/>
          </a:stretch>
        </p:blipFill>
        <p:spPr>
          <a:xfrm rot="0">
            <a:off x="-2" y="0"/>
            <a:ext cx="9144000" cy="5143500"/>
          </a:xfrm>
          <a:prstGeom prst="rect">
            <a:avLst/>
          </a:prstGeom>
        </p:spPr>
      </p:pic>
      <p:sp>
        <p:nvSpPr>
          <p:cNvPr id="5" name="AutoShape 25"/>
          <p:cNvSpPr>
            <a:spLocks noChangeAspect="true"/>
          </p:cNvSpPr>
          <p:nvPr/>
        </p:nvSpPr>
        <p:spPr>
          <a:xfrm rot="0">
            <a:off x="0" y="3906490"/>
            <a:ext cx="7924800" cy="1237010"/>
          </a:xfrm>
          <a:prstGeom prst="rect">
            <a:avLst/>
          </a:prstGeom>
          <a:noFill/>
          <a:ln>
            <a:noFill/>
          </a:ln>
        </p:spPr>
        <p:txBody>
          <a:bodyPr rtlCol="0" vert="horz"/>
          <a:lstStyle/>
          <a:p>
            <a:pPr/>
            <a:r>
              <a:rPr dirty="0" lang="en-US">
                <a:latin typeface="Colaborate"/>
              </a:rPr>
              <a:t/>
            </a:r>
            <a:endParaRPr dirty="0" lang="en-US">
              <a:latin typeface="Colaborate"/>
            </a:endParaRPr>
          </a:p>
        </p:txBody>
      </p:sp>
      <p:grpSp>
        <p:nvGrpSpPr>
          <p:cNvPr id="6" name="Group 22"/>
          <p:cNvGrpSpPr/>
          <p:nvPr/>
        </p:nvGrpSpPr>
        <p:grpSpPr>
          <a:xfrm rot="0">
            <a:off x="0" y="3906490"/>
            <a:ext cx="7924800" cy="1237010"/>
            <a:chOff x="0" y="3906490"/>
            <a:chExt cx="7924800" cy="1237010"/>
          </a:xfrm>
        </p:grpSpPr>
        <p:sp>
          <p:nvSpPr>
            <p:cNvPr id="7" name="Freeform 9"/>
            <p:cNvSpPr/>
            <p:nvPr/>
          </p:nvSpPr>
          <p:spPr>
            <a:xfrm rot="0">
              <a:off x="0" y="4501841"/>
              <a:ext cx="7924800" cy="641658"/>
            </a:xfrm>
            <a:custGeom>
              <a:avLst/>
              <a:gdLst/>
              <a:ahLst/>
              <a:cxnLst/>
              <a:rect b="b" l="0" r="r" t="0"/>
              <a:pathLst>
                <a:path h="641658" w="7924801">
                  <a:moveTo>
                    <a:pt x="6173579" y="371486"/>
                  </a:moveTo>
                  <a:cubicBezTo>
                    <a:pt x="5024340" y="223411"/>
                    <a:pt x="3932429" y="137684"/>
                    <a:pt x="2923915" y="116901"/>
                  </a:cubicBezTo>
                  <a:cubicBezTo>
                    <a:pt x="1845038" y="96119"/>
                    <a:pt x="865187" y="148075"/>
                    <a:pt x="0" y="275367"/>
                  </a:cubicBezTo>
                  <a:cubicBezTo>
                    <a:pt x="0" y="306541"/>
                    <a:pt x="0" y="306541"/>
                    <a:pt x="0" y="306541"/>
                  </a:cubicBezTo>
                  <a:cubicBezTo>
                    <a:pt x="2084788" y="0"/>
                    <a:pt x="4479689" y="184444"/>
                    <a:pt x="6170973" y="402660"/>
                  </a:cubicBezTo>
                  <a:cubicBezTo>
                    <a:pt x="6746896" y="477996"/>
                    <a:pt x="7278516" y="561126"/>
                    <a:pt x="7744988" y="641658"/>
                  </a:cubicBezTo>
                  <a:cubicBezTo>
                    <a:pt x="7924800" y="641658"/>
                    <a:pt x="7924800" y="641658"/>
                    <a:pt x="7924800" y="641658"/>
                  </a:cubicBezTo>
                  <a:cubicBezTo>
                    <a:pt x="7760622" y="610484"/>
                    <a:pt x="7586023" y="581909"/>
                    <a:pt x="7403602" y="550735"/>
                  </a:cubicBezTo>
                  <a:cubicBezTo>
                    <a:pt x="7025736" y="490985"/>
                    <a:pt x="6611382" y="428638"/>
                    <a:pt x="6173579" y="371486"/>
                  </a:cubicBezTo>
                  <a:close/>
                </a:path>
              </a:pathLst>
            </a:custGeom>
            <a:gradFill rotWithShape="1">
              <a:gsLst>
                <a:gs pos="0">
                  <a:srgbClr val="76d3de">
                    <a:alpha val="60000"/>
                  </a:srgbClr>
                </a:gs>
                <a:gs pos="100000">
                  <a:schemeClr val="accent2"/>
                </a:gs>
              </a:gsLst>
              <a:lin ang="0" scaled="0"/>
            </a:gradFill>
            <a:ln>
              <a:noFill/>
            </a:ln>
          </p:spPr>
          <p:txBody>
            <a:bodyPr rtlCol="0" vert="horz"/>
            <a:lstStyle/>
            <a:p>
              <a:pPr/>
              <a:r>
                <a:rPr dirty="0" lang="en-US">
                  <a:latin typeface="Colaborate"/>
                </a:rPr>
                <a:t/>
              </a:r>
              <a:endParaRPr dirty="0" lang="en-US">
                <a:latin typeface="Colaborate"/>
              </a:endParaRPr>
            </a:p>
          </p:txBody>
        </p:sp>
        <p:sp>
          <p:nvSpPr>
            <p:cNvPr id="8" name="Freeform 10"/>
            <p:cNvSpPr/>
            <p:nvPr/>
          </p:nvSpPr>
          <p:spPr>
            <a:xfrm rot="0">
              <a:off x="0" y="3906490"/>
              <a:ext cx="5464010" cy="1237010"/>
            </a:xfrm>
            <a:custGeom>
              <a:avLst/>
              <a:gdLst/>
              <a:ahLst/>
              <a:cxnLst/>
              <a:rect b="b" l="0" r="r" t="0"/>
              <a:pathLst>
                <a:path h="1237010" w="5464010">
                  <a:moveTo>
                    <a:pt x="1396619" y="226568"/>
                  </a:moveTo>
                  <a:cubicBezTo>
                    <a:pt x="935422" y="143233"/>
                    <a:pt x="461197" y="65106"/>
                    <a:pt x="0" y="0"/>
                  </a:cubicBezTo>
                  <a:cubicBezTo>
                    <a:pt x="0" y="20834"/>
                    <a:pt x="0" y="20834"/>
                    <a:pt x="0" y="20834"/>
                  </a:cubicBezTo>
                  <a:cubicBezTo>
                    <a:pt x="1662393" y="257819"/>
                    <a:pt x="3593166" y="666683"/>
                    <a:pt x="5372814" y="1237010"/>
                  </a:cubicBezTo>
                  <a:cubicBezTo>
                    <a:pt x="5464011" y="1237010"/>
                    <a:pt x="5464011" y="1237010"/>
                    <a:pt x="5464011" y="1237010"/>
                  </a:cubicBezTo>
                  <a:cubicBezTo>
                    <a:pt x="5307673" y="1184925"/>
                    <a:pt x="5148730" y="1135445"/>
                    <a:pt x="4987181" y="1088569"/>
                  </a:cubicBezTo>
                  <a:cubicBezTo>
                    <a:pt x="3871968" y="750019"/>
                    <a:pt x="2636900" y="455741"/>
                    <a:pt x="1396619" y="226568"/>
                  </a:cubicBezTo>
                  <a:close/>
                </a:path>
              </a:pathLst>
            </a:custGeom>
            <a:gradFill rotWithShape="1">
              <a:gsLst>
                <a:gs pos="0">
                  <a:schemeClr val="accent3">
                    <a:alpha val="60000"/>
                  </a:schemeClr>
                </a:gs>
                <a:gs pos="100000">
                  <a:schemeClr val="accent2">
                    <a:alpha val="60000"/>
                  </a:schemeClr>
                </a:gs>
              </a:gsLst>
              <a:lin ang="0" scaled="0"/>
            </a:gradFill>
            <a:ln>
              <a:noFill/>
            </a:ln>
          </p:spPr>
          <p:txBody>
            <a:bodyPr rtlCol="0" vert="horz"/>
            <a:lstStyle/>
            <a:p>
              <a:pPr/>
              <a:r>
                <a:rPr dirty="0" lang="en-US">
                  <a:latin typeface="Colaborate"/>
                </a:rPr>
                <a:t/>
              </a:r>
              <a:endParaRPr dirty="0" lang="en-US">
                <a:latin typeface="Colaborate"/>
              </a:endParaRPr>
            </a:p>
          </p:txBody>
        </p:sp>
        <p:sp>
          <p:nvSpPr>
            <p:cNvPr id="9" name="Freeform 11"/>
            <p:cNvSpPr/>
            <p:nvPr/>
          </p:nvSpPr>
          <p:spPr>
            <a:xfrm rot="0">
              <a:off x="0" y="4005714"/>
              <a:ext cx="4756203" cy="1137785"/>
            </a:xfrm>
            <a:custGeom>
              <a:avLst/>
              <a:gdLst/>
              <a:ahLst/>
              <a:cxnLst/>
              <a:rect b="b" l="0" r="r" t="0"/>
              <a:pathLst>
                <a:path h="1137785" w="4756203">
                  <a:moveTo>
                    <a:pt x="0" y="44465"/>
                  </a:moveTo>
                  <a:cubicBezTo>
                    <a:pt x="1747762" y="308641"/>
                    <a:pt x="3190772" y="669593"/>
                    <a:pt x="4472290" y="1137785"/>
                  </a:cubicBezTo>
                  <a:cubicBezTo>
                    <a:pt x="4756204" y="1137785"/>
                    <a:pt x="4756204" y="1137785"/>
                    <a:pt x="4756204" y="1137785"/>
                  </a:cubicBezTo>
                  <a:cubicBezTo>
                    <a:pt x="3216819" y="583278"/>
                    <a:pt x="1627945" y="219710"/>
                    <a:pt x="0" y="0"/>
                  </a:cubicBezTo>
                  <a:lnTo>
                    <a:pt x="0" y="44465"/>
                  </a:lnTo>
                  <a:close/>
                </a:path>
              </a:pathLst>
            </a:custGeom>
            <a:gradFill rotWithShape="1">
              <a:gsLst>
                <a:gs pos="0">
                  <a:schemeClr val="accent6">
                    <a:alpha val="30000"/>
                  </a:schemeClr>
                </a:gs>
                <a:gs pos="100000">
                  <a:schemeClr val="accent1">
                    <a:alpha val="80000"/>
                  </a:schemeClr>
                </a:gs>
              </a:gsLst>
              <a:lin ang="0" scaled="0"/>
            </a:gradFill>
            <a:ln>
              <a:noFill/>
            </a:ln>
          </p:spPr>
          <p:txBody>
            <a:bodyPr rtlCol="0" vert="horz"/>
            <a:lstStyle/>
            <a:p>
              <a:pPr/>
              <a:r>
                <a:rPr dirty="0" lang="en-US">
                  <a:latin typeface="Colaborate"/>
                </a:rPr>
                <a:t/>
              </a:r>
              <a:endParaRPr dirty="0" lang="en-US">
                <a:latin typeface="Colaborate"/>
              </a:endParaRPr>
            </a:p>
          </p:txBody>
        </p:sp>
        <p:sp>
          <p:nvSpPr>
            <p:cNvPr id="10" name="Freeform 12"/>
            <p:cNvSpPr/>
            <p:nvPr/>
          </p:nvSpPr>
          <p:spPr>
            <a:xfrm rot="0">
              <a:off x="0" y="4111556"/>
              <a:ext cx="4656978" cy="1031944"/>
            </a:xfrm>
            <a:custGeom>
              <a:avLst/>
              <a:gdLst/>
              <a:ahLst/>
              <a:cxnLst/>
              <a:rect b="b" l="0" r="r" t="0"/>
              <a:pathLst>
                <a:path h="1031944" w="4656978">
                  <a:moveTo>
                    <a:pt x="781809" y="120176"/>
                  </a:moveTo>
                  <a:cubicBezTo>
                    <a:pt x="513388" y="75763"/>
                    <a:pt x="250179" y="36575"/>
                    <a:pt x="0" y="0"/>
                  </a:cubicBezTo>
                  <a:cubicBezTo>
                    <a:pt x="0" y="20900"/>
                    <a:pt x="0" y="20900"/>
                    <a:pt x="0" y="20900"/>
                  </a:cubicBezTo>
                  <a:cubicBezTo>
                    <a:pt x="229331" y="54863"/>
                    <a:pt x="466480" y="88826"/>
                    <a:pt x="706235" y="130626"/>
                  </a:cubicBezTo>
                  <a:cubicBezTo>
                    <a:pt x="1907615" y="326565"/>
                    <a:pt x="3226267" y="600879"/>
                    <a:pt x="4581404" y="1031944"/>
                  </a:cubicBezTo>
                  <a:cubicBezTo>
                    <a:pt x="4656978" y="1031944"/>
                    <a:pt x="4656978" y="1031944"/>
                    <a:pt x="4656978" y="1031944"/>
                  </a:cubicBezTo>
                  <a:cubicBezTo>
                    <a:pt x="4477163" y="974469"/>
                    <a:pt x="4297346" y="916993"/>
                    <a:pt x="4114923" y="864743"/>
                  </a:cubicBezTo>
                  <a:cubicBezTo>
                    <a:pt x="2908331" y="509441"/>
                    <a:pt x="1785132" y="284764"/>
                    <a:pt x="781809" y="120176"/>
                  </a:cubicBezTo>
                  <a:close/>
                </a:path>
              </a:pathLst>
            </a:custGeom>
            <a:gradFill rotWithShape="1">
              <a:gsLst>
                <a:gs pos="0">
                  <a:schemeClr val="accent2">
                    <a:alpha val="50000"/>
                  </a:schemeClr>
                </a:gs>
                <a:gs pos="100000">
                  <a:schemeClr val="accent3"/>
                </a:gs>
              </a:gsLst>
              <a:lin ang="0" scaled="0"/>
            </a:gradFill>
            <a:ln>
              <a:noFill/>
            </a:ln>
          </p:spPr>
          <p:txBody>
            <a:bodyPr rtlCol="0" vert="horz"/>
            <a:lstStyle/>
            <a:p>
              <a:pPr/>
              <a:r>
                <a:rPr dirty="0" lang="en-US">
                  <a:latin typeface="Colaborate"/>
                </a:rPr>
                <a:t/>
              </a:r>
              <a:endParaRPr dirty="0" lang="en-US">
                <a:latin typeface="Colaborate"/>
              </a:endParaRPr>
            </a:p>
          </p:txBody>
        </p:sp>
        <p:sp>
          <p:nvSpPr>
            <p:cNvPr id="11" name="Freeform 13"/>
            <p:cNvSpPr/>
            <p:nvPr/>
          </p:nvSpPr>
          <p:spPr>
            <a:xfrm rot="0">
              <a:off x="0" y="4104941"/>
              <a:ext cx="7739578" cy="1038559"/>
            </a:xfrm>
            <a:custGeom>
              <a:avLst/>
              <a:gdLst/>
              <a:ahLst/>
              <a:cxnLst/>
              <a:rect b="b" l="0" r="r" t="0"/>
              <a:pathLst>
                <a:path h="1038559" w="7739578">
                  <a:moveTo>
                    <a:pt x="0" y="198318"/>
                  </a:moveTo>
                  <a:cubicBezTo>
                    <a:pt x="0" y="232241"/>
                    <a:pt x="0" y="232241"/>
                    <a:pt x="0" y="232241"/>
                  </a:cubicBezTo>
                  <a:cubicBezTo>
                    <a:pt x="2434894" y="67846"/>
                    <a:pt x="5145832" y="469700"/>
                    <a:pt x="7403642" y="1038559"/>
                  </a:cubicBezTo>
                  <a:cubicBezTo>
                    <a:pt x="7739578" y="1038559"/>
                    <a:pt x="7739578" y="1038559"/>
                    <a:pt x="7739578" y="1038559"/>
                  </a:cubicBezTo>
                  <a:cubicBezTo>
                    <a:pt x="5593747" y="495794"/>
                    <a:pt x="2630207" y="0"/>
                    <a:pt x="0" y="198318"/>
                  </a:cubicBezTo>
                  <a:close/>
                </a:path>
              </a:pathLst>
            </a:custGeom>
            <a:gradFill rotWithShape="1">
              <a:gsLst>
                <a:gs pos="0">
                  <a:srgbClr val="f06963">
                    <a:alpha val="80000"/>
                  </a:srgbClr>
                </a:gs>
                <a:gs pos="100000">
                  <a:schemeClr val="accent1">
                    <a:alpha val="39998"/>
                  </a:schemeClr>
                </a:gs>
              </a:gsLst>
              <a:lin ang="0" scaled="0"/>
            </a:gradFill>
            <a:ln>
              <a:noFill/>
            </a:ln>
          </p:spPr>
          <p:txBody>
            <a:bodyPr rtlCol="0" vert="horz"/>
            <a:lstStyle/>
            <a:p>
              <a:pPr/>
              <a:r>
                <a:rPr dirty="0" lang="en-US">
                  <a:latin typeface="Colaborate"/>
                </a:rPr>
                <a:t/>
              </a:r>
              <a:endParaRPr dirty="0" lang="en-US">
                <a:latin typeface="Colaborate"/>
              </a:endParaRPr>
            </a:p>
          </p:txBody>
        </p:sp>
        <p:sp>
          <p:nvSpPr>
            <p:cNvPr id="12" name="Freeform 14"/>
            <p:cNvSpPr/>
            <p:nvPr/>
          </p:nvSpPr>
          <p:spPr>
            <a:xfrm rot="0">
              <a:off x="0" y="4085096"/>
              <a:ext cx="7660198" cy="1058404"/>
            </a:xfrm>
            <a:custGeom>
              <a:avLst/>
              <a:gdLst/>
              <a:ahLst/>
              <a:cxnLst/>
              <a:rect b="b" l="0" r="r" t="0"/>
              <a:pathLst>
                <a:path h="1058404" w="7660198">
                  <a:moveTo>
                    <a:pt x="0" y="360641"/>
                  </a:moveTo>
                  <a:cubicBezTo>
                    <a:pt x="0" y="486082"/>
                    <a:pt x="0" y="486082"/>
                    <a:pt x="0" y="486082"/>
                  </a:cubicBezTo>
                  <a:cubicBezTo>
                    <a:pt x="1641471" y="378935"/>
                    <a:pt x="3712852" y="423362"/>
                    <a:pt x="5878031" y="1058404"/>
                  </a:cubicBezTo>
                  <a:cubicBezTo>
                    <a:pt x="7660200" y="1058404"/>
                    <a:pt x="7660200" y="1058404"/>
                    <a:pt x="7660200" y="1058404"/>
                  </a:cubicBezTo>
                  <a:cubicBezTo>
                    <a:pt x="5646140" y="394615"/>
                    <a:pt x="2967676" y="0"/>
                    <a:pt x="0" y="360641"/>
                  </a:cubicBezTo>
                  <a:close/>
                </a:path>
              </a:pathLst>
            </a:custGeom>
            <a:gradFill rotWithShape="1">
              <a:gsLst>
                <a:gs pos="0">
                  <a:schemeClr val="accent2">
                    <a:alpha val="50000"/>
                  </a:schemeClr>
                </a:gs>
                <a:gs pos="100000">
                  <a:schemeClr val="accent3"/>
                </a:gs>
              </a:gsLst>
              <a:lin ang="0" scaled="0"/>
            </a:gradFill>
            <a:ln>
              <a:noFill/>
            </a:ln>
          </p:spPr>
          <p:txBody>
            <a:bodyPr rtlCol="0" vert="horz"/>
            <a:lstStyle/>
            <a:p>
              <a:pPr/>
              <a:r>
                <a:rPr dirty="0" lang="en-US">
                  <a:latin typeface="Colaborate"/>
                </a:rPr>
                <a:t/>
              </a:r>
              <a:endParaRPr dirty="0" lang="en-US">
                <a:latin typeface="Colaborate"/>
              </a:endParaRPr>
            </a:p>
          </p:txBody>
        </p:sp>
        <p:sp>
          <p:nvSpPr>
            <p:cNvPr id="13" name="Freeform 15"/>
            <p:cNvSpPr/>
            <p:nvPr/>
          </p:nvSpPr>
          <p:spPr>
            <a:xfrm rot="0">
              <a:off x="0" y="4369542"/>
              <a:ext cx="6151973" cy="773958"/>
            </a:xfrm>
            <a:custGeom>
              <a:avLst/>
              <a:gdLst/>
              <a:ahLst/>
              <a:cxnLst/>
              <a:rect b="b" l="0" r="r" t="0"/>
              <a:pathLst>
                <a:path h="773958" w="6151974">
                  <a:moveTo>
                    <a:pt x="0" y="179808"/>
                  </a:moveTo>
                  <a:cubicBezTo>
                    <a:pt x="0" y="265804"/>
                    <a:pt x="0" y="265804"/>
                    <a:pt x="0" y="265804"/>
                  </a:cubicBezTo>
                  <a:cubicBezTo>
                    <a:pt x="1471577" y="203262"/>
                    <a:pt x="3161937" y="297075"/>
                    <a:pt x="4922621" y="773958"/>
                  </a:cubicBezTo>
                  <a:cubicBezTo>
                    <a:pt x="6151974" y="773958"/>
                    <a:pt x="6151974" y="773958"/>
                    <a:pt x="6151974" y="773958"/>
                  </a:cubicBezTo>
                  <a:cubicBezTo>
                    <a:pt x="4401708" y="284045"/>
                    <a:pt x="2299828" y="0"/>
                    <a:pt x="0" y="179808"/>
                  </a:cubicBezTo>
                  <a:close/>
                </a:path>
              </a:pathLst>
            </a:custGeom>
            <a:gradFill rotWithShape="1">
              <a:gsLst>
                <a:gs pos="0">
                  <a:schemeClr val="accent2">
                    <a:alpha val="35000"/>
                  </a:schemeClr>
                </a:gs>
                <a:gs pos="100000">
                  <a:schemeClr val="accent3">
                    <a:alpha val="85000"/>
                  </a:schemeClr>
                </a:gs>
              </a:gsLst>
              <a:lin ang="0" scaled="0"/>
            </a:gradFill>
            <a:ln>
              <a:noFill/>
            </a:ln>
          </p:spPr>
          <p:txBody>
            <a:bodyPr rtlCol="0" vert="horz"/>
            <a:lstStyle/>
            <a:p>
              <a:pPr/>
              <a:r>
                <a:rPr dirty="0" lang="en-US">
                  <a:latin typeface="Colaborate"/>
                </a:rPr>
                <a:t/>
              </a:r>
              <a:endParaRPr dirty="0" lang="en-US">
                <a:latin typeface="Colaborate"/>
              </a:endParaRPr>
            </a:p>
          </p:txBody>
        </p:sp>
      </p:grpSp>
      <p:sp>
        <p:nvSpPr>
          <p:cNvPr id="14" name="Content Placeholder 2"/>
          <p:cNvSpPr>
            <a:spLocks noGrp="true"/>
          </p:cNvSpPr>
          <p:nvPr>
            <p:ph/>
          </p:nvPr>
        </p:nvSpPr>
        <p:spPr>
          <a:xfrm rot="0">
            <a:off x="457201" y="1306508"/>
            <a:ext cx="3962400" cy="2545556"/>
          </a:xfrm>
        </p:spPr>
        <p:txBody>
          <a:bodyPr anchor="t" rtlCol="0" vert="horz">
            <a:normAutofit/>
          </a:bodyPr>
          <a:lstStyle>
            <a:lvl1pPr algn="l" indent="-274320" lvl="0" marL="438912">
              <a:lnSpc>
                <a:spcPct val="100000"/>
              </a:lnSpc>
              <a:defRPr dirty="0" lang="en-US" sz="1700">
                <a:solidFill>
                  <a:schemeClr val="tx1">
                    <a:lumMod val="65000"/>
                    <a:lumOff val="35000"/>
                  </a:schemeClr>
                </a:solidFill>
                <a:latin typeface="Colaborate-thin-thin"/>
              </a:defRPr>
            </a:lvl1pPr>
            <a:lvl2pPr algn="l" lvl="1">
              <a:lnSpc>
                <a:spcPct val="80000"/>
              </a:lnSpc>
              <a:defRPr dirty="0" lang="en-US" sz="1500">
                <a:solidFill>
                  <a:schemeClr val="tx1">
                    <a:lumMod val="65000"/>
                    <a:lumOff val="35000"/>
                  </a:schemeClr>
                </a:solidFill>
                <a:latin typeface="Colaborate-thin-thin"/>
              </a:defRPr>
            </a:lvl2pPr>
            <a:lvl3pPr algn="l" lvl="2">
              <a:lnSpc>
                <a:spcPct val="80000"/>
              </a:lnSpc>
              <a:defRPr dirty="0" i="1" lang="en-US" sz="1500">
                <a:solidFill>
                  <a:schemeClr val="tx1">
                    <a:lumMod val="65000"/>
                    <a:lumOff val="35000"/>
                  </a:schemeClr>
                </a:solidFill>
                <a:latin typeface="Colaborate-thin-thin"/>
              </a:defRPr>
            </a:lvl3pPr>
            <a:lvl4pPr algn="l" lvl="3">
              <a:lnSpc>
                <a:spcPct val="80000"/>
              </a:lnSpc>
              <a:defRPr dirty="0" lang="en-US" sz="1300">
                <a:solidFill>
                  <a:schemeClr val="tx1">
                    <a:lumMod val="65000"/>
                    <a:lumOff val="35000"/>
                  </a:schemeClr>
                </a:solidFill>
                <a:latin typeface="Colaborate-thin-thin"/>
              </a:defRPr>
            </a:lvl4pPr>
            <a:lvl5pPr algn="l" lvl="4">
              <a:lnSpc>
                <a:spcPct val="80000"/>
              </a:lnSpc>
              <a:defRPr dirty="0" i="1" lang="en-US" sz="1300">
                <a:solidFill>
                  <a:schemeClr val="tx1">
                    <a:lumMod val="65000"/>
                    <a:lumOff val="35000"/>
                  </a:schemeClr>
                </a:solidFill>
                <a:latin typeface="Colaborate-thin-thin"/>
              </a:defRPr>
            </a:lvl5pPr>
            <a:lvl6pPr lvl="5">
              <a:defRPr dirty="0" lang="en-US" sz="1800"/>
            </a:lvl6pPr>
            <a:lvl7pPr lvl="6">
              <a:defRPr dirty="0" lang="en-US" sz="1800"/>
            </a:lvl7pPr>
            <a:lvl8pPr lvl="7">
              <a:defRPr dirty="0" lang="en-US" sz="1800"/>
            </a:lvl8pPr>
            <a:lvl9pPr lvl="8">
              <a:defRPr dirty="0" lang="en-US" sz="18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15" name="Date Placeholder 4"/>
          <p:cNvSpPr>
            <a:spLocks noGrp="true"/>
          </p:cNvSpPr>
          <p:nvPr>
            <p:ph idx="10" sz="half" type="dt"/>
          </p:nvPr>
        </p:nvSpPr>
        <p:spPr/>
        <p:txBody>
          <a:bodyPr rtlCol="0" vert="horz"/>
          <a:lstStyle/>
          <a:p>
            <a:pPr/>
            <a:r>
              <a:rPr dirty="0" lang="en-US"/>
              <a:t>Date</a:t>
            </a:r>
            <a:endParaRPr dirty="0" lang="en-US"/>
          </a:p>
        </p:txBody>
      </p:sp>
      <p:sp>
        <p:nvSpPr>
          <p:cNvPr id="16" name="Footer Placeholder 5"/>
          <p:cNvSpPr>
            <a:spLocks noGrp="true"/>
          </p:cNvSpPr>
          <p:nvPr>
            <p:ph idx="11" sz="quarter" type="ftr"/>
          </p:nvPr>
        </p:nvSpPr>
        <p:spPr/>
        <p:txBody>
          <a:bodyPr rtlCol="0" vert="horz"/>
          <a:lstStyle/>
          <a:p>
            <a:pPr/>
            <a:r>
              <a:rPr dirty="0" lang="en-US"/>
              <a:t>Footer</a:t>
            </a:r>
            <a:endParaRPr dirty="0" lang="en-US"/>
          </a:p>
        </p:txBody>
      </p:sp>
      <p:sp>
        <p:nvSpPr>
          <p:cNvPr id="17" name="Slide Number Placeholder 6"/>
          <p:cNvSpPr>
            <a:spLocks noGrp="true"/>
          </p:cNvSpPr>
          <p:nvPr>
            <p:ph idx="12" sz="quarter" type="sldNum"/>
          </p:nvPr>
        </p:nvSpPr>
        <p:spPr/>
        <p:txBody>
          <a:bodyPr rtlCol="0" vert="horz"/>
          <a:lstStyle/>
          <a:p>
            <a:pPr/>
            <a:r>
              <a:rPr dirty="0" lang="en-US"/>
              <a:t>&lt;#&gt;</a:t>
            </a:r>
            <a:endParaRPr dirty="0" lang="en-US"/>
          </a:p>
        </p:txBody>
      </p:sp>
      <p:sp>
        <p:nvSpPr>
          <p:cNvPr id="18" name="Title 1"/>
          <p:cNvSpPr>
            <a:spLocks noGrp="true"/>
          </p:cNvSpPr>
          <p:nvPr>
            <p:ph idx="1" type="title"/>
          </p:nvPr>
        </p:nvSpPr>
        <p:spPr>
          <a:xfrm rot="0">
            <a:off x="457200" y="459989"/>
            <a:ext cx="8229600" cy="708419"/>
          </a:xfrm>
        </p:spPr>
        <p:txBody>
          <a:bodyPr rtlCol="0" vert="horz">
            <a:normAutofit/>
          </a:bodyPr>
          <a:lstStyle>
            <a:lvl1pPr algn="l" lvl="0">
              <a:lnSpc>
                <a:spcPct val="80000"/>
              </a:lnSpc>
              <a:defRPr dirty="0" lang="en-US" sz="2800">
                <a:solidFill>
                  <a:schemeClr val="accent3"/>
                </a:solidFill>
              </a:defRPr>
            </a:lvl1pPr>
          </a:lstStyle>
          <a:p>
            <a:pPr/>
            <a:r>
              <a:rPr dirty="0" lang="en-US"/>
              <a:t>Click to edit Master title style</a:t>
            </a:r>
            <a:endParaRPr dirty="0" lang="en-US"/>
          </a:p>
        </p:txBody>
      </p:sp>
      <p:sp>
        <p:nvSpPr>
          <p:cNvPr id="19" name="Content Placeholder 2"/>
          <p:cNvSpPr>
            <a:spLocks noGrp="true"/>
          </p:cNvSpPr>
          <p:nvPr>
            <p:ph idx="2"/>
          </p:nvPr>
        </p:nvSpPr>
        <p:spPr>
          <a:xfrm rot="0">
            <a:off x="4724407" y="1306508"/>
            <a:ext cx="3962394" cy="2545556"/>
          </a:xfrm>
        </p:spPr>
        <p:txBody>
          <a:bodyPr anchor="t" rtlCol="0" vert="horz">
            <a:normAutofit/>
          </a:bodyPr>
          <a:lstStyle>
            <a:lvl1pPr algn="l" indent="-274320" lvl="0" marL="438912">
              <a:lnSpc>
                <a:spcPct val="100000"/>
              </a:lnSpc>
              <a:defRPr dirty="0" lang="en-US" sz="1700">
                <a:solidFill>
                  <a:schemeClr val="tx1">
                    <a:lumMod val="65000"/>
                    <a:lumOff val="35000"/>
                  </a:schemeClr>
                </a:solidFill>
                <a:latin typeface="Colaborate-thin-thin"/>
              </a:defRPr>
            </a:lvl1pPr>
            <a:lvl2pPr algn="l" lvl="1">
              <a:lnSpc>
                <a:spcPct val="80000"/>
              </a:lnSpc>
              <a:defRPr dirty="0" lang="en-US" sz="1500">
                <a:solidFill>
                  <a:schemeClr val="tx1">
                    <a:lumMod val="65000"/>
                    <a:lumOff val="35000"/>
                  </a:schemeClr>
                </a:solidFill>
                <a:latin typeface="Colaborate-thin-thin"/>
              </a:defRPr>
            </a:lvl2pPr>
            <a:lvl3pPr algn="l" lvl="2">
              <a:lnSpc>
                <a:spcPct val="80000"/>
              </a:lnSpc>
              <a:defRPr dirty="0" i="1" lang="en-US" sz="1500">
                <a:solidFill>
                  <a:schemeClr val="tx1">
                    <a:lumMod val="65000"/>
                    <a:lumOff val="35000"/>
                  </a:schemeClr>
                </a:solidFill>
                <a:latin typeface="Colaborate-thin-thin"/>
              </a:defRPr>
            </a:lvl3pPr>
            <a:lvl4pPr algn="l" lvl="3">
              <a:lnSpc>
                <a:spcPct val="80000"/>
              </a:lnSpc>
              <a:defRPr dirty="0" lang="en-US" sz="1300">
                <a:solidFill>
                  <a:schemeClr val="tx1">
                    <a:lumMod val="65000"/>
                    <a:lumOff val="35000"/>
                  </a:schemeClr>
                </a:solidFill>
                <a:latin typeface="Colaborate-thin-thin"/>
              </a:defRPr>
            </a:lvl4pPr>
            <a:lvl5pPr algn="l" lvl="4">
              <a:lnSpc>
                <a:spcPct val="80000"/>
              </a:lnSpc>
              <a:defRPr dirty="0" i="1" lang="en-US" sz="1300">
                <a:solidFill>
                  <a:schemeClr val="tx1">
                    <a:lumMod val="65000"/>
                    <a:lumOff val="35000"/>
                  </a:schemeClr>
                </a:solidFill>
                <a:latin typeface="Colaborate-thin-thin"/>
              </a:defRPr>
            </a:lvl5pPr>
            <a:lvl6pPr lvl="5">
              <a:defRPr dirty="0" lang="en-US" sz="1800"/>
            </a:lvl6pPr>
            <a:lvl7pPr lvl="6">
              <a:defRPr dirty="0" lang="en-US" sz="1800"/>
            </a:lvl7pPr>
            <a:lvl8pPr lvl="7">
              <a:defRPr dirty="0" lang="en-US" sz="1800"/>
            </a:lvl8pPr>
            <a:lvl9pPr lvl="8">
              <a:defRPr dirty="0" lang="en-US" sz="18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Tree>
    <p:custDataLst>
      <p:tags r:id="rId4"/>
    </p:custDataLst>
  </p:cSld>
  <p:clrMapOvr>
    <a:masterClrMapping/>
  </p:clrMapOvr>
</p:sldLayout>
</file>

<file path=ppt/slideLayouts/slideLayout5.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woTxTwoObj">
  <p:cSld name="Comparison">
    <p:spTree>
      <p:nvGrpSpPr>
        <p:cNvPr id="1" name=""/>
        <p:cNvGrpSpPr/>
        <p:nvPr/>
      </p:nvGrpSpPr>
      <p:grpSpPr>
        <a:xfrm>
          <a:off x="0" y="0"/>
          <a:ext cx="0" cy="0"/>
          <a:chOff x="0" y="0"/>
          <a:chExt cx="0" cy="0"/>
        </a:xfrm>
      </p:grpSpPr>
      <p:sp>
        <p:nvSpPr>
          <p:cNvPr id="2" name="Text Placeholder 2"/>
          <p:cNvSpPr>
            <a:spLocks noGrp="true"/>
          </p:cNvSpPr>
          <p:nvPr>
            <p:ph type="body"/>
          </p:nvPr>
        </p:nvSpPr>
        <p:spPr>
          <a:xfrm rot="0">
            <a:off x="457200" y="1303740"/>
            <a:ext cx="4040187" cy="506009"/>
          </a:xfrm>
        </p:spPr>
        <p:txBody>
          <a:bodyPr anchor="b" rtlCol="0" vert="horz">
            <a:normAutofit/>
          </a:bodyPr>
          <a:lstStyle>
            <a:lvl1pPr indent="0" lvl="0" marL="0">
              <a:lnSpc>
                <a:spcPct val="80000"/>
              </a:lnSpc>
              <a:buNone/>
              <a:defRPr baseline="0" dirty="0" i="1" lang="en-US" sz="1900">
                <a:solidFill>
                  <a:schemeClr val="accent1"/>
                </a:solidFill>
                <a:latin typeface="Colaborate-thin-thin"/>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3" name="Text Placeholder 4"/>
          <p:cNvSpPr>
            <a:spLocks noGrp="true"/>
          </p:cNvSpPr>
          <p:nvPr>
            <p:ph idx="1" type="body"/>
          </p:nvPr>
        </p:nvSpPr>
        <p:spPr>
          <a:xfrm rot="0">
            <a:off x="4645025" y="1303740"/>
            <a:ext cx="4041774" cy="506009"/>
          </a:xfrm>
        </p:spPr>
        <p:txBody>
          <a:bodyPr anchor="b" rtlCol="0" vert="horz">
            <a:normAutofit/>
          </a:bodyPr>
          <a:lstStyle>
            <a:lvl1pPr indent="0" lvl="0" marL="0">
              <a:lnSpc>
                <a:spcPct val="80000"/>
              </a:lnSpc>
              <a:buNone/>
              <a:defRPr dirty="0" i="1" lang="en-US" sz="1900">
                <a:solidFill>
                  <a:schemeClr val="accent1"/>
                </a:solidFill>
                <a:latin typeface="Colaborate-thin-thin"/>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4" name="Date Placeholder 6"/>
          <p:cNvSpPr>
            <a:spLocks noGrp="true"/>
          </p:cNvSpPr>
          <p:nvPr>
            <p:ph idx="10" sz="half" type="dt"/>
          </p:nvPr>
        </p:nvSpPr>
        <p:spPr/>
        <p:txBody>
          <a:bodyPr rtlCol="0" vert="horz"/>
          <a:lstStyle/>
          <a:p>
            <a:pPr/>
            <a:r>
              <a:rPr dirty="0" lang="en-US"/>
              <a:t>Date</a:t>
            </a:r>
            <a:endParaRPr dirty="0" lang="en-US"/>
          </a:p>
        </p:txBody>
      </p:sp>
      <p:sp>
        <p:nvSpPr>
          <p:cNvPr id="5" name="Footer Placeholder 7"/>
          <p:cNvSpPr>
            <a:spLocks noGrp="true"/>
          </p:cNvSpPr>
          <p:nvPr>
            <p:ph idx="11" sz="quarter" type="ftr"/>
          </p:nvPr>
        </p:nvSpPr>
        <p:spPr/>
        <p:txBody>
          <a:bodyPr rtlCol="0" vert="horz"/>
          <a:lstStyle/>
          <a:p>
            <a:pPr/>
            <a:r>
              <a:rPr dirty="0" lang="en-US"/>
              <a:t>Footer</a:t>
            </a:r>
            <a:endParaRPr dirty="0" lang="en-US"/>
          </a:p>
        </p:txBody>
      </p:sp>
      <p:sp>
        <p:nvSpPr>
          <p:cNvPr id="6" name="Slide Number Placeholder 8"/>
          <p:cNvSpPr>
            <a:spLocks noGrp="true"/>
          </p:cNvSpPr>
          <p:nvPr>
            <p:ph idx="12" sz="quarter" type="sldNum"/>
          </p:nvPr>
        </p:nvSpPr>
        <p:spPr/>
        <p:txBody>
          <a:bodyPr rtlCol="0" vert="horz"/>
          <a:lstStyle/>
          <a:p>
            <a:pPr/>
            <a:r>
              <a:rPr dirty="0" lang="en-US"/>
              <a:t>&lt;#&gt;</a:t>
            </a:r>
            <a:endParaRPr dirty="0" lang="en-US"/>
          </a:p>
        </p:txBody>
      </p:sp>
      <p:sp>
        <p:nvSpPr>
          <p:cNvPr id="7" name="Title 1"/>
          <p:cNvSpPr>
            <a:spLocks noGrp="true"/>
          </p:cNvSpPr>
          <p:nvPr>
            <p:ph idx="2" type="title"/>
          </p:nvPr>
        </p:nvSpPr>
        <p:spPr>
          <a:xfrm rot="0">
            <a:off x="457200" y="459989"/>
            <a:ext cx="8229600" cy="708419"/>
          </a:xfrm>
        </p:spPr>
        <p:txBody>
          <a:bodyPr rtlCol="0" vert="horz">
            <a:normAutofit/>
          </a:bodyPr>
          <a:lstStyle>
            <a:lvl1pPr algn="l" lvl="0">
              <a:lnSpc>
                <a:spcPct val="80000"/>
              </a:lnSpc>
              <a:defRPr dirty="0" lang="en-US" sz="2800">
                <a:solidFill>
                  <a:schemeClr val="accent3"/>
                </a:solidFill>
              </a:defRPr>
            </a:lvl1pPr>
          </a:lstStyle>
          <a:p>
            <a:pPr/>
            <a:r>
              <a:rPr dirty="0" lang="en-US"/>
              <a:t>Click to edit Master title style</a:t>
            </a:r>
            <a:endParaRPr dirty="0" lang="en-US"/>
          </a:p>
        </p:txBody>
      </p:sp>
      <p:sp>
        <p:nvSpPr>
          <p:cNvPr id="8" name="Content Placeholder 2"/>
          <p:cNvSpPr>
            <a:spLocks noGrp="true"/>
          </p:cNvSpPr>
          <p:nvPr>
            <p:ph idx="3"/>
          </p:nvPr>
        </p:nvSpPr>
        <p:spPr>
          <a:xfrm rot="0">
            <a:off x="457200" y="1958469"/>
            <a:ext cx="4040187" cy="2545556"/>
          </a:xfrm>
        </p:spPr>
        <p:txBody>
          <a:bodyPr anchor="t" rtlCol="0" vert="horz">
            <a:normAutofit/>
          </a:bodyPr>
          <a:lstStyle>
            <a:lvl1pPr algn="l" indent="-274320" lvl="0" marL="438912">
              <a:lnSpc>
                <a:spcPct val="100000"/>
              </a:lnSpc>
              <a:defRPr dirty="0" lang="en-US" sz="1700">
                <a:solidFill>
                  <a:schemeClr val="tx1">
                    <a:lumMod val="65000"/>
                    <a:lumOff val="35000"/>
                  </a:schemeClr>
                </a:solidFill>
                <a:latin typeface="Colaborate-thin-thin"/>
              </a:defRPr>
            </a:lvl1pPr>
            <a:lvl2pPr algn="l" lvl="1">
              <a:lnSpc>
                <a:spcPct val="80000"/>
              </a:lnSpc>
              <a:defRPr dirty="0" lang="en-US" sz="1500">
                <a:solidFill>
                  <a:schemeClr val="tx1">
                    <a:lumMod val="65000"/>
                    <a:lumOff val="35000"/>
                  </a:schemeClr>
                </a:solidFill>
                <a:latin typeface="Colaborate-thin-thin"/>
              </a:defRPr>
            </a:lvl2pPr>
            <a:lvl3pPr algn="l" lvl="2">
              <a:lnSpc>
                <a:spcPct val="80000"/>
              </a:lnSpc>
              <a:defRPr dirty="0" i="1" lang="en-US" sz="1500">
                <a:solidFill>
                  <a:schemeClr val="tx1">
                    <a:lumMod val="65000"/>
                    <a:lumOff val="35000"/>
                  </a:schemeClr>
                </a:solidFill>
                <a:latin typeface="Colaborate-thin-thin"/>
              </a:defRPr>
            </a:lvl3pPr>
            <a:lvl4pPr algn="l" lvl="3">
              <a:lnSpc>
                <a:spcPct val="80000"/>
              </a:lnSpc>
              <a:defRPr dirty="0" lang="en-US" sz="1300">
                <a:solidFill>
                  <a:schemeClr val="tx1">
                    <a:lumMod val="65000"/>
                    <a:lumOff val="35000"/>
                  </a:schemeClr>
                </a:solidFill>
                <a:latin typeface="Colaborate-thin-thin"/>
              </a:defRPr>
            </a:lvl4pPr>
            <a:lvl5pPr algn="l" lvl="4">
              <a:lnSpc>
                <a:spcPct val="80000"/>
              </a:lnSpc>
              <a:defRPr dirty="0" i="1" lang="en-US" sz="1300">
                <a:solidFill>
                  <a:schemeClr val="tx1">
                    <a:lumMod val="65000"/>
                    <a:lumOff val="35000"/>
                  </a:schemeClr>
                </a:solidFill>
                <a:latin typeface="Colaborate-thin-thin"/>
              </a:defRPr>
            </a:lvl5pPr>
            <a:lvl6pPr lvl="5">
              <a:defRPr dirty="0" lang="en-US" sz="1800"/>
            </a:lvl6pPr>
            <a:lvl7pPr lvl="6">
              <a:defRPr dirty="0" lang="en-US" sz="1800"/>
            </a:lvl7pPr>
            <a:lvl8pPr lvl="7">
              <a:defRPr dirty="0" lang="en-US" sz="1800"/>
            </a:lvl8pPr>
            <a:lvl9pPr lvl="8">
              <a:defRPr dirty="0" lang="en-US" sz="18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9" name="Content Placeholder 2"/>
          <p:cNvSpPr>
            <a:spLocks noGrp="true"/>
          </p:cNvSpPr>
          <p:nvPr>
            <p:ph idx="4"/>
          </p:nvPr>
        </p:nvSpPr>
        <p:spPr>
          <a:xfrm rot="0">
            <a:off x="4645027" y="1958469"/>
            <a:ext cx="4041774" cy="2545556"/>
          </a:xfrm>
        </p:spPr>
        <p:txBody>
          <a:bodyPr anchor="t" rtlCol="0" vert="horz">
            <a:normAutofit/>
          </a:bodyPr>
          <a:lstStyle>
            <a:lvl1pPr algn="l" indent="-274320" lvl="0" marL="438912">
              <a:lnSpc>
                <a:spcPct val="100000"/>
              </a:lnSpc>
              <a:defRPr dirty="0" lang="en-US" sz="1700">
                <a:solidFill>
                  <a:schemeClr val="tx1">
                    <a:lumMod val="65000"/>
                    <a:lumOff val="35000"/>
                  </a:schemeClr>
                </a:solidFill>
                <a:latin typeface="Colaborate-thin-thin"/>
              </a:defRPr>
            </a:lvl1pPr>
            <a:lvl2pPr algn="l" lvl="1">
              <a:lnSpc>
                <a:spcPct val="80000"/>
              </a:lnSpc>
              <a:defRPr dirty="0" lang="en-US" sz="1500">
                <a:solidFill>
                  <a:schemeClr val="tx1">
                    <a:lumMod val="65000"/>
                    <a:lumOff val="35000"/>
                  </a:schemeClr>
                </a:solidFill>
                <a:latin typeface="Colaborate-thin-thin"/>
              </a:defRPr>
            </a:lvl2pPr>
            <a:lvl3pPr algn="l" lvl="2">
              <a:lnSpc>
                <a:spcPct val="80000"/>
              </a:lnSpc>
              <a:defRPr dirty="0" i="1" lang="en-US" sz="1500">
                <a:solidFill>
                  <a:schemeClr val="tx1">
                    <a:lumMod val="65000"/>
                    <a:lumOff val="35000"/>
                  </a:schemeClr>
                </a:solidFill>
                <a:latin typeface="Colaborate-thin-thin"/>
              </a:defRPr>
            </a:lvl3pPr>
            <a:lvl4pPr algn="l" lvl="3">
              <a:lnSpc>
                <a:spcPct val="80000"/>
              </a:lnSpc>
              <a:defRPr dirty="0" lang="en-US" sz="1300">
                <a:solidFill>
                  <a:schemeClr val="tx1">
                    <a:lumMod val="65000"/>
                    <a:lumOff val="35000"/>
                  </a:schemeClr>
                </a:solidFill>
                <a:latin typeface="Colaborate-thin-thin"/>
              </a:defRPr>
            </a:lvl4pPr>
            <a:lvl5pPr algn="l" lvl="4">
              <a:lnSpc>
                <a:spcPct val="80000"/>
              </a:lnSpc>
              <a:defRPr dirty="0" i="1" lang="en-US" sz="1300">
                <a:solidFill>
                  <a:schemeClr val="tx1">
                    <a:lumMod val="65000"/>
                    <a:lumOff val="35000"/>
                  </a:schemeClr>
                </a:solidFill>
                <a:latin typeface="Colaborate-thin-thin"/>
              </a:defRPr>
            </a:lvl5pPr>
            <a:lvl6pPr lvl="5">
              <a:defRPr dirty="0" lang="en-US" sz="1800"/>
            </a:lvl6pPr>
            <a:lvl7pPr lvl="6">
              <a:defRPr dirty="0" lang="en-US" sz="1800"/>
            </a:lvl7pPr>
            <a:lvl8pPr lvl="7">
              <a:defRPr dirty="0" lang="en-US" sz="1800"/>
            </a:lvl8pPr>
            <a:lvl9pPr lvl="8">
              <a:defRPr dirty="0" lang="en-US" sz="1800"/>
            </a:lvl9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Tree>
    <p:custDataLst>
      <p:tags r:id="rId2"/>
    </p:custDataLst>
  </p:cSld>
  <p:clrMapOvr>
    <a:masterClrMapping/>
  </p:clrMapOvr>
</p:sldLayout>
</file>

<file path=ppt/slideLayouts/slideLayout6.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titleOnly">
  <p:cSld name="Title Only">
    <p:spTree>
      <p:nvGrpSpPr>
        <p:cNvPr id="1" name=""/>
        <p:cNvGrpSpPr/>
        <p:nvPr/>
      </p:nvGrpSpPr>
      <p:grpSpPr>
        <a:xfrm>
          <a:off x="0" y="0"/>
          <a:ext cx="0" cy="0"/>
          <a:chOff x="0" y="0"/>
          <a:chExt cx="0" cy="0"/>
        </a:xfrm>
      </p:grpSpPr>
      <p:sp>
        <p:nvSpPr>
          <p:cNvPr id="2" name="Date Placeholder 2"/>
          <p:cNvSpPr>
            <a:spLocks noGrp="true"/>
          </p:cNvSpPr>
          <p:nvPr>
            <p:ph idx="10" sz="half" type="dt"/>
          </p:nvPr>
        </p:nvSpPr>
        <p:spPr/>
        <p:txBody>
          <a:bodyPr rtlCol="0" vert="horz"/>
          <a:lstStyle/>
          <a:p>
            <a:pPr/>
            <a:r>
              <a:rPr dirty="0" lang="en-US"/>
              <a:t>Date</a:t>
            </a:r>
            <a:endParaRPr dirty="0" lang="en-US"/>
          </a:p>
        </p:txBody>
      </p:sp>
      <p:sp>
        <p:nvSpPr>
          <p:cNvPr id="3" name="Footer Placeholder 3"/>
          <p:cNvSpPr>
            <a:spLocks noGrp="true"/>
          </p:cNvSpPr>
          <p:nvPr>
            <p:ph idx="11" sz="quarter" type="ftr"/>
          </p:nvPr>
        </p:nvSpPr>
        <p:spPr/>
        <p:txBody>
          <a:bodyPr rtlCol="0" vert="horz"/>
          <a:lstStyle/>
          <a:p>
            <a:pPr/>
            <a:r>
              <a:rPr dirty="0" lang="en-US"/>
              <a:t>Footer</a:t>
            </a:r>
            <a:endParaRPr dirty="0" lang="en-US"/>
          </a:p>
        </p:txBody>
      </p:sp>
      <p:sp>
        <p:nvSpPr>
          <p:cNvPr id="4" name="Slide Number Placeholder 4"/>
          <p:cNvSpPr>
            <a:spLocks noGrp="true"/>
          </p:cNvSpPr>
          <p:nvPr>
            <p:ph idx="12" sz="quarter" type="sldNum"/>
          </p:nvPr>
        </p:nvSpPr>
        <p:spPr/>
        <p:txBody>
          <a:bodyPr rtlCol="0" vert="horz"/>
          <a:lstStyle/>
          <a:p>
            <a:pPr/>
            <a:r>
              <a:rPr dirty="0" lang="en-US"/>
              <a:t>&lt;#&gt;</a:t>
            </a:r>
            <a:endParaRPr dirty="0" lang="en-US"/>
          </a:p>
        </p:txBody>
      </p:sp>
      <p:sp>
        <p:nvSpPr>
          <p:cNvPr id="5" name="Title 1"/>
          <p:cNvSpPr>
            <a:spLocks noGrp="true"/>
          </p:cNvSpPr>
          <p:nvPr>
            <p:ph type="title"/>
          </p:nvPr>
        </p:nvSpPr>
        <p:spPr>
          <a:xfrm rot="0">
            <a:off x="457200" y="459989"/>
            <a:ext cx="7670800" cy="708419"/>
          </a:xfrm>
        </p:spPr>
        <p:txBody>
          <a:bodyPr rtlCol="0" vert="horz">
            <a:normAutofit/>
          </a:bodyPr>
          <a:lstStyle>
            <a:lvl1pPr algn="l" lvl="0">
              <a:lnSpc>
                <a:spcPct val="100000"/>
              </a:lnSpc>
              <a:defRPr dirty="0" lang="en-US" sz="2800">
                <a:solidFill>
                  <a:schemeClr val="accent3"/>
                </a:solidFill>
              </a:defRPr>
            </a:lvl1pPr>
          </a:lstStyle>
          <a:p>
            <a:pPr/>
            <a:r>
              <a:rPr dirty="0" lang="en-US"/>
              <a:t>Click to edit Master title style</a:t>
            </a:r>
            <a:endParaRPr dirty="0" lang="en-US"/>
          </a:p>
        </p:txBody>
      </p:sp>
    </p:spTree>
  </p:cSld>
  <p:clrMapOvr>
    <a:masterClrMapping/>
  </p:clrMapOvr>
</p:sldLayout>
</file>

<file path=ppt/slideLayouts/slideLayout7.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blank">
  <p:cSld name="Blank">
    <p:spTree>
      <p:nvGrpSpPr>
        <p:cNvPr id="1" name=""/>
        <p:cNvGrpSpPr/>
        <p:nvPr/>
      </p:nvGrpSpPr>
      <p:grpSpPr>
        <a:xfrm>
          <a:off x="0" y="0"/>
          <a:ext cx="0" cy="0"/>
          <a:chOff x="0" y="0"/>
          <a:chExt cx="0" cy="0"/>
        </a:xfrm>
      </p:grpSpPr>
      <p:sp>
        <p:nvSpPr>
          <p:cNvPr id="2" name="Date Placeholder 1"/>
          <p:cNvSpPr>
            <a:spLocks noGrp="true"/>
          </p:cNvSpPr>
          <p:nvPr>
            <p:ph idx="10" sz="half" type="dt"/>
          </p:nvPr>
        </p:nvSpPr>
        <p:spPr/>
        <p:txBody>
          <a:bodyPr rtlCol="0" vert="horz"/>
          <a:lstStyle/>
          <a:p>
            <a:pPr/>
            <a:r>
              <a:rPr dirty="0" lang="en-US"/>
              <a:t>Date</a:t>
            </a:r>
            <a:endParaRPr dirty="0" lang="en-US"/>
          </a:p>
        </p:txBody>
      </p:sp>
      <p:sp>
        <p:nvSpPr>
          <p:cNvPr id="3" name="Footer Placeholder 2"/>
          <p:cNvSpPr>
            <a:spLocks noGrp="true"/>
          </p:cNvSpPr>
          <p:nvPr>
            <p:ph idx="11" sz="quarter" type="ftr"/>
          </p:nvPr>
        </p:nvSpPr>
        <p:spPr/>
        <p:txBody>
          <a:bodyPr rtlCol="0" vert="horz"/>
          <a:lstStyle/>
          <a:p>
            <a:pPr/>
            <a:r>
              <a:rPr dirty="0" lang="en-US"/>
              <a:t>Footer</a:t>
            </a:r>
            <a:endParaRPr dirty="0" lang="en-US"/>
          </a:p>
        </p:txBody>
      </p:sp>
      <p:sp>
        <p:nvSpPr>
          <p:cNvPr id="4" name="Slide Number Placeholder 3"/>
          <p:cNvSpPr>
            <a:spLocks noGrp="true"/>
          </p:cNvSpPr>
          <p:nvPr>
            <p:ph idx="12" sz="quarter" type="sldNum"/>
          </p:nvPr>
        </p:nvSpPr>
        <p:spPr/>
        <p:txBody>
          <a:bodyPr rtlCol="0" vert="horz"/>
          <a:lstStyle/>
          <a:p>
            <a:pPr/>
            <a:r>
              <a:rPr dirty="0" lang="en-US"/>
              <a:t>&lt;#&gt;</a:t>
            </a:r>
            <a:endParaRPr dirty="0" lang="en-US"/>
          </a:p>
        </p:txBody>
      </p:sp>
    </p:spTree>
  </p:cSld>
  <p:clrMapOvr>
    <a:masterClrMapping/>
  </p:clrMapOvr>
</p:sldLayout>
</file>

<file path=ppt/slideLayouts/slideLayout8.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objTx">
  <p:cSld name="Content with Caption">
    <p:spTree>
      <p:nvGrpSpPr>
        <p:cNvPr id="1" name=""/>
        <p:cNvGrpSpPr/>
        <p:nvPr/>
      </p:nvGrpSpPr>
      <p:grpSpPr>
        <a:xfrm>
          <a:off x="0" y="0"/>
          <a:ext cx="0" cy="0"/>
          <a:chOff x="0" y="0"/>
          <a:chExt cx="0" cy="0"/>
        </a:xfrm>
      </p:grpSpPr>
      <p:sp>
        <p:nvSpPr>
          <p:cNvPr id="2" name="Date Placeholder 4"/>
          <p:cNvSpPr>
            <a:spLocks noGrp="true"/>
          </p:cNvSpPr>
          <p:nvPr>
            <p:ph idx="10" sz="half" type="dt"/>
          </p:nvPr>
        </p:nvSpPr>
        <p:spPr/>
        <p:txBody>
          <a:bodyPr rtlCol="0" vert="horz"/>
          <a:lstStyle/>
          <a:p>
            <a:pPr/>
            <a:r>
              <a:rPr dirty="0" lang="en-US"/>
              <a:t>Date</a:t>
            </a:r>
            <a:endParaRPr dirty="0" lang="en-US"/>
          </a:p>
        </p:txBody>
      </p:sp>
      <p:sp>
        <p:nvSpPr>
          <p:cNvPr id="3" name="Footer Placeholder 5"/>
          <p:cNvSpPr>
            <a:spLocks noGrp="true"/>
          </p:cNvSpPr>
          <p:nvPr>
            <p:ph idx="11" sz="quarter" type="ftr"/>
          </p:nvPr>
        </p:nvSpPr>
        <p:spPr/>
        <p:txBody>
          <a:bodyPr rtlCol="0" vert="horz"/>
          <a:lstStyle/>
          <a:p>
            <a:pPr/>
            <a:r>
              <a:rPr dirty="0" lang="en-US"/>
              <a:t>Footer</a:t>
            </a:r>
            <a:endParaRPr dirty="0" lang="en-US"/>
          </a:p>
        </p:txBody>
      </p:sp>
      <p:sp>
        <p:nvSpPr>
          <p:cNvPr id="4" name="Slide Number Placeholder 6"/>
          <p:cNvSpPr>
            <a:spLocks noGrp="true"/>
          </p:cNvSpPr>
          <p:nvPr>
            <p:ph idx="12" sz="quarter" type="sldNum"/>
          </p:nvPr>
        </p:nvSpPr>
        <p:spPr/>
        <p:txBody>
          <a:bodyPr rtlCol="0" vert="horz"/>
          <a:lstStyle/>
          <a:p>
            <a:pPr/>
            <a:r>
              <a:rPr dirty="0" lang="en-US"/>
              <a:t>&lt;#&gt;</a:t>
            </a:r>
            <a:endParaRPr dirty="0" lang="en-US"/>
          </a:p>
        </p:txBody>
      </p:sp>
      <p:sp>
        <p:nvSpPr>
          <p:cNvPr id="5" name="Title 1"/>
          <p:cNvSpPr>
            <a:spLocks noGrp="true"/>
          </p:cNvSpPr>
          <p:nvPr>
            <p:ph type="title"/>
          </p:nvPr>
        </p:nvSpPr>
        <p:spPr>
          <a:xfrm rot="0">
            <a:off x="609600" y="407995"/>
            <a:ext cx="3048000" cy="871538"/>
          </a:xfrm>
        </p:spPr>
        <p:txBody>
          <a:bodyPr anchor="t" rtlCol="0" vert="horz">
            <a:noAutofit/>
          </a:bodyPr>
          <a:lstStyle>
            <a:lvl1pPr algn="l" lvl="0">
              <a:lnSpc>
                <a:spcPct val="100000"/>
              </a:lnSpc>
              <a:defRPr b="1" dirty="0" lang="en-US" sz="2800">
                <a:solidFill>
                  <a:schemeClr val="accent3"/>
                </a:solidFill>
                <a:latin typeface="+mn-lt"/>
              </a:defRPr>
            </a:lvl1pPr>
          </a:lstStyle>
          <a:p>
            <a:pPr/>
            <a:r>
              <a:rPr dirty="0" lang="en-US"/>
              <a:t>Click to edit Master title style</a:t>
            </a:r>
            <a:endParaRPr dirty="0" lang="en-US"/>
          </a:p>
        </p:txBody>
      </p:sp>
      <p:sp>
        <p:nvSpPr>
          <p:cNvPr id="6" name="Content Placeholder 2"/>
          <p:cNvSpPr>
            <a:spLocks noGrp="true"/>
          </p:cNvSpPr>
          <p:nvPr>
            <p:ph idx="1"/>
          </p:nvPr>
        </p:nvSpPr>
        <p:spPr>
          <a:xfrm rot="0">
            <a:off x="4072468" y="406400"/>
            <a:ext cx="4656665" cy="4157134"/>
          </a:xfrm>
        </p:spPr>
        <p:txBody>
          <a:bodyPr bIns="45720" lIns="91440" rIns="91440" rtlCol="0" tIns="45720" vert="horz">
            <a:normAutofit/>
          </a:bodyPr>
          <a:lstStyle>
            <a:lvl1pPr lvl="0">
              <a:defRPr dirty="0" lang="en-US">
                <a:latin typeface="Colaborate-thin-thin"/>
              </a:defRPr>
            </a:lvl1pPr>
          </a:lstStyle>
          <a:p>
            <a:pPr lvl="0"/>
            <a:r>
              <a:rPr dirty="0" lang="en-US"/>
              <a:t>Chart goes here</a:t>
            </a:r>
            <a:endParaRPr dirty="0" lang="en-US"/>
          </a:p>
        </p:txBody>
      </p:sp>
      <p:sp>
        <p:nvSpPr>
          <p:cNvPr id="7" name="Text Placeholder 3"/>
          <p:cNvSpPr>
            <a:spLocks noGrp="true"/>
          </p:cNvSpPr>
          <p:nvPr>
            <p:ph idx="2" type="body"/>
          </p:nvPr>
        </p:nvSpPr>
        <p:spPr>
          <a:xfrm rot="0">
            <a:off x="618074" y="1422398"/>
            <a:ext cx="3039526" cy="3112956"/>
          </a:xfrm>
        </p:spPr>
        <p:txBody>
          <a:bodyPr rtlCol="0" vert="horz">
            <a:normAutofit/>
          </a:bodyPr>
          <a:lstStyle>
            <a:lvl1pPr indent="0" lvl="0" marL="0">
              <a:buNone/>
              <a:defRPr dirty="0" lang="en-US" sz="1700">
                <a:solidFill>
                  <a:schemeClr val="tx1">
                    <a:lumMod val="65000"/>
                    <a:lumOff val="35000"/>
                  </a:schemeClr>
                </a:solidFill>
                <a:latin typeface="Colaborate-thin-thin"/>
              </a:defRPr>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Tree>
    <p:custDataLst>
      <p:tags r:id="rId2"/>
    </p:custDataLst>
  </p:cSld>
  <p:clrMapOvr>
    <a:masterClrMapping/>
  </p:clrMapOvr>
</p:sldLayout>
</file>

<file path=ppt/slideLayouts/slideLayout9.xml><?xml version="1.0" encoding="utf-8"?>
<p:sldLayou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reserve="1" type="picTx">
  <p:cSld name="Picture with Caption">
    <p:spTree>
      <p:nvGrpSpPr>
        <p:cNvPr id="1" name=""/>
        <p:cNvGrpSpPr/>
        <p:nvPr/>
      </p:nvGrpSpPr>
      <p:grpSpPr>
        <a:xfrm>
          <a:off x="0" y="0"/>
          <a:ext cx="0" cy="0"/>
          <a:chOff x="0" y="0"/>
          <a:chExt cx="0" cy="0"/>
        </a:xfrm>
      </p:grpSpPr>
      <p:sp>
        <p:nvSpPr>
          <p:cNvPr id="2" name="Date Placeholder 4"/>
          <p:cNvSpPr>
            <a:spLocks noGrp="true"/>
          </p:cNvSpPr>
          <p:nvPr>
            <p:ph idx="10" sz="half" type="dt"/>
          </p:nvPr>
        </p:nvSpPr>
        <p:spPr/>
        <p:txBody>
          <a:bodyPr rtlCol="0" vert="horz"/>
          <a:lstStyle/>
          <a:p>
            <a:pPr/>
            <a:r>
              <a:rPr dirty="0" lang="en-US"/>
              <a:t>Date</a:t>
            </a:r>
            <a:endParaRPr dirty="0" lang="en-US"/>
          </a:p>
        </p:txBody>
      </p:sp>
      <p:sp>
        <p:nvSpPr>
          <p:cNvPr id="3" name="Footer Placeholder 5"/>
          <p:cNvSpPr>
            <a:spLocks noGrp="true"/>
          </p:cNvSpPr>
          <p:nvPr>
            <p:ph idx="11" sz="quarter" type="ftr"/>
          </p:nvPr>
        </p:nvSpPr>
        <p:spPr/>
        <p:txBody>
          <a:bodyPr rtlCol="0" vert="horz"/>
          <a:lstStyle/>
          <a:p>
            <a:pPr/>
            <a:r>
              <a:rPr dirty="0" lang="en-US"/>
              <a:t>Footer</a:t>
            </a:r>
            <a:endParaRPr dirty="0" lang="en-US"/>
          </a:p>
        </p:txBody>
      </p:sp>
      <p:sp>
        <p:nvSpPr>
          <p:cNvPr id="4" name="Slide Number Placeholder 6"/>
          <p:cNvSpPr>
            <a:spLocks noGrp="true"/>
          </p:cNvSpPr>
          <p:nvPr>
            <p:ph idx="12" sz="quarter" type="sldNum"/>
          </p:nvPr>
        </p:nvSpPr>
        <p:spPr/>
        <p:txBody>
          <a:bodyPr rtlCol="0" vert="horz"/>
          <a:lstStyle/>
          <a:p>
            <a:pPr/>
            <a:r>
              <a:rPr dirty="0" lang="en-US"/>
              <a:t>&lt;#&gt;</a:t>
            </a:r>
            <a:endParaRPr dirty="0" lang="en-US"/>
          </a:p>
        </p:txBody>
      </p:sp>
      <p:sp>
        <p:nvSpPr>
          <p:cNvPr id="5" name="Title 1"/>
          <p:cNvSpPr>
            <a:spLocks noGrp="true"/>
          </p:cNvSpPr>
          <p:nvPr>
            <p:ph type="title"/>
          </p:nvPr>
        </p:nvSpPr>
        <p:spPr>
          <a:xfrm rot="0">
            <a:off x="609600" y="407995"/>
            <a:ext cx="3048000" cy="871538"/>
          </a:xfrm>
        </p:spPr>
        <p:txBody>
          <a:bodyPr anchor="t" rtlCol="0" vert="horz">
            <a:noAutofit/>
          </a:bodyPr>
          <a:lstStyle>
            <a:lvl1pPr algn="l" lvl="0">
              <a:lnSpc>
                <a:spcPct val="100000"/>
              </a:lnSpc>
              <a:defRPr b="1" dirty="0" lang="en-US" sz="2800">
                <a:solidFill>
                  <a:schemeClr val="accent3"/>
                </a:solidFill>
                <a:latin typeface="+mn-lt"/>
              </a:defRPr>
            </a:lvl1pPr>
          </a:lstStyle>
          <a:p>
            <a:pPr/>
            <a:r>
              <a:rPr dirty="0" lang="en-US"/>
              <a:t>Click to edit Master title style</a:t>
            </a:r>
            <a:endParaRPr dirty="0" lang="en-US"/>
          </a:p>
        </p:txBody>
      </p:sp>
      <p:sp>
        <p:nvSpPr>
          <p:cNvPr id="6" name="Text Placeholder 3"/>
          <p:cNvSpPr>
            <a:spLocks noGrp="true"/>
          </p:cNvSpPr>
          <p:nvPr>
            <p:ph idx="1" type="body"/>
          </p:nvPr>
        </p:nvSpPr>
        <p:spPr>
          <a:xfrm rot="0">
            <a:off x="618074" y="1422398"/>
            <a:ext cx="3039526" cy="3112956"/>
          </a:xfrm>
        </p:spPr>
        <p:txBody>
          <a:bodyPr rtlCol="0" vert="horz">
            <a:normAutofit/>
          </a:bodyPr>
          <a:lstStyle>
            <a:lvl1pPr indent="0" lvl="0" marL="0">
              <a:buNone/>
              <a:defRPr dirty="0" lang="en-US" sz="1700">
                <a:solidFill>
                  <a:schemeClr val="tx1">
                    <a:lumMod val="65000"/>
                    <a:lumOff val="35000"/>
                  </a:schemeClr>
                </a:solidFill>
                <a:latin typeface="Colaborate-thin-thin"/>
              </a:defRPr>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7" name="Picture Placeholder 10"/>
          <p:cNvSpPr>
            <a:spLocks noGrp="true"/>
          </p:cNvSpPr>
          <p:nvPr>
            <p:ph idx="2" type="pic"/>
          </p:nvPr>
        </p:nvSpPr>
        <p:spPr>
          <a:xfrm rot="0">
            <a:off x="4038600" y="438724"/>
            <a:ext cx="4648200" cy="4124325"/>
          </a:xfrm>
          <a:ln w="19050">
            <a:solidFill>
              <a:schemeClr val="tx1">
                <a:lumMod val="50000"/>
                <a:lumOff val="50000"/>
              </a:schemeClr>
            </a:solidFill>
            <a:miter lim="800000"/>
          </a:ln>
        </p:spPr>
        <p:txBody>
          <a:bodyPr rtlCol="0" vert="horz"/>
          <a:lstStyle/>
          <a:p>
            <a:pPr/>
            <a:r>
              <a:rPr dirty="0" lang="en-US"/>
              <a:t/>
            </a:r>
            <a:endParaRPr dirty="0" lang="en-US"/>
          </a:p>
        </p:txBody>
      </p:sp>
    </p:spTree>
    <p:custDataLst>
      <p:tags r:id="rId2"/>
    </p:custDataLst>
  </p:cSld>
  <p:clrMapOvr>
    <a:masterClrMapping/>
  </p:clrMapOvr>
</p:sldLayout>
</file>

<file path=ppt/slideMasters/_rels/slideMaster1.xml.rels><?xml version="1.0" encoding="UTF-8"?><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13" Target="../media/image1.png" Type="http://schemas.openxmlformats.org/officeDocument/2006/relationships/image"/><Relationship Id="rId14" Target="../media/image2.png" Type="http://schemas.openxmlformats.org/officeDocument/2006/relationships/image"/><Relationship Id="rId15" Target="../tags/tag1.xml" Type="http://schemas.openxmlformats.org/officeDocument/2006/relationships/tags"/></Relationships>
</file>

<file path=ppt/slideMasters/slideMaster1.xml><?xml version="1.0" encoding="utf-8"?>
<p:sldMaster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Master1">
    <p:bg>
      <p:bgRef idx="1001">
        <a:schemeClr val="bg1"/>
      </p:bgRef>
    </p:bg>
    <p:spTree>
      <p:nvGrpSpPr>
        <p:cNvPr id="1" name=""/>
        <p:cNvGrpSpPr/>
        <p:nvPr/>
      </p:nvGrpSpPr>
      <p:grpSpPr>
        <a:xfrm>
          <a:off x="0" y="0"/>
          <a:ext cx="0" cy="0"/>
          <a:chOff x="0" y="0"/>
          <a:chExt cx="0" cy="0"/>
        </a:xfrm>
      </p:grpSpPr>
      <p:sp>
        <p:nvSpPr>
          <p:cNvPr id="2" name="Freeform 8"/>
          <p:cNvSpPr/>
          <p:nvPr/>
        </p:nvSpPr>
        <p:spPr>
          <a:xfrm rot="0">
            <a:off x="-1" y="1022350"/>
            <a:ext cx="9140371" cy="4220234"/>
          </a:xfrm>
          <a:custGeom>
            <a:avLst/>
            <a:gdLst/>
            <a:ahLst/>
            <a:cxnLst/>
            <a:rect b="b" l="0" r="r" t="0"/>
            <a:pathLst>
              <a:path h="4220234" w="9140371">
                <a:moveTo>
                  <a:pt x="0" y="2250147"/>
                </a:moveTo>
                <a:cubicBezTo>
                  <a:pt x="0" y="4116418"/>
                  <a:pt x="0" y="4116418"/>
                  <a:pt x="0" y="4116418"/>
                </a:cubicBezTo>
                <a:cubicBezTo>
                  <a:pt x="9140371" y="4116418"/>
                  <a:pt x="9140371" y="4116418"/>
                  <a:pt x="9140371" y="4116418"/>
                </a:cubicBezTo>
                <a:cubicBezTo>
                  <a:pt x="9140371" y="0"/>
                  <a:pt x="9140371" y="0"/>
                  <a:pt x="9140371" y="0"/>
                </a:cubicBezTo>
                <a:cubicBezTo>
                  <a:pt x="7740752" y="1854199"/>
                  <a:pt x="2989663" y="4220234"/>
                  <a:pt x="0" y="2250147"/>
                </a:cubicBezTo>
                <a:close/>
              </a:path>
            </a:pathLst>
          </a:custGeom>
          <a:gradFill rotWithShape="1">
            <a:gsLst>
              <a:gs pos="0">
                <a:schemeClr val="bg1">
                  <a:lumMod val="95000"/>
                </a:schemeClr>
              </a:gs>
              <a:gs pos="50000">
                <a:schemeClr val="bg1">
                  <a:alpha val="0"/>
                </a:schemeClr>
              </a:gs>
              <a:gs pos="100000">
                <a:schemeClr val="bg1">
                  <a:lumMod val="95000"/>
                </a:schemeClr>
              </a:gs>
            </a:gsLst>
            <a:lin ang="10800000" scaled="0"/>
          </a:gradFill>
          <a:ln>
            <a:noFill/>
          </a:ln>
        </p:spPr>
        <p:txBody>
          <a:bodyPr bIns="45720" lIns="91440" rIns="91440" rtlCol="0" tIns="45720" vert="horz"/>
          <a:lstStyle/>
          <a:p>
            <a:pPr/>
            <a:r>
              <a:rPr dirty="0" lang="en-US">
                <a:latin typeface="+mn-lt"/>
              </a:rPr>
              <a:t/>
            </a:r>
            <a:endParaRPr dirty="0" lang="en-US">
              <a:latin typeface="+mn-lt"/>
            </a:endParaRPr>
          </a:p>
        </p:txBody>
      </p:sp>
      <p:pic>
        <p:nvPicPr>
          <p:cNvPr descr="content_lines.png" id="3" name="Picture 6"/>
          <p:cNvPicPr>
            <a:picLocks noChangeAspect="true"/>
          </p:cNvPicPr>
          <p:nvPr/>
        </p:nvPicPr>
        <p:blipFill>
          <a:blip r:embed="rId13"/>
          <a:stretch>
            <a:fillRect/>
          </a:stretch>
        </p:blipFill>
        <p:spPr>
          <a:xfrm rot="0">
            <a:off x="0" y="0"/>
            <a:ext cx="9144000" cy="5143500"/>
          </a:xfrm>
          <a:prstGeom prst="rect">
            <a:avLst/>
          </a:prstGeom>
        </p:spPr>
      </p:pic>
      <p:pic>
        <p:nvPicPr>
          <p:cNvPr descr="contnet_dots.png" id="4" name="Picture 7"/>
          <p:cNvPicPr>
            <a:picLocks noChangeAspect="true"/>
          </p:cNvPicPr>
          <p:nvPr/>
        </p:nvPicPr>
        <p:blipFill>
          <a:blip r:embed="rId14"/>
          <a:stretch>
            <a:fillRect/>
          </a:stretch>
        </p:blipFill>
        <p:spPr>
          <a:xfrm rot="0">
            <a:off x="0" y="0"/>
            <a:ext cx="9144000" cy="5143500"/>
          </a:xfrm>
          <a:prstGeom prst="rect">
            <a:avLst/>
          </a:prstGeom>
        </p:spPr>
      </p:pic>
      <p:grpSp>
        <p:nvGrpSpPr>
          <p:cNvPr id="5" name="Group 9"/>
          <p:cNvGrpSpPr/>
          <p:nvPr/>
        </p:nvGrpSpPr>
        <p:grpSpPr>
          <a:xfrm rot="0">
            <a:off x="0" y="2783203"/>
            <a:ext cx="9152468" cy="2647105"/>
            <a:chOff x="0" y="2783203"/>
            <a:chExt cx="9152468" cy="2647105"/>
          </a:xfrm>
        </p:grpSpPr>
        <p:sp>
          <p:nvSpPr>
            <p:cNvPr id="6" name="Freeform 10"/>
            <p:cNvSpPr/>
            <p:nvPr/>
          </p:nvSpPr>
          <p:spPr>
            <a:xfrm rot="0">
              <a:off x="0" y="3931491"/>
              <a:ext cx="9140370" cy="1009285"/>
            </a:xfrm>
            <a:custGeom>
              <a:avLst/>
              <a:gdLst/>
              <a:ahLst/>
              <a:cxnLst/>
              <a:rect b="b" l="0" r="r" t="0"/>
              <a:pathLst>
                <a:path h="1009285" w="9140370">
                  <a:moveTo>
                    <a:pt x="9137989" y="904300"/>
                  </a:moveTo>
                  <a:cubicBezTo>
                    <a:pt x="9126081" y="906686"/>
                    <a:pt x="7756693" y="1009285"/>
                    <a:pt x="5956246" y="949635"/>
                  </a:cubicBezTo>
                  <a:cubicBezTo>
                    <a:pt x="4293927" y="894756"/>
                    <a:pt x="1914763" y="684787"/>
                    <a:pt x="9526" y="0"/>
                  </a:cubicBezTo>
                  <a:cubicBezTo>
                    <a:pt x="0" y="28632"/>
                    <a:pt x="0" y="28632"/>
                    <a:pt x="0" y="28632"/>
                  </a:cubicBezTo>
                  <a:cubicBezTo>
                    <a:pt x="843067" y="331656"/>
                    <a:pt x="1848079" y="565486"/>
                    <a:pt x="2986458" y="730121"/>
                  </a:cubicBezTo>
                  <a:cubicBezTo>
                    <a:pt x="3898589" y="858966"/>
                    <a:pt x="4896457" y="942477"/>
                    <a:pt x="5956246" y="978267"/>
                  </a:cubicBezTo>
                  <a:cubicBezTo>
                    <a:pt x="6358726" y="992583"/>
                    <a:pt x="6739774" y="997355"/>
                    <a:pt x="7089860" y="997355"/>
                  </a:cubicBezTo>
                  <a:cubicBezTo>
                    <a:pt x="8302068" y="997355"/>
                    <a:pt x="9130845" y="932932"/>
                    <a:pt x="9140370" y="932932"/>
                  </a:cubicBezTo>
                  <a:lnTo>
                    <a:pt x="9137989" y="904300"/>
                  </a:lnTo>
                  <a:close/>
                </a:path>
              </a:pathLst>
            </a:custGeom>
            <a:gradFill rotWithShape="1">
              <a:gsLst>
                <a:gs pos="0">
                  <a:srgbClr val="76d3de">
                    <a:alpha val="60000"/>
                  </a:srgbClr>
                </a:gs>
                <a:gs pos="100000">
                  <a:schemeClr val="accent2"/>
                </a:gs>
              </a:gsLst>
              <a:lin ang="0" scaled="0"/>
            </a:gradFill>
            <a:ln>
              <a:noFill/>
            </a:ln>
          </p:spPr>
          <p:txBody>
            <a:bodyPr rtlCol="0" vert="horz"/>
            <a:lstStyle/>
            <a:p>
              <a:pPr/>
              <a:r>
                <a:rPr dirty="0" lang="en-US">
                  <a:latin typeface="+mn-lt"/>
                </a:rPr>
                <a:t/>
              </a:r>
              <a:endParaRPr dirty="0" lang="en-US">
                <a:latin typeface="+mn-lt"/>
              </a:endParaRPr>
            </a:p>
          </p:txBody>
        </p:sp>
        <p:sp>
          <p:nvSpPr>
            <p:cNvPr id="7" name="Freeform 11"/>
            <p:cNvSpPr/>
            <p:nvPr/>
          </p:nvSpPr>
          <p:spPr>
            <a:xfrm rot="0">
              <a:off x="0" y="3266693"/>
              <a:ext cx="9146419" cy="1933959"/>
            </a:xfrm>
            <a:custGeom>
              <a:avLst/>
              <a:gdLst/>
              <a:ahLst/>
              <a:cxnLst/>
              <a:rect b="b" l="0" r="r" t="0"/>
              <a:pathLst>
                <a:path h="1933959" w="9146419">
                  <a:moveTo>
                    <a:pt x="0" y="869329"/>
                  </a:moveTo>
                  <a:cubicBezTo>
                    <a:pt x="0" y="938399"/>
                    <a:pt x="0" y="938399"/>
                    <a:pt x="0" y="938399"/>
                  </a:cubicBezTo>
                  <a:cubicBezTo>
                    <a:pt x="3732406" y="1933959"/>
                    <a:pt x="7131350" y="1429034"/>
                    <a:pt x="9146419" y="659737"/>
                  </a:cubicBezTo>
                  <a:cubicBezTo>
                    <a:pt x="9146419" y="0"/>
                    <a:pt x="9146419" y="0"/>
                    <a:pt x="9146419" y="0"/>
                  </a:cubicBezTo>
                  <a:cubicBezTo>
                    <a:pt x="5714130" y="1655297"/>
                    <a:pt x="2443809" y="1426652"/>
                    <a:pt x="0" y="869329"/>
                  </a:cubicBezTo>
                  <a:close/>
                </a:path>
              </a:pathLst>
            </a:custGeom>
            <a:gradFill rotWithShape="1">
              <a:gsLst>
                <a:gs pos="0">
                  <a:schemeClr val="accent2">
                    <a:alpha val="35000"/>
                  </a:schemeClr>
                </a:gs>
                <a:gs pos="100000">
                  <a:schemeClr val="accent3">
                    <a:alpha val="90000"/>
                  </a:schemeClr>
                </a:gs>
              </a:gsLst>
              <a:lin ang="0" scaled="0"/>
            </a:gradFill>
            <a:ln>
              <a:noFill/>
            </a:ln>
          </p:spPr>
          <p:txBody>
            <a:bodyPr rtlCol="0" vert="horz"/>
            <a:lstStyle/>
            <a:p>
              <a:pPr/>
              <a:r>
                <a:rPr dirty="0" lang="en-US">
                  <a:latin typeface="+mn-lt"/>
                </a:rPr>
                <a:t/>
              </a:r>
              <a:endParaRPr dirty="0" lang="en-US">
                <a:latin typeface="+mn-lt"/>
              </a:endParaRPr>
            </a:p>
          </p:txBody>
        </p:sp>
        <p:sp>
          <p:nvSpPr>
            <p:cNvPr id="8" name="Freeform 12"/>
            <p:cNvSpPr/>
            <p:nvPr/>
          </p:nvSpPr>
          <p:spPr>
            <a:xfrm rot="0">
              <a:off x="0" y="2783203"/>
              <a:ext cx="9146419" cy="2109224"/>
            </a:xfrm>
            <a:custGeom>
              <a:avLst/>
              <a:gdLst/>
              <a:ahLst/>
              <a:cxnLst/>
              <a:rect b="b" l="0" r="r" t="0"/>
              <a:pathLst>
                <a:path h="2109224" w="9146419">
                  <a:moveTo>
                    <a:pt x="0" y="1951748"/>
                  </a:moveTo>
                  <a:cubicBezTo>
                    <a:pt x="0" y="1989924"/>
                    <a:pt x="0" y="1989924"/>
                    <a:pt x="0" y="1989924"/>
                  </a:cubicBezTo>
                  <a:cubicBezTo>
                    <a:pt x="3117881" y="2109224"/>
                    <a:pt x="6180979" y="1655884"/>
                    <a:pt x="9146419" y="238600"/>
                  </a:cubicBezTo>
                  <a:cubicBezTo>
                    <a:pt x="9146419" y="0"/>
                    <a:pt x="9146419" y="0"/>
                    <a:pt x="9146419" y="0"/>
                  </a:cubicBezTo>
                  <a:cubicBezTo>
                    <a:pt x="6452514" y="1324230"/>
                    <a:pt x="4020613" y="2037644"/>
                    <a:pt x="0" y="1951748"/>
                  </a:cubicBezTo>
                  <a:close/>
                </a:path>
              </a:pathLst>
            </a:custGeom>
            <a:gradFill rotWithShape="1">
              <a:gsLst>
                <a:gs pos="0">
                  <a:schemeClr val="accent6">
                    <a:alpha val="30000"/>
                  </a:schemeClr>
                </a:gs>
                <a:gs pos="100000">
                  <a:schemeClr val="accent1">
                    <a:alpha val="80000"/>
                  </a:schemeClr>
                </a:gs>
              </a:gsLst>
              <a:lin ang="0" scaled="0"/>
            </a:gradFill>
            <a:ln>
              <a:noFill/>
            </a:ln>
          </p:spPr>
          <p:txBody>
            <a:bodyPr rtlCol="0" vert="horz"/>
            <a:lstStyle/>
            <a:p>
              <a:pPr/>
              <a:r>
                <a:rPr dirty="0" lang="en-US">
                  <a:latin typeface="+mn-lt"/>
                </a:rPr>
                <a:t/>
              </a:r>
              <a:endParaRPr dirty="0" lang="en-US">
                <a:latin typeface="+mn-lt"/>
              </a:endParaRPr>
            </a:p>
          </p:txBody>
        </p:sp>
        <p:sp>
          <p:nvSpPr>
            <p:cNvPr id="9" name="Freeform 13"/>
            <p:cNvSpPr/>
            <p:nvPr/>
          </p:nvSpPr>
          <p:spPr>
            <a:xfrm rot="0">
              <a:off x="0" y="3695790"/>
              <a:ext cx="9146419" cy="1734519"/>
            </a:xfrm>
            <a:custGeom>
              <a:avLst/>
              <a:gdLst/>
              <a:ahLst/>
              <a:cxnLst/>
              <a:rect b="b" l="0" r="r" t="0"/>
              <a:pathLst>
                <a:path h="1734519" w="9146419">
                  <a:moveTo>
                    <a:pt x="0" y="492518"/>
                  </a:moveTo>
                  <a:cubicBezTo>
                    <a:pt x="0" y="592449"/>
                    <a:pt x="0" y="592449"/>
                    <a:pt x="0" y="592449"/>
                  </a:cubicBezTo>
                  <a:cubicBezTo>
                    <a:pt x="3682386" y="1734519"/>
                    <a:pt x="7102766" y="1446622"/>
                    <a:pt x="9146419" y="756622"/>
                  </a:cubicBezTo>
                  <a:cubicBezTo>
                    <a:pt x="9146419" y="0"/>
                    <a:pt x="9146419" y="0"/>
                    <a:pt x="9146419" y="0"/>
                  </a:cubicBezTo>
                  <a:cubicBezTo>
                    <a:pt x="5649820" y="1518002"/>
                    <a:pt x="2267550" y="1056415"/>
                    <a:pt x="0" y="492518"/>
                  </a:cubicBezTo>
                  <a:close/>
                </a:path>
              </a:pathLst>
            </a:custGeom>
            <a:gradFill rotWithShape="1">
              <a:gsLst>
                <a:gs pos="0">
                  <a:schemeClr val="accent2">
                    <a:alpha val="50000"/>
                  </a:schemeClr>
                </a:gs>
                <a:gs pos="100000">
                  <a:schemeClr val="accent3">
                    <a:alpha val="75000"/>
                  </a:schemeClr>
                </a:gs>
              </a:gsLst>
              <a:lin ang="0" scaled="0"/>
            </a:gradFill>
            <a:ln>
              <a:noFill/>
            </a:ln>
          </p:spPr>
          <p:txBody>
            <a:bodyPr rtlCol="0" vert="horz"/>
            <a:lstStyle/>
            <a:p>
              <a:pPr/>
              <a:r>
                <a:rPr dirty="0" lang="en-US">
                  <a:latin typeface="+mn-lt"/>
                </a:rPr>
                <a:t/>
              </a:r>
              <a:endParaRPr dirty="0" lang="en-US">
                <a:latin typeface="+mn-lt"/>
              </a:endParaRPr>
            </a:p>
          </p:txBody>
        </p:sp>
        <p:sp>
          <p:nvSpPr>
            <p:cNvPr id="10" name="Freeform 14"/>
            <p:cNvSpPr/>
            <p:nvPr/>
          </p:nvSpPr>
          <p:spPr>
            <a:xfrm rot="0">
              <a:off x="0" y="3484263"/>
              <a:ext cx="9140370" cy="1444425"/>
            </a:xfrm>
            <a:custGeom>
              <a:avLst/>
              <a:gdLst/>
              <a:ahLst/>
              <a:cxnLst/>
              <a:rect b="b" l="0" r="r" t="0"/>
              <a:pathLst>
                <a:path h="1444425" w="9140370">
                  <a:moveTo>
                    <a:pt x="9137988" y="0"/>
                  </a:moveTo>
                  <a:cubicBezTo>
                    <a:pt x="6814770" y="1117880"/>
                    <a:pt x="2885555" y="1444425"/>
                    <a:pt x="0" y="1363385"/>
                  </a:cubicBezTo>
                  <a:cubicBezTo>
                    <a:pt x="0" y="1382453"/>
                    <a:pt x="0" y="1382453"/>
                    <a:pt x="0" y="1382453"/>
                  </a:cubicBezTo>
                  <a:cubicBezTo>
                    <a:pt x="498002" y="1396754"/>
                    <a:pt x="1022216" y="1399138"/>
                    <a:pt x="1532132" y="1387220"/>
                  </a:cubicBezTo>
                  <a:cubicBezTo>
                    <a:pt x="2687783" y="1365768"/>
                    <a:pt x="3845818" y="1279961"/>
                    <a:pt x="4901393" y="1141716"/>
                  </a:cubicBezTo>
                  <a:cubicBezTo>
                    <a:pt x="5742517" y="1029689"/>
                    <a:pt x="6521688" y="884293"/>
                    <a:pt x="7212696" y="707911"/>
                  </a:cubicBezTo>
                  <a:cubicBezTo>
                    <a:pt x="7960892" y="517228"/>
                    <a:pt x="8606627" y="290792"/>
                    <a:pt x="9140370" y="35753"/>
                  </a:cubicBezTo>
                  <a:lnTo>
                    <a:pt x="9137988" y="0"/>
                  </a:lnTo>
                  <a:close/>
                </a:path>
              </a:pathLst>
            </a:custGeom>
            <a:gradFill rotWithShape="1">
              <a:gsLst>
                <a:gs pos="0">
                  <a:schemeClr val="accent3">
                    <a:alpha val="39998"/>
                  </a:schemeClr>
                </a:gs>
                <a:gs pos="100000">
                  <a:schemeClr val="accent2">
                    <a:alpha val="60000"/>
                  </a:schemeClr>
                </a:gs>
              </a:gsLst>
              <a:lin ang="0" scaled="0"/>
            </a:gradFill>
            <a:ln>
              <a:noFill/>
            </a:ln>
          </p:spPr>
          <p:txBody>
            <a:bodyPr rtlCol="0" vert="horz"/>
            <a:lstStyle/>
            <a:p>
              <a:pPr/>
              <a:r>
                <a:rPr dirty="0" lang="en-US">
                  <a:latin typeface="+mn-lt"/>
                </a:rPr>
                <a:t/>
              </a:r>
              <a:endParaRPr dirty="0" lang="en-US">
                <a:latin typeface="+mn-lt"/>
              </a:endParaRPr>
            </a:p>
          </p:txBody>
        </p:sp>
        <p:sp>
          <p:nvSpPr>
            <p:cNvPr id="11" name="Freeform 15"/>
            <p:cNvSpPr/>
            <p:nvPr/>
          </p:nvSpPr>
          <p:spPr>
            <a:xfrm rot="0">
              <a:off x="0" y="4408936"/>
              <a:ext cx="9146419" cy="876325"/>
            </a:xfrm>
            <a:custGeom>
              <a:avLst/>
              <a:gdLst/>
              <a:ahLst/>
              <a:cxnLst/>
              <a:rect b="b" l="0" r="r" t="0"/>
              <a:pathLst>
                <a:path h="876325" w="9146419">
                  <a:moveTo>
                    <a:pt x="0" y="0"/>
                  </a:moveTo>
                  <a:cubicBezTo>
                    <a:pt x="0" y="28498"/>
                    <a:pt x="0" y="28498"/>
                    <a:pt x="0" y="28498"/>
                  </a:cubicBezTo>
                  <a:cubicBezTo>
                    <a:pt x="3182192" y="876325"/>
                    <a:pt x="7217096" y="598466"/>
                    <a:pt x="9146419" y="280234"/>
                  </a:cubicBezTo>
                  <a:cubicBezTo>
                    <a:pt x="9146419" y="185239"/>
                    <a:pt x="9146419" y="185239"/>
                    <a:pt x="9146419" y="185239"/>
                  </a:cubicBezTo>
                  <a:cubicBezTo>
                    <a:pt x="6681174" y="603216"/>
                    <a:pt x="2984496" y="769456"/>
                    <a:pt x="0" y="0"/>
                  </a:cubicBezTo>
                  <a:close/>
                </a:path>
              </a:pathLst>
            </a:custGeom>
            <a:gradFill rotWithShape="1">
              <a:gsLst>
                <a:gs pos="0">
                  <a:schemeClr val="accent3">
                    <a:alpha val="85000"/>
                  </a:schemeClr>
                </a:gs>
                <a:gs pos="100000">
                  <a:schemeClr val="accent1">
                    <a:alpha val="39998"/>
                  </a:schemeClr>
                </a:gs>
              </a:gsLst>
              <a:lin ang="0" scaled="0"/>
            </a:gradFill>
            <a:ln>
              <a:noFill/>
            </a:ln>
          </p:spPr>
          <p:txBody>
            <a:bodyPr rtlCol="0" vert="horz"/>
            <a:lstStyle/>
            <a:p>
              <a:pPr/>
              <a:r>
                <a:rPr dirty="0" lang="en-US">
                  <a:latin typeface="+mn-lt"/>
                </a:rPr>
                <a:t/>
              </a:r>
              <a:endParaRPr dirty="0" lang="en-US">
                <a:latin typeface="+mn-lt"/>
              </a:endParaRPr>
            </a:p>
          </p:txBody>
        </p:sp>
        <p:sp>
          <p:nvSpPr>
            <p:cNvPr id="12" name="Freeform 16"/>
            <p:cNvSpPr/>
            <p:nvPr/>
          </p:nvSpPr>
          <p:spPr>
            <a:xfrm rot="0">
              <a:off x="0" y="3133733"/>
              <a:ext cx="9152468" cy="1559254"/>
            </a:xfrm>
            <a:custGeom>
              <a:avLst/>
              <a:gdLst/>
              <a:ahLst/>
              <a:cxnLst/>
              <a:rect b="b" l="0" r="r" t="0"/>
              <a:pathLst>
                <a:path h="1559254" w="9152468">
                  <a:moveTo>
                    <a:pt x="9142939" y="0"/>
                  </a:moveTo>
                  <a:cubicBezTo>
                    <a:pt x="6260460" y="1293040"/>
                    <a:pt x="3323189" y="1537862"/>
                    <a:pt x="926681" y="1537862"/>
                  </a:cubicBezTo>
                  <a:cubicBezTo>
                    <a:pt x="607465" y="1537862"/>
                    <a:pt x="297777" y="1533108"/>
                    <a:pt x="0" y="1525977"/>
                  </a:cubicBezTo>
                  <a:cubicBezTo>
                    <a:pt x="0" y="1544992"/>
                    <a:pt x="0" y="1544992"/>
                    <a:pt x="0" y="1544992"/>
                  </a:cubicBezTo>
                  <a:cubicBezTo>
                    <a:pt x="314452" y="1552123"/>
                    <a:pt x="645580" y="1559254"/>
                    <a:pt x="993383" y="1559254"/>
                  </a:cubicBezTo>
                  <a:cubicBezTo>
                    <a:pt x="1922447" y="1559254"/>
                    <a:pt x="2970621" y="1521223"/>
                    <a:pt x="4109320" y="1380986"/>
                  </a:cubicBezTo>
                  <a:cubicBezTo>
                    <a:pt x="4964536" y="1274025"/>
                    <a:pt x="5793546" y="1117148"/>
                    <a:pt x="6577294" y="915111"/>
                  </a:cubicBezTo>
                  <a:cubicBezTo>
                    <a:pt x="7475390" y="682174"/>
                    <a:pt x="8342514" y="380306"/>
                    <a:pt x="9152468" y="16638"/>
                  </a:cubicBezTo>
                  <a:lnTo>
                    <a:pt x="9142939" y="0"/>
                  </a:lnTo>
                  <a:close/>
                </a:path>
              </a:pathLst>
            </a:custGeom>
            <a:gradFill rotWithShape="1">
              <a:gsLst>
                <a:gs pos="0">
                  <a:schemeClr val="accent2">
                    <a:alpha val="50000"/>
                  </a:schemeClr>
                </a:gs>
                <a:gs pos="100000">
                  <a:schemeClr val="accent3"/>
                </a:gs>
              </a:gsLst>
              <a:lin ang="0" scaled="0"/>
            </a:gradFill>
            <a:ln>
              <a:noFill/>
            </a:ln>
          </p:spPr>
          <p:txBody>
            <a:bodyPr rtlCol="0" vert="horz"/>
            <a:lstStyle/>
            <a:p>
              <a:pPr/>
              <a:r>
                <a:rPr dirty="0" lang="en-US">
                  <a:latin typeface="+mn-lt"/>
                </a:rPr>
                <a:t/>
              </a:r>
              <a:endParaRPr dirty="0" lang="en-US">
                <a:latin typeface="+mn-lt"/>
              </a:endParaRPr>
            </a:p>
          </p:txBody>
        </p:sp>
      </p:grpSp>
      <p:sp>
        <p:nvSpPr>
          <p:cNvPr id="13" name="Title Placeholder 1"/>
          <p:cNvSpPr>
            <a:spLocks noGrp="true"/>
          </p:cNvSpPr>
          <p:nvPr>
            <p:ph type="title"/>
          </p:nvPr>
        </p:nvSpPr>
        <p:spPr>
          <a:xfrm rot="0">
            <a:off x="457200" y="460800"/>
            <a:ext cx="7671600" cy="709200"/>
          </a:xfrm>
          <a:prstGeom prst="rect">
            <a:avLst/>
          </a:prstGeom>
        </p:spPr>
        <p:txBody>
          <a:bodyPr anchor="ctr" bIns="45720" lIns="91440" rIns="91440" rtlCol="0" tIns="45720" vert="horz">
            <a:normAutofit/>
          </a:bodyPr>
          <a:lstStyle/>
          <a:p>
            <a:pPr/>
            <a:r>
              <a:rPr dirty="0" lang="en-US"/>
              <a:t>Click to edit Master title style</a:t>
            </a:r>
            <a:endParaRPr dirty="0" lang="en-US"/>
          </a:p>
        </p:txBody>
      </p:sp>
      <p:sp>
        <p:nvSpPr>
          <p:cNvPr id="14" name="Text Placeholder 2"/>
          <p:cNvSpPr>
            <a:spLocks noGrp="true"/>
          </p:cNvSpPr>
          <p:nvPr>
            <p:ph idx="1" type="body"/>
          </p:nvPr>
        </p:nvSpPr>
        <p:spPr>
          <a:xfrm rot="0">
            <a:off x="457200" y="1306800"/>
            <a:ext cx="7660800" cy="3394472"/>
          </a:xfrm>
          <a:prstGeom prst="rect">
            <a:avLst/>
          </a:prstGeom>
        </p:spPr>
        <p:txBody>
          <a:bodyPr bIns="45720" lIns="91440" rIns="91440" rtlCol="0" tIns="9360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15" name="Date Placeholder 3"/>
          <p:cNvSpPr>
            <a:spLocks noGrp="true"/>
          </p:cNvSpPr>
          <p:nvPr>
            <p:ph idx="2" sz="half" type="dt"/>
          </p:nvPr>
        </p:nvSpPr>
        <p:spPr>
          <a:xfrm rot="0">
            <a:off x="638175" y="4824412"/>
            <a:ext cx="2133600" cy="141287"/>
          </a:xfrm>
          <a:prstGeom prst="rect">
            <a:avLst/>
          </a:prstGeom>
        </p:spPr>
        <p:txBody>
          <a:bodyPr anchor="ctr" bIns="45720" lIns="91440" rIns="91440" rtlCol="0" tIns="45720" vert="horz"/>
          <a:lstStyle>
            <a:lvl1pPr algn="l" lvl="0">
              <a:defRPr dirty="0" lang="en-US" sz="800">
                <a:solidFill>
                  <a:schemeClr val="tx1">
                    <a:lumMod val="65000"/>
                    <a:lumOff val="35000"/>
                  </a:schemeClr>
                </a:solidFill>
                <a:latin typeface="+mn-lt"/>
              </a:defRPr>
            </a:lvl1pPr>
          </a:lstStyle>
          <a:p>
            <a:pPr/>
            <a:r>
              <a:rPr dirty="0" lang="en-US"/>
              <a:t>Date</a:t>
            </a:r>
            <a:endParaRPr dirty="0" lang="en-US"/>
          </a:p>
        </p:txBody>
      </p:sp>
      <p:sp>
        <p:nvSpPr>
          <p:cNvPr id="16" name="Footer Placeholder 4"/>
          <p:cNvSpPr>
            <a:spLocks noGrp="true"/>
          </p:cNvSpPr>
          <p:nvPr>
            <p:ph idx="3" sz="quarter" type="ftr"/>
          </p:nvPr>
        </p:nvSpPr>
        <p:spPr>
          <a:xfrm rot="0">
            <a:off x="3124200" y="4824412"/>
            <a:ext cx="2895600" cy="141287"/>
          </a:xfrm>
          <a:prstGeom prst="rect">
            <a:avLst/>
          </a:prstGeom>
        </p:spPr>
        <p:txBody>
          <a:bodyPr anchor="ctr" bIns="45720" lIns="91440" rIns="91440" rtlCol="0" tIns="45720" vert="horz"/>
          <a:lstStyle>
            <a:lvl1pPr algn="ctr" lvl="0">
              <a:defRPr dirty="0" lang="en-US" sz="800">
                <a:solidFill>
                  <a:schemeClr val="tx1">
                    <a:lumMod val="65000"/>
                    <a:lumOff val="35000"/>
                  </a:schemeClr>
                </a:solidFill>
                <a:latin typeface="+mn-lt"/>
              </a:defRPr>
            </a:lvl1pPr>
          </a:lstStyle>
          <a:p>
            <a:pPr/>
            <a:r>
              <a:rPr dirty="0" lang="en-US"/>
              <a:t>Footer</a:t>
            </a:r>
            <a:endParaRPr dirty="0" lang="en-US"/>
          </a:p>
        </p:txBody>
      </p:sp>
      <p:sp>
        <p:nvSpPr>
          <p:cNvPr id="17" name="Slide Number Placeholder 5"/>
          <p:cNvSpPr>
            <a:spLocks noGrp="true"/>
          </p:cNvSpPr>
          <p:nvPr>
            <p:ph idx="4" sz="quarter" type="sldNum"/>
          </p:nvPr>
        </p:nvSpPr>
        <p:spPr>
          <a:xfrm rot="0">
            <a:off x="6378575" y="4824412"/>
            <a:ext cx="2133600" cy="141287"/>
          </a:xfrm>
          <a:prstGeom prst="rect">
            <a:avLst/>
          </a:prstGeom>
        </p:spPr>
        <p:txBody>
          <a:bodyPr anchor="ctr" bIns="45720" lIns="91440" rIns="91440" rtlCol="0" tIns="45720" vert="horz"/>
          <a:lstStyle>
            <a:lvl1pPr algn="r" lvl="0">
              <a:defRPr dirty="0" lang="en-US" sz="800">
                <a:solidFill>
                  <a:schemeClr val="tx1">
                    <a:lumMod val="65000"/>
                    <a:lumOff val="35000"/>
                  </a:schemeClr>
                </a:solidFill>
                <a:latin typeface="+mn-lt"/>
              </a:defRPr>
            </a:lvl1pPr>
          </a:lstStyle>
          <a:p>
            <a:pPr/>
            <a:r>
              <a:rPr dirty="0" lang="en-US"/>
              <a:t>&lt;#&gt;</a:t>
            </a:r>
            <a:endParaRPr dirty="0" lang="en-US"/>
          </a:p>
        </p:txBody>
      </p:sp>
    </p:spTree>
    <p:custDataLst>
      <p:tags r:id="rId15"/>
    </p:custData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sldNum="0"/>
  <p:txStyles>
    <p:titleStyle>
      <a:lvl1pPr algn="l" lvl="0" rtl="false">
        <a:spcBef>
          <a:spcPct val="0"/>
        </a:spcBef>
        <a:buNone/>
        <a:defRPr dirty="0" lang="en-US" sz="2800">
          <a:solidFill>
            <a:schemeClr val="accent3"/>
          </a:solidFill>
          <a:latin typeface="Colaborate-thin-thin"/>
        </a:defRPr>
      </a:lvl1pPr>
    </p:titleStyle>
    <p:bodyStyle>
      <a:lvl1pPr algn="l" indent="-274320" lvl="0" marL="438912" rtl="false">
        <a:lnSpc>
          <a:spcPct val="100000"/>
        </a:lnSpc>
        <a:spcBef>
          <a:spcPts val="1200"/>
        </a:spcBef>
        <a:buFont typeface="Arial"/>
        <a:buChar char="•"/>
        <a:defRPr dirty="0" lang="en-US" sz="1700">
          <a:solidFill>
            <a:schemeClr val="tx1">
              <a:lumMod val="65000"/>
              <a:lumOff val="35000"/>
            </a:schemeClr>
          </a:solidFill>
          <a:latin typeface="+mn-lt"/>
        </a:defRPr>
      </a:lvl1pPr>
      <a:lvl2pPr algn="l" indent="-285750" lvl="1" marL="742950" rtl="false">
        <a:lnSpc>
          <a:spcPct val="100000"/>
        </a:lnSpc>
        <a:spcBef>
          <a:spcPct val="20000"/>
        </a:spcBef>
        <a:buFont typeface="Arial"/>
        <a:buChar char="–"/>
        <a:defRPr dirty="0" lang="en-US" sz="1500">
          <a:solidFill>
            <a:schemeClr val="tx1">
              <a:lumMod val="65000"/>
              <a:lumOff val="35000"/>
            </a:schemeClr>
          </a:solidFill>
          <a:latin typeface="+mn-lt"/>
        </a:defRPr>
      </a:lvl2pPr>
      <a:lvl3pPr algn="l" indent="-228600" lvl="2" marL="1143000" rtl="false">
        <a:lnSpc>
          <a:spcPct val="100000"/>
        </a:lnSpc>
        <a:spcBef>
          <a:spcPct val="20000"/>
        </a:spcBef>
        <a:buFont typeface="Arial"/>
        <a:buChar char="•"/>
        <a:defRPr dirty="0" i="1" lang="en-US" sz="1500">
          <a:solidFill>
            <a:schemeClr val="tx1">
              <a:lumMod val="65000"/>
              <a:lumOff val="35000"/>
            </a:schemeClr>
          </a:solidFill>
          <a:latin typeface="+mn-lt"/>
        </a:defRPr>
      </a:lvl3pPr>
      <a:lvl4pPr algn="l" indent="-228600" lvl="3" marL="1600200" rtl="false">
        <a:lnSpc>
          <a:spcPct val="100000"/>
        </a:lnSpc>
        <a:spcBef>
          <a:spcPct val="20000"/>
        </a:spcBef>
        <a:buFont typeface="Arial"/>
        <a:buChar char="–"/>
        <a:defRPr dirty="0" lang="en-US" sz="1300">
          <a:solidFill>
            <a:schemeClr val="tx1">
              <a:lumMod val="65000"/>
              <a:lumOff val="35000"/>
            </a:schemeClr>
          </a:solidFill>
          <a:latin typeface="+mn-lt"/>
        </a:defRPr>
      </a:lvl4pPr>
      <a:lvl5pPr algn="l" indent="-228600" lvl="4" marL="2057400" rtl="false">
        <a:lnSpc>
          <a:spcPct val="100000"/>
        </a:lnSpc>
        <a:spcBef>
          <a:spcPct val="20000"/>
        </a:spcBef>
        <a:buFont typeface="Arial"/>
        <a:buChar char="»"/>
        <a:defRPr dirty="0" i="1" lang="en-US" sz="1300">
          <a:solidFill>
            <a:schemeClr val="tx1">
              <a:lumMod val="65000"/>
              <a:lumOff val="35000"/>
            </a:schemeClr>
          </a:solidFill>
          <a:latin typeface="+mn-lt"/>
        </a:defRPr>
      </a:lvl5pPr>
      <a:lvl6pPr algn="l" indent="-228600" lvl="5" marL="2514600" rtl="false">
        <a:spcBef>
          <a:spcPct val="20000"/>
        </a:spcBef>
        <a:buFont typeface="Arial"/>
        <a:buChar char="»"/>
        <a:defRPr dirty="0" i="1" lang="en-US" sz="1300">
          <a:solidFill>
            <a:schemeClr val="tx1">
              <a:lumMod val="65000"/>
              <a:lumOff val="35000"/>
            </a:schemeClr>
          </a:solidFill>
          <a:latin typeface="+mn-lt"/>
        </a:defRPr>
      </a:lvl6pPr>
      <a:lvl7pPr algn="l" indent="-228600" lvl="6" marL="2971800" rtl="false">
        <a:spcBef>
          <a:spcPct val="20000"/>
        </a:spcBef>
        <a:buFont typeface="Arial"/>
        <a:buChar char="»"/>
        <a:defRPr dirty="0" i="1" lang="en-US" sz="1300">
          <a:solidFill>
            <a:schemeClr val="tx1">
              <a:lumMod val="65000"/>
              <a:lumOff val="35000"/>
            </a:schemeClr>
          </a:solidFill>
          <a:latin typeface="+mn-lt"/>
        </a:defRPr>
      </a:lvl7pPr>
      <a:lvl8pPr algn="l" indent="-228600" lvl="7" marL="3429000" rtl="false">
        <a:spcBef>
          <a:spcPct val="20000"/>
        </a:spcBef>
        <a:buFont typeface="Arial"/>
        <a:buChar char="»"/>
        <a:defRPr dirty="0" i="1" lang="en-US" sz="1300">
          <a:solidFill>
            <a:schemeClr val="tx1">
              <a:lumMod val="65000"/>
              <a:lumOff val="35000"/>
            </a:schemeClr>
          </a:solidFill>
          <a:latin typeface="+mn-lt"/>
        </a:defRPr>
      </a:lvl8pPr>
      <a:lvl9pPr algn="l" indent="-228600" lvl="8" marL="3886200" rtl="false">
        <a:spcBef>
          <a:spcPct val="20000"/>
        </a:spcBef>
        <a:buFont typeface="Arial"/>
        <a:buChar char="»"/>
        <a:defRPr dirty="0" i="1" lang="en-US" sz="1300">
          <a:solidFill>
            <a:schemeClr val="tx1">
              <a:lumMod val="65000"/>
              <a:lumOff val="35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Relationships xmlns="http://schemas.openxmlformats.org/package/2006/relationships"><Relationship Id="rId2" Target="../media/image17.PNG" Type="http://schemas.openxmlformats.org/officeDocument/2006/relationships/image"/><Relationship Id="rId3" Target="../media/image18.JPG" Type="http://schemas.openxmlformats.org/officeDocument/2006/relationships/image"/><Relationship Id="rId1" Target="../slideLayouts/slideLayout2.xml" Type="http://schemas.openxmlformats.org/officeDocument/2006/relationships/slideLayout"/></Relationships>
</file>

<file path=ppt/slides/_rels/slide11.xml.rels><?xml version="1.0" encoding="UTF-8"?><Relationships xmlns="http://schemas.openxmlformats.org/package/2006/relationships"><Relationship Id="rId1" Target="../slideLayouts/slideLayout2.xml" Type="http://schemas.openxmlformats.org/officeDocument/2006/relationships/slideLayout"/></Relationships>
</file>

<file path=ppt/slides/_rels/slide12.xml.rels><?xml version="1.0" encoding="UTF-8"?><Relationships xmlns="http://schemas.openxmlformats.org/package/2006/relationships"><Relationship Id="rId2" Target="../media/image19.JPG" Type="http://schemas.openxmlformats.org/officeDocument/2006/relationships/image"/><Relationship Id="rId1" Target="../slideLayouts/slideLayout2.xml" Type="http://schemas.openxmlformats.org/officeDocument/2006/relationships/slideLayout"/></Relationships>
</file>

<file path=ppt/slides/_rels/slide13.xml.rels><?xml version="1.0" encoding="UTF-8"?><Relationships xmlns="http://schemas.openxmlformats.org/package/2006/relationships"><Relationship Id="rId1" Target="../slideLayouts/slideLayout2.xml" Type="http://schemas.openxmlformats.org/officeDocument/2006/relationships/slideLayout"/></Relationships>
</file>

<file path=ppt/slides/_rels/slide14.xml.rels><?xml version="1.0" encoding="UTF-8"?><Relationships xmlns="http://schemas.openxmlformats.org/package/2006/relationships"><Relationship Id="rId1" Target="../slideLayouts/slideLayout2.xml" Type="http://schemas.openxmlformats.org/officeDocument/2006/relationships/slideLayout"/></Relationships>
</file>

<file path=ppt/slides/_rels/slide15.xml.rels><?xml version="1.0" encoding="UTF-8"?><Relationships xmlns="http://schemas.openxmlformats.org/package/2006/relationships"><Relationship Id="rId1" Target="../slideLayouts/slideLayout2.xml" Type="http://schemas.openxmlformats.org/officeDocument/2006/relationships/slideLayout"/></Relationships>
</file>

<file path=ppt/slides/_rels/slide16.xml.rels><?xml version="1.0" encoding="UTF-8"?><Relationships xmlns="http://schemas.openxmlformats.org/package/2006/relationships"><Relationship Id="rId1" Target="../slideLayouts/slideLayout2.xml" Type="http://schemas.openxmlformats.org/officeDocument/2006/relationships/slideLayout"/></Relationships>
</file>

<file path=ppt/slides/_rels/slide17.xml.rels><?xml version="1.0" encoding="UTF-8"?><Relationships xmlns="http://schemas.openxmlformats.org/package/2006/relationships"><Relationship Id="rId2" Target="../media/image20.JPG" Type="http://schemas.openxmlformats.org/officeDocument/2006/relationships/image"/><Relationship Id="rId1" Target="../slideLayouts/slideLayout2.xml" Type="http://schemas.openxmlformats.org/officeDocument/2006/relationships/slideLayout"/></Relationships>
</file>

<file path=ppt/slides/_rels/slide18.xml.rels><?xml version="1.0" encoding="UTF-8"?><Relationships xmlns="http://schemas.openxmlformats.org/package/2006/relationships"><Relationship Id="rId1" Target="../slideLayouts/slideLayout2.xml" Type="http://schemas.openxmlformats.org/officeDocument/2006/relationships/slideLayout"/></Relationships>
</file>

<file path=ppt/slides/_rels/slide19.xml.rels><?xml version="1.0" encoding="UTF-8"?><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Relationships xmlns="http://schemas.openxmlformats.org/package/2006/relationships"><Relationship Id="rId1" Target="../slideLayouts/slideLayout2.xml" Type="http://schemas.openxmlformats.org/officeDocument/2006/relationships/slideLayout"/></Relationships>
</file>

<file path=ppt/slides/_rels/slide20.xml.rels><?xml version="1.0" encoding="UTF-8"?><Relationships xmlns="http://schemas.openxmlformats.org/package/2006/relationships"><Relationship Id="rId1" Target="../slideLayouts/slideLayout2.xml" Type="http://schemas.openxmlformats.org/officeDocument/2006/relationships/slideLayout"/></Relationships>
</file>

<file path=ppt/slides/_rels/slide21.xml.rels><?xml version="1.0" encoding="UTF-8"?><Relationships xmlns="http://schemas.openxmlformats.org/package/2006/relationships"><Relationship Id="rId2" Target="../media/image21.JPG" Type="http://schemas.openxmlformats.org/officeDocument/2006/relationships/image"/><Relationship Id="rId1" Target="../slideLayouts/slideLayout2.xml" Type="http://schemas.openxmlformats.org/officeDocument/2006/relationships/slideLayout"/></Relationships>
</file>

<file path=ppt/slides/_rels/slide22.xml.rels><?xml version="1.0" encoding="UTF-8"?><Relationships xmlns="http://schemas.openxmlformats.org/package/2006/relationships"><Relationship Id="rId2" Target="../media/image30.JPG" Type="http://schemas.openxmlformats.org/officeDocument/2006/relationships/image"/><Relationship Id="rId1" Target="../slideLayouts/slideLayout2.xml" Type="http://schemas.openxmlformats.org/officeDocument/2006/relationships/slideLayout"/></Relationships>
</file>

<file path=ppt/slides/_rels/slide23.xml.rels><?xml version="1.0" encoding="UTF-8"?><Relationships xmlns="http://schemas.openxmlformats.org/package/2006/relationships"><Relationship Id="rId1" Target="../slideLayouts/slideLayout2.xml" Type="http://schemas.openxmlformats.org/officeDocument/2006/relationships/slideLayout"/></Relationships>
</file>

<file path=ppt/slides/_rels/slide24.xml.rels><?xml version="1.0" encoding="UTF-8"?><Relationships xmlns="http://schemas.openxmlformats.org/package/2006/relationships"><Relationship Id="rId2" Target="../media/image22.png" Type="http://schemas.openxmlformats.org/officeDocument/2006/relationships/image"/><Relationship Id="rId1" Target="../slideLayouts/slideLayout2.xml" Type="http://schemas.openxmlformats.org/officeDocument/2006/relationships/slideLayout"/></Relationships>
</file>

<file path=ppt/slides/_rels/slide25.xml.rels><?xml version="1.0" encoding="UTF-8"?><Relationships xmlns="http://schemas.openxmlformats.org/package/2006/relationships"><Relationship Id="rId1" Target="../slideLayouts/slideLayout2.xml" Type="http://schemas.openxmlformats.org/officeDocument/2006/relationships/slideLayout"/></Relationships>
</file>

<file path=ppt/slides/_rels/slide26.xml.rels><?xml version="1.0" encoding="UTF-8"?><Relationships xmlns="http://schemas.openxmlformats.org/package/2006/relationships"><Relationship Id="rId1" Target="../slideLayouts/slideLayout2.xml" Type="http://schemas.openxmlformats.org/officeDocument/2006/relationships/slideLayout"/></Relationships>
</file>

<file path=ppt/slides/_rels/slide27.xml.rels><?xml version="1.0" encoding="UTF-8"?><Relationships xmlns="http://schemas.openxmlformats.org/package/2006/relationships"><Relationship Id="rId2" Target="../media/image23.JPG" Type="http://schemas.openxmlformats.org/officeDocument/2006/relationships/image"/><Relationship Id="rId1" Target="../slideLayouts/slideLayout2.xml" Type="http://schemas.openxmlformats.org/officeDocument/2006/relationships/slideLayout"/></Relationships>
</file>

<file path=ppt/slides/_rels/slide28.xml.rels><?xml version="1.0" encoding="UTF-8"?><Relationships xmlns="http://schemas.openxmlformats.org/package/2006/relationships"><Relationship Id="rId2" Target="../media/image24.JPG" Type="http://schemas.openxmlformats.org/officeDocument/2006/relationships/image"/><Relationship Id="rId1" Target="../slideLayouts/slideLayout2.xml" Type="http://schemas.openxmlformats.org/officeDocument/2006/relationships/slideLayout"/></Relationships>
</file>

<file path=ppt/slides/_rels/slide29.xml.rels><?xml version="1.0" encoding="UTF-8"?><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Relationships xmlns="http://schemas.openxmlformats.org/package/2006/relationships"><Relationship Id="rId1" Target="../slideLayouts/slideLayout2.xml" Type="http://schemas.openxmlformats.org/officeDocument/2006/relationships/slideLayout"/></Relationships>
</file>

<file path=ppt/slides/_rels/slide30.xml.rels><?xml version="1.0" encoding="UTF-8"?><Relationships xmlns="http://schemas.openxmlformats.org/package/2006/relationships"><Relationship Id="rId2" Target="../media/image25.JPG" Type="http://schemas.openxmlformats.org/officeDocument/2006/relationships/image"/><Relationship Id="rId1" Target="../slideLayouts/slideLayout2.xml" Type="http://schemas.openxmlformats.org/officeDocument/2006/relationships/slideLayout"/></Relationships>
</file>

<file path=ppt/slides/_rels/slide31.xml.rels><?xml version="1.0" encoding="UTF-8"?><Relationships xmlns="http://schemas.openxmlformats.org/package/2006/relationships"><Relationship Id="rId2" Target="../media/image26.JPG" Type="http://schemas.openxmlformats.org/officeDocument/2006/relationships/image"/><Relationship Id="rId3" Target="../media/image27.JPG" Type="http://schemas.openxmlformats.org/officeDocument/2006/relationships/image"/><Relationship Id="rId4" Target="../media/image28.JPG" Type="http://schemas.openxmlformats.org/officeDocument/2006/relationships/image"/><Relationship Id="rId1" Target="../slideLayouts/slideLayout2.xml" Type="http://schemas.openxmlformats.org/officeDocument/2006/relationships/slideLayout"/></Relationships>
</file>

<file path=ppt/slides/_rels/slide32.xml.rels><?xml version="1.0" encoding="UTF-8"?><Relationships xmlns="http://schemas.openxmlformats.org/package/2006/relationships"><Relationship Id="rId1" Target="../slideLayouts/slideLayout2.xml" Type="http://schemas.openxmlformats.org/officeDocument/2006/relationships/slideLayout"/></Relationships>
</file>

<file path=ppt/slides/_rels/slide33.xml.rels><?xml version="1.0" encoding="UTF-8"?><Relationships xmlns="http://schemas.openxmlformats.org/package/2006/relationships"><Relationship Id="rId2" Target="../media/image29.JPG" Type="http://schemas.openxmlformats.org/officeDocument/2006/relationships/image"/><Relationship Id="rId1" Target="../slideLayouts/slideLayout2.xml" Type="http://schemas.openxmlformats.org/officeDocument/2006/relationships/slideLayout"/></Relationships>
</file>

<file path=ppt/slides/_rels/slide34.xml.rels><?xml version="1.0" encoding="UTF-8"?><Relationships xmlns="http://schemas.openxmlformats.org/package/2006/relationships"><Relationship Id="rId2" Target="../media/image31.JPG" Type="http://schemas.openxmlformats.org/officeDocument/2006/relationships/image"/><Relationship Id="rId1" Target="../slideLayouts/slideLayout2.xml" Type="http://schemas.openxmlformats.org/officeDocument/2006/relationships/slideLayout"/></Relationships>
</file>

<file path=ppt/slides/_rels/slide35.xml.rels><?xml version="1.0" encoding="UTF-8"?><Relationships xmlns="http://schemas.openxmlformats.org/package/2006/relationships"><Relationship Id="rId2" Target="../media/image32.JPG" Type="http://schemas.openxmlformats.org/officeDocument/2006/relationships/image"/><Relationship Id="rId1" Target="../slideLayouts/slideLayout2.xml" Type="http://schemas.openxmlformats.org/officeDocument/2006/relationships/slideLayout"/></Relationships>
</file>

<file path=ppt/slides/_rels/slide4.xml.rels><?xml version="1.0" encoding="UTF-8"?><Relationships xmlns="http://schemas.openxmlformats.org/package/2006/relationships"><Relationship Id="rId2" Target="../media/image10.PNG" Type="http://schemas.openxmlformats.org/officeDocument/2006/relationships/image"/><Relationship Id="rId3" Target="../media/image11.PNG" Type="http://schemas.openxmlformats.org/officeDocument/2006/relationships/image"/><Relationship Id="rId1" Target="../slideLayouts/slideLayout2.xml" Type="http://schemas.openxmlformats.org/officeDocument/2006/relationships/slideLayout"/></Relationships>
</file>

<file path=ppt/slides/_rels/slide5.xml.rels><?xml version="1.0" encoding="UTF-8"?><Relationships xmlns="http://schemas.openxmlformats.org/package/2006/relationships"><Relationship Id="rId2" Target="../media/image12.PNG" Type="http://schemas.openxmlformats.org/officeDocument/2006/relationships/image"/><Relationship Id="rId3" Target="../media/image13.PNG" Type="http://schemas.openxmlformats.org/officeDocument/2006/relationships/image"/><Relationship Id="rId1" Target="../slideLayouts/slideLayout2.xml" Type="http://schemas.openxmlformats.org/officeDocument/2006/relationships/slideLayout"/></Relationships>
</file>

<file path=ppt/slides/_rels/slide6.xml.rels><?xml version="1.0" encoding="UTF-8"?><Relationships xmlns="http://schemas.openxmlformats.org/package/2006/relationships"><Relationship Id="rId2" Target="../media/image14.PNG" Type="http://schemas.openxmlformats.org/officeDocument/2006/relationships/image"/><Relationship Id="rId1" Target="../slideLayouts/slideLayout2.xml" Type="http://schemas.openxmlformats.org/officeDocument/2006/relationships/slideLayout"/></Relationships>
</file>

<file path=ppt/slides/_rels/slide7.xml.rels><?xml version="1.0" encoding="UTF-8"?><Relationships xmlns="http://schemas.openxmlformats.org/package/2006/relationships"><Relationship Id="rId2" Target="../media/image15.PNG" Type="http://schemas.openxmlformats.org/officeDocument/2006/relationships/image"/><Relationship Id="rId1" Target="../slideLayouts/slideLayout2.xml" Type="http://schemas.openxmlformats.org/officeDocument/2006/relationships/slideLayout"/></Relationships>
</file>

<file path=ppt/slides/_rels/slide8.xml.rels><?xml version="1.0" encoding="UTF-8"?><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Relationships xmlns="http://schemas.openxmlformats.org/package/2006/relationships"><Relationship Id="rId2" Target="../media/image16.PNG" Type="http://schemas.openxmlformats.org/officeDocument/2006/relationships/image"/><Relationship Id="rId1" Target="../slideLayouts/slideLayout2.xml" Type="http://schemas.openxmlformats.org/officeDocument/2006/relationships/slideLayout"/></Relationships>
</file>

<file path=ppt/slides/slide1.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cSld name="slide1">
    <p:bg>
      <p:bgPr>
        <a:solidFill>
          <a:schemeClr val="bg1"/>
        </a:solidFill>
        <a:effectLst/>
      </p:bgPr>
    </p:bg>
    <p:spTree>
      <p:nvGrpSpPr>
        <p:cNvPr id="1" name=""/>
        <p:cNvGrpSpPr/>
        <p:nvPr/>
      </p:nvGrpSpPr>
      <p:grpSpPr>
        <a:xfrm>
          <a:off x="0" y="0"/>
          <a:ext cx="0" cy="0"/>
          <a:chOff x="0" y="0"/>
          <a:chExt cx="0" cy="0"/>
        </a:xfrm>
      </p:grpSpPr>
      <p:sp>
        <p:nvSpPr>
          <p:cNvPr id="2" name="Subtitle 2"/>
          <p:cNvSpPr>
            <a:spLocks noGrp="true"/>
          </p:cNvSpPr>
          <p:nvPr>
            <p:ph idx="1" type="subTitle"/>
          </p:nvPr>
        </p:nvSpPr>
        <p:spPr>
          <a:xfrm rot="0">
            <a:off x="3009899" y="1749959"/>
            <a:ext cx="5969001" cy="838200"/>
          </a:xfrm>
        </p:spPr>
        <p:txBody>
          <a:bodyPr rtlCol="0" vert="horz"/>
          <a:lstStyle/>
          <a:p>
            <a:pPr/>
            <a:r>
              <a:rPr dirty="0" err="1" lang="en-US">
                <a:solidFill>
                  <a:schemeClr val="tx1"/>
                </a:solidFill>
              </a:rPr>
              <a:t>Dragoiu</a:t>
            </a:r>
            <a:r>
              <a:rPr dirty="0" lang="en-US">
                <a:solidFill>
                  <a:schemeClr val="tx1"/>
                </a:solidFill>
              </a:rPr>
              <a:t> Raul</a:t>
            </a:r>
          </a:p>
          <a:p>
            <a:pPr/>
            <a:r>
              <a:rPr dirty="0" err="1" lang="en-US">
                <a:solidFill>
                  <a:schemeClr val="tx1"/>
                </a:solidFill>
              </a:rPr>
              <a:t>Florea</a:t>
            </a:r>
            <a:r>
              <a:rPr dirty="0" lang="en-US">
                <a:solidFill>
                  <a:schemeClr val="tx1"/>
                </a:solidFill>
              </a:rPr>
              <a:t> Andrei</a:t>
            </a:r>
            <a:endParaRPr dirty="0" lang="en-US">
              <a:solidFill>
                <a:schemeClr val="tx1"/>
              </a:solidFill>
            </a:endParaRPr>
          </a:p>
        </p:txBody>
      </p:sp>
      <p:sp>
        <p:nvSpPr>
          <p:cNvPr id="3" name="Title 1"/>
          <p:cNvSpPr>
            <a:spLocks noGrp="true"/>
          </p:cNvSpPr>
          <p:nvPr>
            <p:ph type="title"/>
          </p:nvPr>
        </p:nvSpPr>
        <p:spPr/>
        <p:txBody>
          <a:bodyPr rtlCol="0" vert="horz"/>
          <a:lstStyle/>
          <a:p>
            <a:pPr/>
            <a:r>
              <a:rPr dirty="0" lang="en-US"/>
              <a:t>Angular 4</a:t>
            </a:r>
            <a:endParaRPr dirty="0" lang="en-US"/>
          </a:p>
        </p:txBody>
      </p:sp>
    </p:spTree>
  </p:cSld>
  <p:clrMapOvr>
    <a:masterClrMapping/>
  </p:clrMapOvr>
</p:sld>
</file>

<file path=ppt/slides/slide10.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10">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p>
            <a:pPr/>
            <a:r>
              <a:rPr dirty="0" lang="en-US"/>
              <a:t/>
            </a:r>
            <a:endParaRPr dirty="0" lang="en-US"/>
          </a:p>
        </p:txBody>
      </p:sp>
      <p:sp>
        <p:nvSpPr>
          <p:cNvPr id="3" name="Content Placeholder 2"/>
          <p:cNvSpPr>
            <a:spLocks noGrp="true"/>
          </p:cNvSpPr>
          <p:nvPr>
            <p:ph idx="1"/>
          </p:nvPr>
        </p:nvSpPr>
        <p:spPr/>
        <p:txBody>
          <a:bodyPr rtlCol="0" vert="horz"/>
          <a:lstStyle/>
          <a:p>
            <a:pPr indent="0" marL="161925">
              <a:buNone/>
            </a:pPr>
            <a:r>
              <a:rPr b="1" dirty="0" lang="en-US" sz="1200">
                <a:solidFill>
                  <a:schemeClr val="tx1">
                    <a:lumMod val="95000"/>
                    <a:lumOff val="5000"/>
                  </a:schemeClr>
                </a:solidFill>
                <a:latin typeface="+mn-lt"/>
              </a:rPr>
              <a:t>After that commands are </a:t>
            </a:r>
            <a:r>
              <a:rPr b="1" dirty="0" err="1" lang="en-US" sz="1200">
                <a:solidFill>
                  <a:schemeClr val="tx1">
                    <a:lumMod val="95000"/>
                    <a:lumOff val="5000"/>
                  </a:schemeClr>
                </a:solidFill>
                <a:latin typeface="+mn-lt"/>
              </a:rPr>
              <a:t>runned</a:t>
            </a:r>
            <a:r>
              <a:rPr b="1" dirty="0" lang="en-US" sz="1200">
                <a:solidFill>
                  <a:schemeClr val="tx1">
                    <a:lumMod val="95000"/>
                    <a:lumOff val="5000"/>
                  </a:schemeClr>
                </a:solidFill>
                <a:latin typeface="+mn-lt"/>
              </a:rPr>
              <a:t> you should have a simple </a:t>
            </a:r>
            <a:r>
              <a:rPr b="1" dirty="0" err="1" lang="en-US" sz="1200">
                <a:solidFill>
                  <a:schemeClr val="tx1">
                    <a:lumMod val="95000"/>
                    <a:lumOff val="5000"/>
                  </a:schemeClr>
                </a:solidFill>
                <a:latin typeface="+mn-lt"/>
              </a:rPr>
              <a:t>aplication</a:t>
            </a:r>
            <a:r>
              <a:rPr b="1" dirty="0" lang="en-US" sz="1200">
                <a:solidFill>
                  <a:schemeClr val="tx1">
                    <a:lumMod val="95000"/>
                    <a:lumOff val="5000"/>
                  </a:schemeClr>
                </a:solidFill>
                <a:latin typeface="+mn-lt"/>
              </a:rPr>
              <a:t> that already works and if you access the http://</a:t>
            </a:r>
            <a:r>
              <a:rPr b="1" dirty="0" err="1" lang="en-US" sz="1200">
                <a:solidFill>
                  <a:schemeClr val="tx1">
                    <a:lumMod val="95000"/>
                    <a:lumOff val="5000"/>
                  </a:schemeClr>
                </a:solidFill>
                <a:latin typeface="+mn-lt"/>
              </a:rPr>
              <a:t>localhost</a:t>
            </a:r>
            <a:r>
              <a:rPr b="1" dirty="0" lang="en-US" sz="1200">
                <a:solidFill>
                  <a:schemeClr val="tx1">
                    <a:lumMod val="95000"/>
                    <a:lumOff val="5000"/>
                  </a:schemeClr>
                </a:solidFill>
                <a:latin typeface="+mn-lt"/>
              </a:rPr>
              <a:t>:4200 you can see the result.</a:t>
            </a:r>
            <a:endParaRPr b="1" dirty="0" lang="en-US" sz="1200">
              <a:solidFill>
                <a:schemeClr val="tx1">
                  <a:lumMod val="95000"/>
                  <a:lumOff val="5000"/>
                </a:schemeClr>
              </a:solidFill>
              <a:latin typeface="+mn-lt"/>
            </a:endParaRPr>
          </a:p>
        </p:txBody>
      </p:sp>
      <p:pic>
        <p:nvPicPr>
          <p:cNvPr id="4" name=""/>
          <p:cNvPicPr>
            <a:picLocks noChangeAspect="true"/>
          </p:cNvPicPr>
          <p:nvPr/>
        </p:nvPicPr>
        <p:blipFill>
          <a:blip r:embed="rId2"/>
          <a:stretch>
            <a:fillRect/>
          </a:stretch>
        </p:blipFill>
        <p:spPr>
          <a:xfrm flipH="false" flipV="false" rot="0">
            <a:off x="457200" y="2191459"/>
            <a:ext cx="3375974" cy="2199311"/>
          </a:xfrm>
          <a:prstGeom prst="rect">
            <a:avLst/>
          </a:prstGeom>
        </p:spPr>
      </p:pic>
      <p:pic>
        <p:nvPicPr>
          <p:cNvPr id="5" name=""/>
          <p:cNvPicPr>
            <a:picLocks noChangeAspect="true"/>
          </p:cNvPicPr>
          <p:nvPr/>
        </p:nvPicPr>
        <p:blipFill>
          <a:blip r:embed="rId3"/>
          <a:stretch>
            <a:fillRect/>
          </a:stretch>
        </p:blipFill>
        <p:spPr>
          <a:xfrm flipH="false" flipV="false" rot="0">
            <a:off x="4376829" y="2191459"/>
            <a:ext cx="3991292" cy="2412003"/>
          </a:xfrm>
          <a:prstGeom prst="rect">
            <a:avLst/>
          </a:prstGeom>
        </p:spPr>
      </p:pic>
    </p:spTree>
  </p:cSld>
  <p:clrMapOvr>
    <a:masterClrMapping/>
  </p:clrMapOvr>
</p:sld>
</file>

<file path=ppt/slides/slide11.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11">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p>
            <a:pPr/>
            <a:r>
              <a:rPr dirty="0" lang="en-US"/>
              <a:t/>
            </a:r>
            <a:endParaRPr dirty="0" lang="en-US"/>
          </a:p>
        </p:txBody>
      </p:sp>
      <p:sp>
        <p:nvSpPr>
          <p:cNvPr id="3" name="Content Placeholder 2"/>
          <p:cNvSpPr>
            <a:spLocks noGrp="true"/>
          </p:cNvSpPr>
          <p:nvPr>
            <p:ph idx="1"/>
          </p:nvPr>
        </p:nvSpPr>
        <p:spPr/>
        <p:txBody>
          <a:bodyPr rtlCol="0" vert="horz"/>
          <a:lstStyle/>
          <a:p>
            <a:pPr algn="ctr" indent="-285750" marL="447675"/>
            <a:r>
              <a:rPr b="1" dirty="0" err="1" i="0" lang="en-US" sz="3400">
                <a:solidFill>
                  <a:schemeClr val="tx1">
                    <a:lumMod val="95000"/>
                    <a:lumOff val="5000"/>
                  </a:schemeClr>
                </a:solidFill>
                <a:latin typeface="+mn-lt"/>
              </a:rPr>
              <a:t>Databinding</a:t>
            </a:r>
            <a:endParaRPr b="1" dirty="0" err="1" i="0" lang="en-US" sz="3400">
              <a:solidFill>
                <a:schemeClr val="tx1">
                  <a:lumMod val="95000"/>
                  <a:lumOff val="5000"/>
                </a:schemeClr>
              </a:solidFill>
              <a:latin typeface="+mn-lt"/>
            </a:endParaRPr>
          </a:p>
        </p:txBody>
      </p:sp>
    </p:spTree>
  </p:cSld>
  <p:clrMapOvr>
    <a:masterClrMapping/>
  </p:clrMapOvr>
</p:sld>
</file>

<file path=ppt/slides/slide12.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12">
    <p:spTree>
      <p:nvGrpSpPr>
        <p:cNvPr id="1" name=""/>
        <p:cNvGrpSpPr/>
        <p:nvPr/>
      </p:nvGrpSpPr>
      <p:grpSpPr>
        <a:xfrm>
          <a:off x="0" y="0"/>
          <a:ext cx="0" cy="0"/>
          <a:chOff x="0" y="0"/>
          <a:chExt cx="0" cy="0"/>
        </a:xfrm>
      </p:grpSpPr>
      <p:sp>
        <p:nvSpPr>
          <p:cNvPr id="2" name="Content Placeholder 2"/>
          <p:cNvSpPr>
            <a:spLocks noGrp="true"/>
          </p:cNvSpPr>
          <p:nvPr>
            <p:ph idx="1"/>
          </p:nvPr>
        </p:nvSpPr>
        <p:spPr>
          <a:xfrm rot="0">
            <a:off x="457200" y="143394"/>
            <a:ext cx="7662332" cy="4557065"/>
          </a:xfrm>
        </p:spPr>
        <p:txBody>
          <a:bodyPr rtlCol="0" vert="horz"/>
          <a:lstStyle/>
          <a:p>
            <a:pPr indent="0" marL="161925">
              <a:buNone/>
            </a:pPr>
            <a:r>
              <a:rPr b="1" dirty="0" lang="en-US">
                <a:solidFill>
                  <a:schemeClr val="tx1">
                    <a:lumMod val="95000"/>
                    <a:lumOff val="5000"/>
                  </a:schemeClr>
                </a:solidFill>
                <a:latin typeface="+mn-lt"/>
              </a:rPr>
              <a:t>What is </a:t>
            </a:r>
            <a:r>
              <a:rPr b="1" dirty="0" err="1" lang="en-US">
                <a:solidFill>
                  <a:schemeClr val="tx1">
                    <a:lumMod val="95000"/>
                    <a:lumOff val="5000"/>
                  </a:schemeClr>
                </a:solidFill>
                <a:latin typeface="+mn-lt"/>
              </a:rPr>
              <a:t>databinding</a:t>
            </a:r>
            <a:r>
              <a:rPr b="1" dirty="0" lang="en-US">
                <a:solidFill>
                  <a:schemeClr val="tx1">
                    <a:lumMod val="95000"/>
                    <a:lumOff val="5000"/>
                  </a:schemeClr>
                </a:solidFill>
                <a:latin typeface="+mn-lt"/>
              </a:rPr>
              <a:t>?</a:t>
            </a:r>
          </a:p>
          <a:p>
            <a:pPr indent="0" marL="161925">
              <a:buNone/>
            </a:pPr>
            <a:r>
              <a:rPr b="1" dirty="0" lang="en-US">
                <a:solidFill>
                  <a:schemeClr val="tx1">
                    <a:lumMod val="95000"/>
                    <a:lumOff val="5000"/>
                  </a:schemeClr>
                </a:solidFill>
                <a:latin typeface="+mn-lt"/>
              </a:rPr>
              <a:t/>
            </a:r>
            <a:endParaRPr b="1" dirty="0" lang="en-US">
              <a:solidFill>
                <a:schemeClr val="tx1">
                  <a:lumMod val="95000"/>
                  <a:lumOff val="5000"/>
                </a:schemeClr>
              </a:solidFill>
              <a:latin typeface="+mn-lt"/>
            </a:endParaRPr>
          </a:p>
        </p:txBody>
      </p:sp>
      <p:pic>
        <p:nvPicPr>
          <p:cNvPr id="3" name=""/>
          <p:cNvPicPr>
            <a:picLocks noChangeAspect="true"/>
          </p:cNvPicPr>
          <p:nvPr/>
        </p:nvPicPr>
        <p:blipFill>
          <a:blip r:embed="rId2"/>
          <a:stretch>
            <a:fillRect/>
          </a:stretch>
        </p:blipFill>
        <p:spPr>
          <a:xfrm flipH="false" flipV="false" rot="0">
            <a:off x="829992" y="629688"/>
            <a:ext cx="7484015" cy="4018510"/>
          </a:xfrm>
          <a:prstGeom prst="rect">
            <a:avLst/>
          </a:prstGeom>
        </p:spPr>
      </p:pic>
    </p:spTree>
  </p:cSld>
  <p:clrMapOvr>
    <a:masterClrMapping/>
  </p:clrMapOvr>
</p:sld>
</file>

<file path=ppt/slides/slide13.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13">
    <p:spTree>
      <p:nvGrpSpPr>
        <p:cNvPr id="1" name=""/>
        <p:cNvGrpSpPr/>
        <p:nvPr/>
      </p:nvGrpSpPr>
      <p:grpSpPr>
        <a:xfrm>
          <a:off x="0" y="0"/>
          <a:ext cx="0" cy="0"/>
          <a:chOff x="0" y="0"/>
          <a:chExt cx="0" cy="0"/>
        </a:xfrm>
      </p:grpSpPr>
      <p:sp>
        <p:nvSpPr>
          <p:cNvPr id="2" name="Content Placeholder 2"/>
          <p:cNvSpPr>
            <a:spLocks noGrp="true"/>
          </p:cNvSpPr>
          <p:nvPr>
            <p:ph idx="1"/>
          </p:nvPr>
        </p:nvSpPr>
        <p:spPr>
          <a:xfrm rot="0">
            <a:off x="457200" y="305492"/>
            <a:ext cx="7662332" cy="4394967"/>
          </a:xfrm>
        </p:spPr>
        <p:txBody>
          <a:bodyPr rtlCol="0" vert="horz"/>
          <a:lstStyle/>
          <a:p>
            <a:pPr algn="l" indent="0" marL="161925">
              <a:buNone/>
            </a:pPr>
            <a:r>
              <a:rPr b="1" dirty="0" lang="en-US">
                <a:solidFill>
                  <a:schemeClr val="tx1">
                    <a:lumMod val="95000"/>
                    <a:lumOff val="5000"/>
                  </a:schemeClr>
                </a:solidFill>
                <a:latin typeface="+mn-lt"/>
              </a:rPr>
              <a:t>String Interpolation {{}}</a:t>
            </a:r>
          </a:p>
          <a:p>
            <a:pPr algn="l" indent="0" marL="161925">
              <a:buNone/>
            </a:pPr>
            <a:r>
              <a:rPr b="1" dirty="0" lang="en-US" sz="1200">
                <a:solidFill>
                  <a:schemeClr val="tx1">
                    <a:lumMod val="95000"/>
                    <a:lumOff val="5000"/>
                  </a:schemeClr>
                </a:solidFill>
                <a:latin typeface="+mn-lt"/>
              </a:rPr>
              <a:t>You met the </a:t>
            </a:r>
            <a:r>
              <a:rPr b="1" dirty="0" err="1" lang="en-US" sz="1200">
                <a:solidFill>
                  <a:schemeClr val="tx1">
                    <a:lumMod val="95000"/>
                    <a:lumOff val="5000"/>
                  </a:schemeClr>
                </a:solidFill>
                <a:latin typeface="+mn-lt"/>
              </a:rPr>
              <a:t>double-curly</a:t>
            </a:r>
            <a:r>
              <a:rPr b="1" dirty="0" lang="en-US" sz="1200">
                <a:solidFill>
                  <a:schemeClr val="tx1">
                    <a:lumMod val="95000"/>
                    <a:lumOff val="5000"/>
                  </a:schemeClr>
                </a:solidFill>
                <a:latin typeface="+mn-lt"/>
              </a:rPr>
              <a:t> braces of interpolation, {{ and }}. You use interpolation to weave calculated strings into the text between HTML element tags and within attribute assignments.The text between the braces is often the name of a component property. Angular replaces that name with the string value of the corresponding component property. More generally, the text between the braces is a template expression that Angular first evaluates and then converts to a string. The expression can invoke methods of the host component.</a:t>
            </a:r>
          </a:p>
          <a:p>
            <a:pPr algn="l" indent="0" marL="161925">
              <a:buNone/>
            </a:pPr>
            <a:r>
              <a:rPr b="1" dirty="0" lang="en-US" sz="1200">
                <a:solidFill>
                  <a:schemeClr val="tx1">
                    <a:lumMod val="95000"/>
                    <a:lumOff val="5000"/>
                  </a:schemeClr>
                </a:solidFill>
                <a:latin typeface="+mn-lt"/>
              </a:rPr>
              <a:t> &lt;div&gt; &lt;span style="font-weight: bold"&gt;Owner:&lt;/span&gt;   {{</a:t>
            </a:r>
            <a:r>
              <a:rPr b="1" dirty="0" err="1" lang="en-US" sz="1200">
                <a:solidFill>
                  <a:schemeClr val="tx1">
                    <a:lumMod val="95000"/>
                    <a:lumOff val="5000"/>
                  </a:schemeClr>
                </a:solidFill>
                <a:latin typeface="+mn-lt"/>
              </a:rPr>
              <a:t>selectedResource</a:t>
            </a:r>
            <a:r>
              <a:rPr b="1" dirty="0" lang="en-US" sz="1200">
                <a:solidFill>
                  <a:schemeClr val="tx1">
                    <a:lumMod val="95000"/>
                    <a:lumOff val="5000"/>
                  </a:schemeClr>
                </a:solidFill>
                <a:latin typeface="+mn-lt"/>
              </a:rPr>
              <a:t>.</a:t>
            </a:r>
            <a:r>
              <a:rPr b="1" dirty="0" err="1" lang="en-US" sz="1200">
                <a:solidFill>
                  <a:schemeClr val="tx1">
                    <a:lumMod val="95000"/>
                    <a:lumOff val="5000"/>
                  </a:schemeClr>
                </a:solidFill>
                <a:latin typeface="+mn-lt"/>
              </a:rPr>
              <a:t>fullNameUser</a:t>
            </a:r>
            <a:r>
              <a:rPr b="1" dirty="0" lang="en-US" sz="1200">
                <a:solidFill>
                  <a:schemeClr val="tx1">
                    <a:lumMod val="95000"/>
                    <a:lumOff val="5000"/>
                  </a:schemeClr>
                </a:solidFill>
                <a:latin typeface="+mn-lt"/>
              </a:rPr>
              <a:t>}}  &lt;/div&gt;</a:t>
            </a:r>
          </a:p>
          <a:p>
            <a:pPr algn="l" indent="0" marL="161925">
              <a:buNone/>
            </a:pPr>
            <a:r>
              <a:rPr b="1" dirty="0" lang="en-US" sz="1200">
                <a:solidFill>
                  <a:schemeClr val="tx1">
                    <a:lumMod val="95000"/>
                    <a:lumOff val="5000"/>
                  </a:schemeClr>
                </a:solidFill>
                <a:latin typeface="+mn-lt"/>
              </a:rPr>
              <a:t>&lt;p&gt;The sum of 1 + 1 is {{1 + 1 + </a:t>
            </a:r>
            <a:r>
              <a:rPr b="1" dirty="0" err="1" lang="en-US" sz="1200">
                <a:solidFill>
                  <a:schemeClr val="tx1">
                    <a:lumMod val="95000"/>
                    <a:lumOff val="5000"/>
                  </a:schemeClr>
                </a:solidFill>
                <a:latin typeface="+mn-lt"/>
              </a:rPr>
              <a:t>getVal</a:t>
            </a:r>
            <a:r>
              <a:rPr b="1" dirty="0" lang="en-US" sz="1200">
                <a:solidFill>
                  <a:schemeClr val="tx1">
                    <a:lumMod val="95000"/>
                    <a:lumOff val="5000"/>
                  </a:schemeClr>
                </a:solidFill>
                <a:latin typeface="+mn-lt"/>
              </a:rPr>
              <a:t>()}}&lt;/p&gt; where int </a:t>
            </a:r>
            <a:r>
              <a:rPr b="1" dirty="0" err="1" lang="en-US" sz="1200">
                <a:solidFill>
                  <a:schemeClr val="tx1">
                    <a:lumMod val="95000"/>
                    <a:lumOff val="5000"/>
                  </a:schemeClr>
                </a:solidFill>
                <a:latin typeface="+mn-lt"/>
              </a:rPr>
              <a:t>getVal</a:t>
            </a:r>
            <a:r>
              <a:rPr b="1" dirty="0" lang="en-US" sz="1200">
                <a:solidFill>
                  <a:schemeClr val="tx1">
                    <a:lumMod val="95000"/>
                    <a:lumOff val="5000"/>
                  </a:schemeClr>
                </a:solidFill>
                <a:latin typeface="+mn-lt"/>
              </a:rPr>
              <a:t>(){ return 2;} &lt;!-- "The sum of 1 + 1 is 4" --&gt;</a:t>
            </a:r>
            <a:endParaRPr b="1" dirty="0" lang="en-US" sz="1200">
              <a:solidFill>
                <a:schemeClr val="tx1">
                  <a:lumMod val="95000"/>
                  <a:lumOff val="5000"/>
                </a:schemeClr>
              </a:solidFill>
              <a:latin typeface="+mn-lt"/>
            </a:endParaRPr>
          </a:p>
        </p:txBody>
      </p:sp>
    </p:spTree>
  </p:cSld>
  <p:clrMapOvr>
    <a:masterClrMapping/>
  </p:clrMapOvr>
</p:sld>
</file>

<file path=ppt/slides/slide14.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14">
    <p:spTree>
      <p:nvGrpSpPr>
        <p:cNvPr id="1" name=""/>
        <p:cNvGrpSpPr/>
        <p:nvPr/>
      </p:nvGrpSpPr>
      <p:grpSpPr>
        <a:xfrm>
          <a:off x="0" y="0"/>
          <a:ext cx="0" cy="0"/>
          <a:chOff x="0" y="0"/>
          <a:chExt cx="0" cy="0"/>
        </a:xfrm>
      </p:grpSpPr>
      <p:sp>
        <p:nvSpPr>
          <p:cNvPr id="2" name="Content Placeholder 2"/>
          <p:cNvSpPr>
            <a:spLocks noGrp="true"/>
          </p:cNvSpPr>
          <p:nvPr>
            <p:ph idx="1"/>
          </p:nvPr>
        </p:nvSpPr>
        <p:spPr>
          <a:xfrm rot="0">
            <a:off x="457200" y="187036"/>
            <a:ext cx="7662332" cy="4513422"/>
          </a:xfrm>
        </p:spPr>
        <p:txBody>
          <a:bodyPr rtlCol="0" vert="horz"/>
          <a:lstStyle/>
          <a:p>
            <a:pPr indent="0" marL="161925">
              <a:buNone/>
            </a:pPr>
            <a:r>
              <a:rPr b="1" dirty="0" lang="en-US">
                <a:solidFill>
                  <a:schemeClr val="tx1">
                    <a:lumMod val="95000"/>
                    <a:lumOff val="5000"/>
                  </a:schemeClr>
                </a:solidFill>
                <a:latin typeface="+mn-lt"/>
              </a:rPr>
              <a:t>P</a:t>
            </a:r>
            <a:r>
              <a:rPr b="1" dirty="0" lang="en-US">
                <a:solidFill>
                  <a:schemeClr val="tx1">
                    <a:lumMod val="95000"/>
                    <a:lumOff val="5000"/>
                  </a:schemeClr>
                </a:solidFill>
                <a:latin typeface="+mn-lt"/>
              </a:rPr>
              <a:t>roperty binding ( [property] )</a:t>
            </a:r>
          </a:p>
          <a:p>
            <a:pPr indent="0" marL="161925">
              <a:buNone/>
            </a:pPr>
            <a:r>
              <a:rPr b="1" dirty="0" lang="en-US" sz="1200">
                <a:solidFill>
                  <a:schemeClr val="tx1">
                    <a:lumMod val="95000"/>
                    <a:lumOff val="5000"/>
                  </a:schemeClr>
                </a:solidFill>
                <a:latin typeface="+mn-lt"/>
              </a:rPr>
              <a:t>Write a template property binding to set a property of a view element. The binding sets the property to the value of a template expression. The most common property binding sets an element property to a component property value. </a:t>
            </a:r>
          </a:p>
          <a:p>
            <a:pPr indent="0" marL="161925">
              <a:buNone/>
            </a:pPr>
            <a:r>
              <a:rPr b="1" dirty="0" lang="en-US" sz="1200">
                <a:solidFill>
                  <a:schemeClr val="tx1">
                    <a:lumMod val="95000"/>
                    <a:lumOff val="5000"/>
                  </a:schemeClr>
                </a:solidFill>
                <a:latin typeface="+mn-lt"/>
              </a:rPr>
              <a:t> &lt;</a:t>
            </a:r>
            <a:r>
              <a:rPr b="1" dirty="0" err="1" lang="en-US" sz="1200">
                <a:solidFill>
                  <a:schemeClr val="tx1">
                    <a:lumMod val="95000"/>
                    <a:lumOff val="5000"/>
                  </a:schemeClr>
                </a:solidFill>
                <a:latin typeface="+mn-lt"/>
              </a:rPr>
              <a:t>img</a:t>
            </a:r>
            <a:r>
              <a:rPr b="1" dirty="0" lang="en-US" sz="1200">
                <a:solidFill>
                  <a:schemeClr val="tx1">
                    <a:lumMod val="95000"/>
                    <a:lumOff val="5000"/>
                  </a:schemeClr>
                </a:solidFill>
                <a:latin typeface="+mn-lt"/>
              </a:rPr>
              <a:t> [</a:t>
            </a:r>
            <a:r>
              <a:rPr b="1" dirty="0" err="1" lang="en-US" sz="1200">
                <a:solidFill>
                  <a:schemeClr val="tx1">
                    <a:lumMod val="95000"/>
                    <a:lumOff val="5000"/>
                  </a:schemeClr>
                </a:solidFill>
                <a:latin typeface="+mn-lt"/>
              </a:rPr>
              <a:t>src</a:t>
            </a:r>
            <a:r>
              <a:rPr b="1" dirty="0" lang="en-US" sz="1200">
                <a:solidFill>
                  <a:schemeClr val="tx1">
                    <a:lumMod val="95000"/>
                    <a:lumOff val="5000"/>
                  </a:schemeClr>
                </a:solidFill>
                <a:latin typeface="+mn-lt"/>
              </a:rPr>
              <a:t>]="</a:t>
            </a:r>
            <a:r>
              <a:rPr b="1" dirty="0" err="1" lang="en-US" sz="1200">
                <a:solidFill>
                  <a:schemeClr val="tx1">
                    <a:lumMod val="95000"/>
                    <a:lumOff val="5000"/>
                  </a:schemeClr>
                </a:solidFill>
                <a:latin typeface="+mn-lt"/>
              </a:rPr>
              <a:t>imageUrl</a:t>
            </a:r>
            <a:r>
              <a:rPr b="1" dirty="0" lang="en-US" sz="1200">
                <a:solidFill>
                  <a:schemeClr val="tx1">
                    <a:lumMod val="95000"/>
                    <a:lumOff val="5000"/>
                  </a:schemeClr>
                </a:solidFill>
                <a:latin typeface="+mn-lt"/>
              </a:rPr>
              <a:t>"&gt;</a:t>
            </a:r>
          </a:p>
          <a:p>
            <a:pPr indent="0" marL="161925">
              <a:buNone/>
            </a:pPr>
            <a:r>
              <a:rPr b="1" dirty="0" lang="en-US" sz="1200">
                <a:solidFill>
                  <a:schemeClr val="tx1">
                    <a:lumMod val="95000"/>
                    <a:lumOff val="5000"/>
                  </a:schemeClr>
                </a:solidFill>
                <a:latin typeface="+mn-lt"/>
              </a:rPr>
              <a:t>Another example is disabling a button when the component says that it </a:t>
            </a:r>
            <a:r>
              <a:rPr b="1" dirty="0" err="1" lang="en-US" sz="1200">
                <a:solidFill>
                  <a:schemeClr val="tx1">
                    <a:lumMod val="95000"/>
                    <a:lumOff val="5000"/>
                  </a:schemeClr>
                </a:solidFill>
                <a:latin typeface="+mn-lt"/>
              </a:rPr>
              <a:t>isUnchanged</a:t>
            </a:r>
            <a:r>
              <a:rPr b="1" dirty="0" lang="en-US" sz="1200">
                <a:solidFill>
                  <a:schemeClr val="tx1">
                    <a:lumMod val="95000"/>
                    <a:lumOff val="5000"/>
                  </a:schemeClr>
                </a:solidFill>
                <a:latin typeface="+mn-lt"/>
              </a:rPr>
              <a:t>:</a:t>
            </a:r>
          </a:p>
          <a:p>
            <a:pPr indent="0" marL="161925">
              <a:buNone/>
            </a:pPr>
            <a:r>
              <a:rPr b="1" dirty="0" lang="en-US" sz="1200">
                <a:solidFill>
                  <a:schemeClr val="tx1">
                    <a:lumMod val="95000"/>
                    <a:lumOff val="5000"/>
                  </a:schemeClr>
                </a:solidFill>
                <a:latin typeface="+mn-lt"/>
              </a:rPr>
              <a:t>&lt;button [disabled]="</a:t>
            </a:r>
            <a:r>
              <a:rPr b="1" dirty="0" err="1" lang="en-US" sz="1200">
                <a:solidFill>
                  <a:schemeClr val="tx1">
                    <a:lumMod val="95000"/>
                    <a:lumOff val="5000"/>
                  </a:schemeClr>
                </a:solidFill>
                <a:latin typeface="+mn-lt"/>
              </a:rPr>
              <a:t>isUnchanged</a:t>
            </a:r>
            <a:r>
              <a:rPr b="1" dirty="0" lang="en-US" sz="1200">
                <a:solidFill>
                  <a:schemeClr val="tx1">
                    <a:lumMod val="95000"/>
                    <a:lumOff val="5000"/>
                  </a:schemeClr>
                </a:solidFill>
                <a:latin typeface="+mn-lt"/>
              </a:rPr>
              <a:t>"&gt;Cancel is disabled&lt;/button&gt;</a:t>
            </a:r>
          </a:p>
          <a:p>
            <a:pPr indent="0" marL="161925">
              <a:buNone/>
            </a:pPr>
            <a:r>
              <a:rPr b="1" dirty="0" lang="en-US">
                <a:solidFill>
                  <a:schemeClr val="tx1">
                    <a:lumMod val="95000"/>
                    <a:lumOff val="5000"/>
                  </a:schemeClr>
                </a:solidFill>
                <a:latin typeface="+mn-lt"/>
              </a:rPr>
              <a:t/>
            </a:r>
            <a:endParaRPr b="1" dirty="0" lang="en-US">
              <a:solidFill>
                <a:schemeClr val="tx1">
                  <a:lumMod val="95000"/>
                  <a:lumOff val="5000"/>
                </a:schemeClr>
              </a:solidFill>
              <a:latin typeface="+mn-lt"/>
            </a:endParaRPr>
          </a:p>
        </p:txBody>
      </p:sp>
    </p:spTree>
  </p:cSld>
  <p:clrMapOvr>
    <a:masterClrMapping/>
  </p:clrMapOvr>
</p:sld>
</file>

<file path=ppt/slides/slide15.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15">
    <p:spTree>
      <p:nvGrpSpPr>
        <p:cNvPr id="1" name=""/>
        <p:cNvGrpSpPr/>
        <p:nvPr/>
      </p:nvGrpSpPr>
      <p:grpSpPr>
        <a:xfrm>
          <a:off x="0" y="0"/>
          <a:ext cx="0" cy="0"/>
          <a:chOff x="0" y="0"/>
          <a:chExt cx="0" cy="0"/>
        </a:xfrm>
      </p:grpSpPr>
      <p:sp>
        <p:nvSpPr>
          <p:cNvPr id="2" name="Content Placeholder 2"/>
          <p:cNvSpPr>
            <a:spLocks noGrp="true"/>
          </p:cNvSpPr>
          <p:nvPr>
            <p:ph idx="1"/>
          </p:nvPr>
        </p:nvSpPr>
        <p:spPr>
          <a:xfrm rot="0">
            <a:off x="457200" y="324195"/>
            <a:ext cx="7662332" cy="4376262"/>
          </a:xfrm>
        </p:spPr>
        <p:txBody>
          <a:bodyPr rtlCol="0" vert="horz"/>
          <a:lstStyle/>
          <a:p>
            <a:pPr indent="0" marL="161925">
              <a:buNone/>
            </a:pPr>
            <a:r>
              <a:rPr b="1" dirty="0" lang="en-US">
                <a:solidFill>
                  <a:schemeClr val="tx1">
                    <a:lumMod val="95000"/>
                    <a:lumOff val="5000"/>
                  </a:schemeClr>
                </a:solidFill>
                <a:latin typeface="+mn-lt"/>
              </a:rPr>
              <a:t>Event binding ( (event) )</a:t>
            </a:r>
          </a:p>
          <a:p>
            <a:pPr indent="0" marL="161925">
              <a:buNone/>
            </a:pPr>
            <a:r>
              <a:rPr b="1" dirty="0" lang="en-US" sz="1200">
                <a:solidFill>
                  <a:schemeClr val="tx1">
                    <a:lumMod val="95000"/>
                    <a:lumOff val="5000"/>
                  </a:schemeClr>
                </a:solidFill>
                <a:latin typeface="+mn-lt"/>
              </a:rPr>
              <a:t>The only way to know about a user action is to listen for certain events such as keystrokes, mouse movements, clicks, and touches. You declare your interest in user actions through Angular event binding. Event binding syntax consists of a target event name within parentheses on the left of an equal sign, and a quoted template statement on the right. The following event binding listens for the button's click events, calling the component's onSave() method whenever a click occurs:&lt;button (click)="onSave()"&gt;Save&lt;/button&gt;</a:t>
            </a:r>
          </a:p>
          <a:p>
            <a:pPr indent="0" marL="161925">
              <a:buNone/>
            </a:pPr>
            <a:r>
              <a:rPr b="1" dirty="0" lang="en-US" sz="1200">
                <a:solidFill>
                  <a:schemeClr val="tx1">
                    <a:lumMod val="95000"/>
                    <a:lumOff val="5000"/>
                  </a:schemeClr>
                </a:solidFill>
                <a:latin typeface="+mn-lt"/>
              </a:rPr>
              <a:t>Some people prefer the on- prefix alternative, known as the canonical form:</a:t>
            </a:r>
          </a:p>
          <a:p>
            <a:pPr indent="0" marL="161925">
              <a:buNone/>
            </a:pPr>
            <a:r>
              <a:rPr b="1" dirty="0" lang="en-US" sz="1200">
                <a:solidFill>
                  <a:schemeClr val="tx1">
                    <a:lumMod val="95000"/>
                    <a:lumOff val="5000"/>
                  </a:schemeClr>
                </a:solidFill>
                <a:latin typeface="+mn-lt"/>
              </a:rPr>
              <a:t>&lt;button on-click="onSave()"&gt;On Save&lt;/button&gt;</a:t>
            </a:r>
          </a:p>
          <a:p>
            <a:pPr indent="0" marL="161925">
              <a:buNone/>
            </a:pPr>
            <a:r>
              <a:rPr b="1" dirty="0" lang="en-US" sz="1200">
                <a:solidFill>
                  <a:schemeClr val="tx1">
                    <a:lumMod val="95000"/>
                    <a:lumOff val="5000"/>
                  </a:schemeClr>
                </a:solidFill>
                <a:latin typeface="+mn-lt"/>
              </a:rPr>
              <a:t/>
            </a:r>
            <a:endParaRPr b="1" dirty="0" lang="en-US" sz="1200">
              <a:solidFill>
                <a:schemeClr val="tx1">
                  <a:lumMod val="95000"/>
                  <a:lumOff val="5000"/>
                </a:schemeClr>
              </a:solidFill>
              <a:latin typeface="+mn-lt"/>
            </a:endParaRPr>
          </a:p>
        </p:txBody>
      </p:sp>
    </p:spTree>
  </p:cSld>
  <p:clrMapOvr>
    <a:masterClrMapping/>
  </p:clrMapOvr>
</p:sld>
</file>

<file path=ppt/slides/slide16.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3">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321256"/>
            <a:ext cx="7670800" cy="708419"/>
          </a:xfrm>
        </p:spPr>
        <p:txBody>
          <a:bodyPr rtlCol="0" vert="horz"/>
          <a:lstStyle/>
          <a:p>
            <a:pPr/>
            <a:r>
              <a:rPr dirty="0" lang="en-US"/>
              <a:t>Angular</a:t>
            </a:r>
            <a:r>
              <a:rPr dirty="0" lang="en-US"/>
              <a:t> 4</a:t>
            </a:r>
            <a:endParaRPr dirty="0" lang="en-US"/>
          </a:p>
        </p:txBody>
      </p:sp>
      <p:sp>
        <p:nvSpPr>
          <p:cNvPr id="3" name="Content Placeholder 2"/>
          <p:cNvSpPr>
            <a:spLocks noGrp="true"/>
          </p:cNvSpPr>
          <p:nvPr>
            <p:ph idx="1"/>
          </p:nvPr>
        </p:nvSpPr>
        <p:spPr>
          <a:xfrm rot="0">
            <a:off x="461433" y="1029675"/>
            <a:ext cx="7662332" cy="3837357"/>
          </a:xfrm>
        </p:spPr>
        <p:txBody>
          <a:bodyPr rtlCol="0" vert="horz"/>
          <a:lstStyle/>
          <a:p>
            <a:pPr indent="0" lvl="1" marL="454533">
              <a:buNone/>
            </a:pPr>
            <a:r>
              <a:rPr dirty="0" lang="en-US"/>
              <a:t/>
            </a:r>
          </a:p>
          <a:p>
            <a:pPr indent="0" lvl="1" marL="454533">
              <a:buNone/>
            </a:pPr>
            <a:r>
              <a:rPr dirty="0" lang="en-US"/>
              <a:t/>
            </a:r>
          </a:p>
          <a:p>
            <a:pPr indent="0" lvl="5" marL="2226183">
              <a:buNone/>
            </a:pPr>
            <a:r>
              <a:rPr b="1" dirty="0" i="0" lang="en-US" sz="3600" u="none">
                <a:latin typeface="+mn-lt"/>
              </a:rPr>
              <a:t>  </a:t>
            </a:r>
            <a:r>
              <a:rPr b="1" dirty="0" err="1" i="0" lang="en-US" sz="3600" u="none">
                <a:solidFill>
                  <a:schemeClr val="tx1"/>
                </a:solidFill>
                <a:latin typeface="+mn-lt"/>
              </a:rPr>
              <a:t>ReactiveX</a:t>
            </a:r>
            <a:endParaRPr b="1" dirty="0" err="1" i="0" lang="en-US" sz="3600" u="none">
              <a:solidFill>
                <a:schemeClr val="tx1"/>
              </a:solidFill>
              <a:latin typeface="+mn-lt"/>
            </a:endParaRPr>
          </a:p>
        </p:txBody>
      </p:sp>
    </p:spTree>
  </p:cSld>
  <p:clrMapOvr>
    <a:masterClrMapping/>
  </p:clrMapOvr>
</p:sld>
</file>

<file path=ppt/slides/slide17.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4">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321256"/>
            <a:ext cx="7670800" cy="708419"/>
          </a:xfrm>
        </p:spPr>
        <p:txBody>
          <a:bodyPr rtlCol="0" vert="horz"/>
          <a:lstStyle/>
          <a:p>
            <a:pPr/>
            <a:r>
              <a:rPr dirty="0" lang="en-US"/>
              <a:t>ReactiveX</a:t>
            </a:r>
            <a:endParaRPr dirty="0" lang="en-US"/>
          </a:p>
        </p:txBody>
      </p:sp>
      <p:sp>
        <p:nvSpPr>
          <p:cNvPr id="3" name="Content Placeholder 2"/>
          <p:cNvSpPr>
            <a:spLocks noGrp="true"/>
          </p:cNvSpPr>
          <p:nvPr>
            <p:ph idx="1"/>
          </p:nvPr>
        </p:nvSpPr>
        <p:spPr>
          <a:xfrm rot="0">
            <a:off x="0" y="1029675"/>
            <a:ext cx="7662332" cy="3837357"/>
          </a:xfrm>
        </p:spPr>
        <p:txBody>
          <a:bodyPr rtlCol="0" vert="horz"/>
          <a:lstStyle/>
          <a:p>
            <a:pPr indent="0" lvl="1" marL="454533">
              <a:buNone/>
            </a:pPr>
            <a:r>
              <a:rPr dirty="0" lang="en-US"/>
              <a:t/>
            </a:r>
          </a:p>
          <a:p>
            <a:pPr indent="0" lvl="1" marL="454533">
              <a:buNone/>
            </a:pPr>
            <a:r>
              <a:rPr dirty="0" lang="en-US"/>
              <a:t/>
            </a:r>
          </a:p>
          <a:p>
            <a:pPr indent="0" lvl="1" marL="454533">
              <a:buNone/>
            </a:pPr>
            <a:r>
              <a:rPr dirty="0" lang="en-US"/>
              <a:t/>
            </a:r>
          </a:p>
          <a:p>
            <a:pPr indent="0" lvl="1" marL="454533">
              <a:buNone/>
            </a:pPr>
            <a:r>
              <a:rPr dirty="0" lang="en-US"/>
              <a:t/>
            </a:r>
          </a:p>
          <a:p>
            <a:pPr indent="0" lvl="1" marL="454533">
              <a:buNone/>
            </a:pPr>
            <a:r>
              <a:rPr dirty="0" lang="en-US"/>
              <a:t/>
            </a:r>
          </a:p>
          <a:p>
            <a:pPr indent="0" lvl="1" marL="454533">
              <a:buNone/>
            </a:pPr>
            <a:r>
              <a:rPr dirty="0" lang="en-US"/>
              <a:t/>
            </a:r>
          </a:p>
          <a:p>
            <a:pPr indent="0" lvl="1" marL="454533">
              <a:buNone/>
            </a:pPr>
            <a:r>
              <a:rPr dirty="0" lang="en-US"/>
              <a:t/>
            </a:r>
          </a:p>
          <a:p>
            <a:pPr indent="0" lvl="1" marL="454533">
              <a:buNone/>
            </a:pPr>
            <a:r>
              <a:rPr b="1" dirty="0" err="1" lang="en-US" sz="1200">
                <a:solidFill>
                  <a:schemeClr val="tx1"/>
                </a:solidFill>
                <a:latin typeface="+mn-lt"/>
              </a:rPr>
              <a:t>ReactiveX</a:t>
            </a:r>
            <a:r>
              <a:rPr b="1" dirty="0" lang="en-US" sz="1200">
                <a:solidFill>
                  <a:schemeClr val="tx1"/>
                </a:solidFill>
                <a:latin typeface="+mn-lt"/>
              </a:rPr>
              <a:t> is a library for composing asynchronous and </a:t>
            </a:r>
            <a:r>
              <a:rPr b="1" dirty="0" err="1" lang="en-US" sz="1200">
                <a:solidFill>
                  <a:schemeClr val="tx1"/>
                </a:solidFill>
                <a:latin typeface="+mn-lt"/>
              </a:rPr>
              <a:t>event-based</a:t>
            </a:r>
            <a:r>
              <a:rPr b="1" dirty="0" lang="en-US" sz="1200">
                <a:solidFill>
                  <a:schemeClr val="tx1"/>
                </a:solidFill>
                <a:latin typeface="+mn-lt"/>
              </a:rPr>
              <a:t> programs by using observable sequences.  </a:t>
            </a:r>
          </a:p>
          <a:p>
            <a:pPr indent="0" lvl="1" marL="454533">
              <a:buNone/>
            </a:pPr>
            <a:r>
              <a:rPr b="1" dirty="0" lang="en-US" sz="1200">
                <a:solidFill>
                  <a:schemeClr val="tx1"/>
                </a:solidFill>
                <a:latin typeface="+mn-lt"/>
              </a:rPr>
              <a:t/>
            </a:r>
          </a:p>
          <a:p>
            <a:pPr indent="0" lvl="1" marL="454533">
              <a:buNone/>
            </a:pPr>
            <a:r>
              <a:rPr b="1" dirty="0" lang="en-US" sz="1200">
                <a:solidFill>
                  <a:schemeClr val="tx1"/>
                </a:solidFill>
                <a:latin typeface="+mn-lt"/>
              </a:rPr>
              <a:t>Reactive programming is programming with asynchronous data streams.  </a:t>
            </a:r>
          </a:p>
          <a:p>
            <a:pPr indent="0" lvl="1" marL="454533">
              <a:buNone/>
            </a:pPr>
            <a:r>
              <a:rPr b="1" dirty="0" lang="en-US" sz="1200">
                <a:solidFill>
                  <a:schemeClr val="tx1"/>
                </a:solidFill>
                <a:latin typeface="+mn-lt"/>
              </a:rPr>
              <a:t/>
            </a:r>
          </a:p>
          <a:p>
            <a:pPr indent="0" lvl="1" marL="454533">
              <a:buNone/>
            </a:pPr>
            <a:r>
              <a:rPr b="1" dirty="0" lang="en-US" sz="1200">
                <a:solidFill>
                  <a:schemeClr val="tx1"/>
                </a:solidFill>
                <a:latin typeface="+mn-lt"/>
              </a:rPr>
              <a:t>Angular 2 embraces elements of </a:t>
            </a:r>
            <a:r>
              <a:rPr b="1" dirty="0" lang="en-US" sz="1200">
                <a:solidFill>
                  <a:schemeClr val="tx1"/>
                </a:solidFill>
                <a:latin typeface="+mn-lt"/>
              </a:rPr>
              <a:t>reactive programming, a paradigm focused on how data flows through an application. To follow the reactive approach, we use Observables to build services and components that can react to changes in data across our application. Observables aren't exactly an Angular 2 specific feature, they're a part of the JavaScript Reactive Extensions library (</a:t>
            </a:r>
            <a:r>
              <a:rPr b="1" dirty="0" err="1" lang="en-US" sz="1200">
                <a:solidFill>
                  <a:schemeClr val="tx1"/>
                </a:solidFill>
                <a:latin typeface="+mn-lt"/>
              </a:rPr>
              <a:t>RxJS</a:t>
            </a:r>
            <a:r>
              <a:rPr b="1" dirty="0" lang="en-US" sz="1200">
                <a:solidFill>
                  <a:schemeClr val="tx1"/>
                </a:solidFill>
                <a:latin typeface="+mn-lt"/>
              </a:rPr>
              <a:t>) and are set to be an included feature in the release of ES7.</a:t>
            </a:r>
            <a:endParaRPr b="1" dirty="0" lang="en-US" sz="1200">
              <a:solidFill>
                <a:schemeClr val="tx1"/>
              </a:solidFill>
              <a:latin typeface="+mn-lt"/>
            </a:endParaRPr>
          </a:p>
        </p:txBody>
      </p:sp>
      <p:pic>
        <p:nvPicPr>
          <p:cNvPr id="4" name=""/>
          <p:cNvPicPr>
            <a:picLocks noChangeAspect="true"/>
          </p:cNvPicPr>
          <p:nvPr/>
        </p:nvPicPr>
        <p:blipFill>
          <a:blip r:embed="rId2"/>
          <a:stretch>
            <a:fillRect/>
          </a:stretch>
        </p:blipFill>
        <p:spPr>
          <a:xfrm flipH="false" flipV="false" rot="0">
            <a:off x="130139" y="897276"/>
            <a:ext cx="8520420" cy="2070222"/>
          </a:xfrm>
          <a:prstGeom prst="rect">
            <a:avLst/>
          </a:prstGeom>
        </p:spPr>
      </p:pic>
    </p:spTree>
  </p:cSld>
  <p:clrMapOvr>
    <a:masterClrMapping/>
  </p:clrMapOvr>
</p:sld>
</file>

<file path=ppt/slides/slide18.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5">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321256"/>
            <a:ext cx="7670800" cy="708419"/>
          </a:xfrm>
        </p:spPr>
        <p:txBody>
          <a:bodyPr rtlCol="0" vert="horz"/>
          <a:lstStyle/>
          <a:p>
            <a:pPr/>
            <a:r>
              <a:rPr dirty="0" lang="en-US"/>
              <a:t>ReactiveX</a:t>
            </a:r>
            <a:endParaRPr dirty="0" lang="en-US"/>
          </a:p>
        </p:txBody>
      </p:sp>
      <p:sp>
        <p:nvSpPr>
          <p:cNvPr id="3" name="Content Placeholder 2"/>
          <p:cNvSpPr>
            <a:spLocks noGrp="true"/>
          </p:cNvSpPr>
          <p:nvPr>
            <p:ph idx="1"/>
          </p:nvPr>
        </p:nvSpPr>
        <p:spPr>
          <a:xfrm rot="0">
            <a:off x="0" y="1029675"/>
            <a:ext cx="7662332" cy="3837357"/>
          </a:xfrm>
        </p:spPr>
        <p:txBody>
          <a:bodyPr rtlCol="0" vert="horz"/>
          <a:lstStyle/>
          <a:p>
            <a:pPr indent="0" lvl="1" marL="454533">
              <a:buNone/>
            </a:pPr>
            <a:r>
              <a:rPr b="1" dirty="0" lang="en-US" sz="1200">
                <a:solidFill>
                  <a:schemeClr val="tx1"/>
                </a:solidFill>
                <a:latin typeface="+mn-lt"/>
              </a:rPr>
              <a:t>Non</a:t>
            </a:r>
            <a:r>
              <a:rPr b="1" dirty="0" lang="en-US" sz="1200">
                <a:solidFill>
                  <a:schemeClr val="tx1"/>
                </a:solidFill>
                <a:latin typeface="+mn-lt"/>
              </a:rPr>
              <a:t> programming example of </a:t>
            </a:r>
            <a:r>
              <a:rPr b="1" dirty="0" lang="en-US" sz="1200" u="sng">
                <a:solidFill>
                  <a:schemeClr val="tx1"/>
                </a:solidFill>
                <a:latin typeface="+mn-lt"/>
              </a:rPr>
              <a:t>Synchronous </a:t>
            </a:r>
            <a:r>
              <a:rPr b="1" dirty="0" lang="en-US" sz="1200">
                <a:solidFill>
                  <a:schemeClr val="tx1"/>
                </a:solidFill>
                <a:latin typeface="+mn-lt"/>
              </a:rPr>
              <a:t>vs </a:t>
            </a:r>
            <a:r>
              <a:rPr b="1" dirty="0" lang="en-US" sz="1200" u="sng">
                <a:solidFill>
                  <a:schemeClr val="tx1"/>
                </a:solidFill>
                <a:latin typeface="+mn-lt"/>
              </a:rPr>
              <a:t>Asynchronous</a:t>
            </a:r>
            <a:r>
              <a:rPr b="1" dirty="0" lang="en-US" sz="1200" u="none">
                <a:solidFill>
                  <a:schemeClr val="tx1"/>
                </a:solidFill>
                <a:latin typeface="+mn-lt"/>
              </a:rPr>
              <a:t>:</a:t>
            </a:r>
            <a:r>
              <a:rPr b="1" dirty="0" lang="en-US" sz="1200" u="sng">
                <a:solidFill>
                  <a:schemeClr val="tx1"/>
                </a:solidFill>
                <a:latin typeface="+mn-lt"/>
              </a:rPr>
              <a:t> </a:t>
            </a:r>
          </a:p>
          <a:p>
            <a:pPr indent="0" lvl="1" marL="454533">
              <a:buNone/>
            </a:pPr>
            <a:r>
              <a:rPr b="1" dirty="0" lang="en-US" sz="1200" u="sng">
                <a:solidFill>
                  <a:schemeClr val="tx1"/>
                </a:solidFill>
                <a:latin typeface="+mn-lt"/>
              </a:rPr>
              <a:t/>
            </a:r>
          </a:p>
          <a:p>
            <a:pPr indent="0" lvl="1" marL="454533">
              <a:buNone/>
            </a:pPr>
            <a:r>
              <a:rPr b="1" dirty="0" lang="en-US" sz="1200" u="sng">
                <a:solidFill>
                  <a:schemeClr val="tx1"/>
                </a:solidFill>
                <a:latin typeface="+mn-lt"/>
              </a:rPr>
              <a:t>Synchronous : </a:t>
            </a:r>
            <a:r>
              <a:rPr b="1" dirty="0" lang="en-US" sz="1200">
                <a:solidFill>
                  <a:schemeClr val="tx1"/>
                </a:solidFill>
                <a:latin typeface="+mn-lt"/>
              </a:rPr>
              <a:t>You want a pizza for dinner and you are out of the frozen kind. So you have to stop playing WOW which upsets your clan. You go to the kitchen, make the dough, cover it with sauce, add the cheese, and smother it your favorite bacon topping. You just spent 20 minutes of your time making the pizza with another 10 minutes in the oven. The timer beeps and you pull the hot pie out. You can sit back down in front of your computer, eat the pizza, and continue with your conquest.</a:t>
            </a:r>
          </a:p>
          <a:p>
            <a:pPr indent="0" lvl="1" marL="454533">
              <a:buNone/>
            </a:pPr>
            <a:r>
              <a:rPr b="1" dirty="0" lang="en-US" sz="1200">
                <a:solidFill>
                  <a:schemeClr val="tx1"/>
                </a:solidFill>
                <a:latin typeface="+mn-lt"/>
              </a:rPr>
              <a:t/>
            </a:r>
          </a:p>
          <a:p>
            <a:pPr indent="0" lvl="1" marL="454533">
              <a:buNone/>
            </a:pPr>
            <a:r>
              <a:rPr b="1" dirty="0" lang="en-US" sz="1200" u="sng">
                <a:solidFill>
                  <a:schemeClr val="tx1"/>
                </a:solidFill>
                <a:latin typeface="+mn-lt"/>
              </a:rPr>
              <a:t>Asynchronous : </a:t>
            </a:r>
            <a:r>
              <a:rPr b="1" dirty="0" lang="en-US" sz="1200">
                <a:solidFill>
                  <a:schemeClr val="tx1"/>
                </a:solidFill>
                <a:latin typeface="+mn-lt"/>
              </a:rPr>
              <a:t>You want a pizza for dinner while playing WOW. You open up a browser window on your 5th monitor. You load up the Pizza website and order your extra cheesy bacon pizza with a side of bacon grease garlic sauce. You go back to your raid and after 20 minutes the door bell rings. You get the pizza. You sit back down in front of your computer, eat the pizza, and continue with your conquest.</a:t>
            </a:r>
            <a:endParaRPr b="1" dirty="0" lang="en-US" sz="1200">
              <a:solidFill>
                <a:schemeClr val="tx1"/>
              </a:solidFill>
              <a:latin typeface="+mn-lt"/>
            </a:endParaRPr>
          </a:p>
        </p:txBody>
      </p:sp>
    </p:spTree>
  </p:cSld>
  <p:clrMapOvr>
    <a:masterClrMapping/>
  </p:clrMapOvr>
</p:sld>
</file>

<file path=ppt/slides/slide19.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6">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321256"/>
            <a:ext cx="7670800" cy="708419"/>
          </a:xfrm>
        </p:spPr>
        <p:txBody>
          <a:bodyPr rtlCol="0" vert="horz"/>
          <a:lstStyle/>
          <a:p>
            <a:pPr/>
            <a:r>
              <a:rPr dirty="0" lang="en-US"/>
              <a:t>Angular</a:t>
            </a:r>
            <a:r>
              <a:rPr dirty="0" lang="en-US"/>
              <a:t> 4</a:t>
            </a:r>
            <a:endParaRPr dirty="0" lang="en-US"/>
          </a:p>
        </p:txBody>
      </p:sp>
      <p:sp>
        <p:nvSpPr>
          <p:cNvPr id="3" name="Content Placeholder 2"/>
          <p:cNvSpPr>
            <a:spLocks noGrp="true"/>
          </p:cNvSpPr>
          <p:nvPr>
            <p:ph idx="1"/>
          </p:nvPr>
        </p:nvSpPr>
        <p:spPr>
          <a:xfrm rot="0">
            <a:off x="461433" y="1029675"/>
            <a:ext cx="7662332" cy="3837357"/>
          </a:xfrm>
        </p:spPr>
        <p:txBody>
          <a:bodyPr rtlCol="0" vert="horz"/>
          <a:lstStyle/>
          <a:p>
            <a:pPr indent="0" lvl="1" marL="454533">
              <a:buNone/>
            </a:pPr>
            <a:r>
              <a:rPr dirty="0" lang="en-US"/>
              <a:t/>
            </a:r>
          </a:p>
          <a:p>
            <a:pPr indent="0" lvl="1" marL="454533">
              <a:buNone/>
            </a:pPr>
            <a:r>
              <a:rPr dirty="0" lang="en-US"/>
              <a:t/>
            </a:r>
          </a:p>
          <a:p>
            <a:pPr indent="0" lvl="5" marL="2226183">
              <a:buNone/>
            </a:pPr>
            <a:r>
              <a:rPr b="1" dirty="0" i="0" lang="en-US" sz="3600" u="none">
                <a:latin typeface="+mn-lt"/>
              </a:rPr>
              <a:t> </a:t>
            </a:r>
            <a:r>
              <a:rPr b="1" dirty="0" i="0" lang="en-US" sz="3600" u="none">
                <a:solidFill>
                  <a:schemeClr val="tx1"/>
                </a:solidFill>
                <a:latin typeface="+mn-lt"/>
              </a:rPr>
              <a:t>Observables</a:t>
            </a:r>
            <a:endParaRPr b="1" dirty="0" i="0" lang="en-US" sz="3600" u="none">
              <a:solidFill>
                <a:schemeClr val="tx1"/>
              </a:solidFill>
              <a:latin typeface="+mn-lt"/>
            </a:endParaRPr>
          </a:p>
        </p:txBody>
      </p:sp>
    </p:spTree>
  </p:cSld>
  <p:clrMapOvr>
    <a:masterClrMapping/>
  </p:clrMapOvr>
</p:sld>
</file>

<file path=ppt/slides/slide2.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2">
    <p:spTree>
      <p:nvGrpSpPr>
        <p:cNvPr id="1" name=""/>
        <p:cNvGrpSpPr/>
        <p:nvPr/>
      </p:nvGrpSpPr>
      <p:grpSpPr>
        <a:xfrm>
          <a:off x="0" y="0"/>
          <a:ext cx="0" cy="0"/>
          <a:chOff x="0" y="0"/>
          <a:chExt cx="0" cy="0"/>
        </a:xfrm>
      </p:grpSpPr>
      <p:sp>
        <p:nvSpPr>
          <p:cNvPr id="2" name="Title 1"/>
          <p:cNvSpPr>
            <a:spLocks noGrp="true"/>
          </p:cNvSpPr>
          <p:nvPr>
            <p:ph type="title"/>
          </p:nvPr>
        </p:nvSpPr>
        <p:spPr>
          <a:xfrm rot="0">
            <a:off x="470050" y="331470"/>
            <a:ext cx="7670800" cy="708419"/>
          </a:xfrm>
        </p:spPr>
        <p:txBody>
          <a:bodyPr rtlCol="0" vert="horz"/>
          <a:lstStyle/>
          <a:p>
            <a:pPr/>
            <a:r>
              <a:rPr dirty="0" lang="en-US"/>
              <a:t/>
            </a:r>
          </a:p>
          <a:p>
            <a:pPr/>
            <a:r>
              <a:rPr dirty="0" lang="en-US"/>
              <a:t>Angular 4</a:t>
            </a:r>
          </a:p>
          <a:p>
            <a:pPr/>
            <a:r>
              <a:rPr dirty="0" lang="en-US"/>
              <a:t/>
            </a:r>
            <a:endParaRPr dirty="0" lang="en-US"/>
          </a:p>
        </p:txBody>
      </p:sp>
      <p:sp>
        <p:nvSpPr>
          <p:cNvPr id="3" name="Content Placeholder 2"/>
          <p:cNvSpPr>
            <a:spLocks noGrp="true"/>
          </p:cNvSpPr>
          <p:nvPr>
            <p:ph idx="1"/>
          </p:nvPr>
        </p:nvSpPr>
        <p:spPr>
          <a:xfrm rot="0">
            <a:off x="199201" y="1305988"/>
            <a:ext cx="7662332" cy="3394472"/>
          </a:xfrm>
        </p:spPr>
        <p:txBody>
          <a:bodyPr rtlCol="0" vert="horz"/>
          <a:lstStyle/>
          <a:p>
            <a:pPr/>
            <a:r>
              <a:rPr dirty="0" lang="en-US" sz="1400">
                <a:solidFill>
                  <a:schemeClr val="tx1"/>
                </a:solidFill>
              </a:rPr>
              <a:t>What</a:t>
            </a:r>
            <a:r>
              <a:rPr dirty="0" lang="en-US" sz="1400">
                <a:solidFill>
                  <a:schemeClr val="tx1"/>
                </a:solidFill>
              </a:rPr>
              <a:t> is Angular 4?</a:t>
            </a:r>
          </a:p>
          <a:p>
            <a:pPr/>
            <a:r>
              <a:rPr dirty="0" lang="en-US" sz="1400">
                <a:solidFill>
                  <a:schemeClr val="tx1"/>
                </a:solidFill>
              </a:rPr>
              <a:t>Angular 1 vs Angular 2 vs </a:t>
            </a:r>
            <a:r>
              <a:rPr dirty="0" lang="en-US" sz="1400">
                <a:solidFill>
                  <a:schemeClr val="tx1"/>
                </a:solidFill>
              </a:rPr>
              <a:t>Angular 4</a:t>
            </a:r>
          </a:p>
          <a:p>
            <a:pPr/>
            <a:r>
              <a:rPr dirty="0" lang="en-US" sz="1400">
                <a:solidFill>
                  <a:schemeClr val="tx1"/>
                </a:solidFill>
              </a:rPr>
              <a:t>Setup and First App</a:t>
            </a:r>
          </a:p>
          <a:p>
            <a:pPr/>
            <a:r>
              <a:rPr dirty="0" lang="en-US" sz="1400">
                <a:solidFill>
                  <a:schemeClr val="tx1"/>
                </a:solidFill>
              </a:rPr>
              <a:t>Data binding </a:t>
            </a:r>
          </a:p>
          <a:p>
            <a:pPr/>
            <a:r>
              <a:rPr dirty="0" err="1" lang="en-US" sz="1400">
                <a:solidFill>
                  <a:schemeClr val="tx1"/>
                </a:solidFill>
              </a:rPr>
              <a:t>ReactiveX</a:t>
            </a:r>
          </a:p>
          <a:p>
            <a:pPr/>
            <a:r>
              <a:rPr dirty="0" lang="en-US" sz="1400">
                <a:solidFill>
                  <a:schemeClr val="tx1"/>
                </a:solidFill>
              </a:rPr>
              <a:t>Observables</a:t>
            </a:r>
          </a:p>
          <a:p>
            <a:pPr/>
            <a:r>
              <a:rPr dirty="0" lang="en-US" sz="1400">
                <a:solidFill>
                  <a:schemeClr val="tx1"/>
                </a:solidFill>
              </a:rPr>
              <a:t>HTTP Protocol</a:t>
            </a:r>
          </a:p>
          <a:p>
            <a:pPr/>
            <a:r>
              <a:rPr dirty="0" lang="en-US" sz="1400">
                <a:solidFill>
                  <a:schemeClr val="tx1"/>
                </a:solidFill>
              </a:rPr>
              <a:t>Communication with a REST Server</a:t>
            </a:r>
          </a:p>
          <a:p>
            <a:pPr/>
            <a:r>
              <a:rPr dirty="0" lang="en-US" sz="1400">
                <a:solidFill>
                  <a:schemeClr val="tx1"/>
                </a:solidFill>
              </a:rPr>
              <a:t>Upload Picture</a:t>
            </a:r>
            <a:endParaRPr dirty="0" lang="en-US" sz="1400">
              <a:solidFill>
                <a:schemeClr val="tx1"/>
              </a:solidFill>
            </a:endParaRPr>
          </a:p>
        </p:txBody>
      </p:sp>
    </p:spTree>
  </p:cSld>
  <p:clrMapOvr>
    <a:masterClrMapping/>
  </p:clrMapOvr>
</p:sld>
</file>

<file path=ppt/slides/slide20.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7">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321256"/>
            <a:ext cx="7670800" cy="708419"/>
          </a:xfrm>
        </p:spPr>
        <p:txBody>
          <a:bodyPr rtlCol="0" vert="horz"/>
          <a:lstStyle/>
          <a:p>
            <a:pPr/>
            <a:r>
              <a:rPr dirty="0" lang="en-US"/>
              <a:t>Observables</a:t>
            </a:r>
            <a:endParaRPr dirty="0" lang="en-US"/>
          </a:p>
        </p:txBody>
      </p:sp>
      <p:sp>
        <p:nvSpPr>
          <p:cNvPr id="3" name="Content Placeholder 2"/>
          <p:cNvSpPr>
            <a:spLocks noGrp="true"/>
          </p:cNvSpPr>
          <p:nvPr>
            <p:ph idx="1"/>
          </p:nvPr>
        </p:nvSpPr>
        <p:spPr>
          <a:xfrm rot="0">
            <a:off x="0" y="1029675"/>
            <a:ext cx="7662332" cy="3837357"/>
          </a:xfrm>
        </p:spPr>
        <p:txBody>
          <a:bodyPr rtlCol="0" vert="horz"/>
          <a:lstStyle/>
          <a:p>
            <a:pPr indent="0" lvl="1" marL="454533">
              <a:buNone/>
            </a:pPr>
            <a:r>
              <a:rPr b="1" dirty="0" lang="en-US" sz="1200">
                <a:solidFill>
                  <a:schemeClr val="tx1"/>
                </a:solidFill>
                <a:latin typeface="+mn-lt"/>
              </a:rPr>
              <a:t>In</a:t>
            </a:r>
            <a:r>
              <a:rPr b="1" dirty="0" lang="en-US" sz="1200">
                <a:solidFill>
                  <a:schemeClr val="tx1"/>
                </a:solidFill>
                <a:latin typeface="+mn-lt"/>
              </a:rPr>
              <a:t> </a:t>
            </a:r>
            <a:r>
              <a:rPr b="1" dirty="0" err="1" lang="en-US" sz="1200">
                <a:solidFill>
                  <a:schemeClr val="tx1"/>
                </a:solidFill>
                <a:latin typeface="+mn-lt"/>
              </a:rPr>
              <a:t>ReactiveX</a:t>
            </a:r>
            <a:r>
              <a:rPr b="1" dirty="0" lang="en-US" sz="1200">
                <a:solidFill>
                  <a:schemeClr val="tx1"/>
                </a:solidFill>
                <a:latin typeface="+mn-lt"/>
              </a:rPr>
              <a:t> an observer subscribes to an Observable. Then that observer reacts to whatever item or sequence of items the Observable emits. </a:t>
            </a:r>
          </a:p>
          <a:p>
            <a:pPr indent="0" lvl="1" marL="454533">
              <a:buNone/>
            </a:pPr>
            <a:r>
              <a:rPr b="1" dirty="0" lang="en-US" sz="1200">
                <a:solidFill>
                  <a:schemeClr val="tx1"/>
                </a:solidFill>
                <a:latin typeface="+mn-lt"/>
              </a:rPr>
              <a:t/>
            </a:r>
          </a:p>
          <a:p>
            <a:pPr indent="0" lvl="1" marL="454533">
              <a:buNone/>
            </a:pPr>
            <a:r>
              <a:rPr b="1" dirty="0" lang="en-US" sz="1200">
                <a:solidFill>
                  <a:schemeClr val="tx1"/>
                </a:solidFill>
                <a:latin typeface="+mn-lt"/>
              </a:rPr>
              <a:t>Observables</a:t>
            </a:r>
            <a:r>
              <a:rPr b="1" dirty="0" lang="en-US" sz="1200">
                <a:solidFill>
                  <a:schemeClr val="tx1"/>
                </a:solidFill>
                <a:latin typeface="+mn-lt"/>
              </a:rPr>
              <a:t> are elements that will give us information. In order to get access to those information, we need to subscribe to them (a bit like Netflix, but free and without the movies …).</a:t>
            </a:r>
          </a:p>
          <a:p>
            <a:pPr indent="0" lvl="1" marL="454533">
              <a:buNone/>
            </a:pPr>
            <a:r>
              <a:rPr b="1" dirty="0" lang="en-US" sz="1200">
                <a:solidFill>
                  <a:schemeClr val="tx1"/>
                </a:solidFill>
                <a:latin typeface="+mn-lt"/>
              </a:rPr>
              <a:t/>
            </a:r>
          </a:p>
          <a:p>
            <a:pPr indent="0" lvl="1" marL="454533">
              <a:buNone/>
            </a:pPr>
            <a:r>
              <a:rPr b="1" dirty="0" lang="en-US" sz="1200">
                <a:solidFill>
                  <a:schemeClr val="tx1"/>
                </a:solidFill>
                <a:latin typeface="+mn-lt"/>
              </a:rPr>
              <a:t>What is great with observables is that they are lazy, they can be canceled and you can apply some operators in them (like map, ...). This allows to handle asynchronous things in a very flexible way.</a:t>
            </a:r>
          </a:p>
          <a:p>
            <a:pPr indent="0" lvl="1" marL="454533">
              <a:buNone/>
            </a:pPr>
            <a:r>
              <a:rPr b="1" dirty="0" lang="en-US" sz="1200">
                <a:solidFill>
                  <a:schemeClr val="tx1"/>
                </a:solidFill>
                <a:latin typeface="+mn-lt"/>
              </a:rPr>
              <a:t/>
            </a:r>
          </a:p>
          <a:p>
            <a:pPr indent="0" lvl="1" marL="454533">
              <a:buNone/>
            </a:pPr>
            <a:r>
              <a:rPr b="1" dirty="0" lang="en-US" sz="1200">
                <a:solidFill>
                  <a:schemeClr val="tx1"/>
                </a:solidFill>
                <a:latin typeface="+mn-lt"/>
              </a:rPr>
              <a:t>In many software programming tasks, you more or less expect that the instructions you write will execute and complete incrementally, one-at-a-time, in order as you have written them. But in </a:t>
            </a:r>
            <a:r>
              <a:rPr b="1" dirty="0" err="1" lang="en-US" sz="1200">
                <a:solidFill>
                  <a:schemeClr val="tx1"/>
                </a:solidFill>
                <a:latin typeface="+mn-lt"/>
              </a:rPr>
              <a:t>ReactiveX</a:t>
            </a:r>
            <a:r>
              <a:rPr b="1" dirty="0" lang="en-US" sz="1200">
                <a:solidFill>
                  <a:schemeClr val="tx1"/>
                </a:solidFill>
                <a:latin typeface="+mn-lt"/>
              </a:rPr>
              <a:t>, many instructions may execute in parallel and their results are later captured, in arbitrary order, by “observers.” Rather than calling a method, you define a mechanism for retrieving and transforming the data, in the form of an “Observable,” and then subscribe an observer to it, at which point the </a:t>
            </a:r>
            <a:r>
              <a:rPr b="1" dirty="0" err="1" lang="en-US" sz="1200">
                <a:solidFill>
                  <a:schemeClr val="tx1"/>
                </a:solidFill>
                <a:latin typeface="+mn-lt"/>
              </a:rPr>
              <a:t>previously-defined</a:t>
            </a:r>
            <a:r>
              <a:rPr b="1" dirty="0" lang="en-US" sz="1200">
                <a:solidFill>
                  <a:schemeClr val="tx1"/>
                </a:solidFill>
                <a:latin typeface="+mn-lt"/>
              </a:rPr>
              <a:t> mechanism fires into action with the observer standing sentry to capture and respond to its emissions whenever they are ready.</a:t>
            </a:r>
          </a:p>
          <a:p>
            <a:pPr indent="0" lvl="1" marL="454533">
              <a:buNone/>
            </a:pPr>
            <a:r>
              <a:rPr b="1" dirty="0" lang="en-US" sz="1200">
                <a:solidFill>
                  <a:schemeClr val="tx1"/>
                </a:solidFill>
                <a:latin typeface="+mn-lt"/>
              </a:rPr>
              <a:t/>
            </a:r>
          </a:p>
          <a:p>
            <a:pPr indent="0" lvl="1" marL="454533">
              <a:buNone/>
            </a:pPr>
            <a:r>
              <a:rPr b="1" dirty="0" lang="en-US" sz="1200">
                <a:latin typeface="+mn-lt"/>
              </a:rPr>
              <a:t/>
            </a:r>
            <a:endParaRPr b="1" dirty="0" lang="en-US" sz="1200">
              <a:latin typeface="+mn-lt"/>
            </a:endParaRPr>
          </a:p>
        </p:txBody>
      </p:sp>
    </p:spTree>
  </p:cSld>
  <p:clrMapOvr>
    <a:masterClrMapping/>
  </p:clrMapOvr>
</p:sld>
</file>

<file path=ppt/slides/slide21.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8">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321256"/>
            <a:ext cx="7670800" cy="708419"/>
          </a:xfrm>
        </p:spPr>
        <p:txBody>
          <a:bodyPr rtlCol="0" vert="horz"/>
          <a:lstStyle/>
          <a:p>
            <a:pPr/>
            <a:r>
              <a:rPr dirty="0" lang="en-US"/>
              <a:t>Observables</a:t>
            </a:r>
            <a:endParaRPr dirty="0" lang="en-US"/>
          </a:p>
        </p:txBody>
      </p:sp>
      <p:sp>
        <p:nvSpPr>
          <p:cNvPr id="3" name="Content Placeholder 2"/>
          <p:cNvSpPr>
            <a:spLocks noGrp="true"/>
          </p:cNvSpPr>
          <p:nvPr>
            <p:ph idx="1"/>
          </p:nvPr>
        </p:nvSpPr>
        <p:spPr>
          <a:xfrm rot="0">
            <a:off x="461433" y="1029675"/>
            <a:ext cx="7662332" cy="3837357"/>
          </a:xfrm>
        </p:spPr>
        <p:txBody>
          <a:bodyPr rtlCol="0" vert="horz"/>
          <a:lstStyle/>
          <a:p>
            <a:pPr indent="0" lvl="1" marL="454533">
              <a:buNone/>
            </a:pPr>
            <a:r>
              <a:rPr dirty="0" lang="en-US"/>
              <a:t/>
            </a:r>
          </a:p>
          <a:p>
            <a:pPr indent="0" lvl="1" marL="454533">
              <a:buNone/>
            </a:pPr>
            <a:r>
              <a:rPr dirty="0" lang="en-US"/>
              <a:t/>
            </a:r>
          </a:p>
          <a:p>
            <a:pPr indent="0" lvl="1" marL="454533">
              <a:buNone/>
            </a:pPr>
            <a:r>
              <a:rPr b="1" dirty="0" lang="en-US" sz="1200">
                <a:latin typeface="+mn-lt"/>
              </a:rPr>
              <a:t/>
            </a:r>
            <a:endParaRPr b="1" dirty="0" lang="en-US" sz="1200">
              <a:latin typeface="+mn-lt"/>
            </a:endParaRPr>
          </a:p>
        </p:txBody>
      </p:sp>
      <p:pic>
        <p:nvPicPr>
          <p:cNvPr id="4" name=""/>
          <p:cNvPicPr>
            <a:picLocks noChangeAspect="true"/>
          </p:cNvPicPr>
          <p:nvPr/>
        </p:nvPicPr>
        <p:blipFill>
          <a:blip r:embed="rId2"/>
          <a:stretch>
            <a:fillRect/>
          </a:stretch>
        </p:blipFill>
        <p:spPr>
          <a:xfrm flipH="false" flipV="false" rot="0">
            <a:off x="0" y="930933"/>
            <a:ext cx="9144000" cy="1158079"/>
          </a:xfrm>
          <a:prstGeom prst="rect">
            <a:avLst/>
          </a:prstGeom>
        </p:spPr>
      </p:pic>
      <p:sp>
        <p:nvSpPr>
          <p:cNvPr id="5" name=""/>
          <p:cNvSpPr txBox="1"/>
          <p:nvPr/>
        </p:nvSpPr>
        <p:spPr>
          <a:xfrm flipH="false" flipV="false" rot="0">
            <a:off x="130555" y="2362859"/>
            <a:ext cx="8930924" cy="2219033"/>
          </a:xfrm>
          <a:prstGeom prst="rect">
            <a:avLst/>
          </a:prstGeom>
        </p:spPr>
        <p:txBody>
          <a:bodyPr bIns="47625" lIns="95250" rIns="95250" rtlCol="0" tIns="47625" vert="horz">
            <a:spAutoFit/>
          </a:bodyPr>
          <a:lstStyle/>
          <a:p>
            <a:pPr/>
            <a:r>
              <a:rPr dirty="0" lang="en-US"/>
              <a:t/>
            </a:r>
            <a:endParaRPr dirty="0" lang="en-US"/>
          </a:p>
        </p:txBody>
      </p:sp>
      <p:sp>
        <p:nvSpPr>
          <p:cNvPr id="6" name=""/>
          <p:cNvSpPr txBox="1"/>
          <p:nvPr/>
        </p:nvSpPr>
        <p:spPr>
          <a:xfrm flipH="false" flipV="false" rot="0">
            <a:off x="130555" y="2171078"/>
            <a:ext cx="8725458" cy="1383469"/>
          </a:xfrm>
          <a:prstGeom prst="rect">
            <a:avLst/>
          </a:prstGeom>
        </p:spPr>
        <p:txBody>
          <a:bodyPr bIns="47625" lIns="95250" rIns="95250" rtlCol="0" tIns="47625" vert="horz">
            <a:spAutoFit/>
          </a:bodyPr>
          <a:lstStyle/>
          <a:p>
            <a:pPr/>
            <a:r>
              <a:rPr dirty="0" lang="en-US"/>
              <a:t/>
            </a:r>
          </a:p>
          <a:p>
            <a:pPr lvl="1"/>
            <a:r>
              <a:rPr dirty="0" lang="en-US"/>
              <a:t/>
            </a:r>
          </a:p>
          <a:p>
            <a:pPr lvl="1"/>
            <a:r>
              <a:rPr dirty="0" lang="en-US"/>
              <a:t/>
            </a:r>
          </a:p>
          <a:p>
            <a:pPr lvl="1"/>
            <a:r>
              <a:rPr dirty="0" lang="en-US" sz="1200">
                <a:solidFill>
                  <a:schemeClr val="tx1"/>
                </a:solidFill>
              </a:rPr>
              <a:t/>
            </a:r>
            <a:endParaRPr dirty="0" lang="en-US" sz="1200">
              <a:solidFill>
                <a:schemeClr val="tx1"/>
              </a:solidFill>
            </a:endParaRPr>
          </a:p>
        </p:txBody>
      </p:sp>
      <p:sp>
        <p:nvSpPr>
          <p:cNvPr id="7" name=""/>
          <p:cNvSpPr txBox="1"/>
          <p:nvPr/>
        </p:nvSpPr>
        <p:spPr>
          <a:xfrm flipH="false" flipV="false" rot="0">
            <a:off x="0" y="2376604"/>
            <a:ext cx="8629575" cy="890352"/>
          </a:xfrm>
          <a:prstGeom prst="rect">
            <a:avLst/>
          </a:prstGeom>
        </p:spPr>
        <p:txBody>
          <a:bodyPr bIns="47625" lIns="95250" rIns="95250" rtlCol="0" tIns="47625" vert="horz">
            <a:spAutoFit/>
          </a:bodyPr>
          <a:lstStyle/>
          <a:p>
            <a:pPr/>
            <a:r>
              <a:rPr dirty="0" lang="en-US" sz="1200">
                <a:solidFill>
                  <a:schemeClr val="tx1"/>
                </a:solidFill>
              </a:rPr>
              <a:t>Usually, you take the results from the success callback and assign it to your variable. </a:t>
            </a:r>
          </a:p>
          <a:p>
            <a:pPr/>
            <a:r>
              <a:rPr dirty="0" lang="en-US" sz="1200">
                <a:solidFill>
                  <a:schemeClr val="tx1"/>
                </a:solidFill>
              </a:rPr>
              <a:t/>
            </a:r>
          </a:p>
          <a:p>
            <a:pPr/>
            <a:r>
              <a:rPr dirty="0" lang="en-US" sz="1200">
                <a:solidFill>
                  <a:schemeClr val="tx1"/>
                </a:solidFill>
              </a:rPr>
              <a:t>The error callback is self explanatory. </a:t>
            </a:r>
          </a:p>
          <a:p>
            <a:pPr/>
            <a:r>
              <a:rPr dirty="0" lang="en-US" sz="1200">
                <a:solidFill>
                  <a:schemeClr val="tx1"/>
                </a:solidFill>
              </a:rPr>
              <a:t/>
            </a:r>
          </a:p>
          <a:p>
            <a:pPr/>
            <a:r>
              <a:rPr dirty="0" lang="en-US" sz="1200">
                <a:solidFill>
                  <a:schemeClr val="tx1"/>
                </a:solidFill>
              </a:rPr>
              <a:t>The complete callback is used to determine that you have received the last results without any errors.  </a:t>
            </a:r>
          </a:p>
          <a:p>
            <a:pPr/>
            <a:r>
              <a:rPr dirty="0" lang="en-US" sz="1200">
                <a:solidFill>
                  <a:schemeClr val="tx1"/>
                </a:solidFill>
              </a:rPr>
              <a:t/>
            </a:r>
          </a:p>
          <a:p>
            <a:pPr/>
            <a:r>
              <a:rPr dirty="0" lang="en-US" sz="1200">
                <a:solidFill>
                  <a:schemeClr val="tx1"/>
                </a:solidFill>
              </a:rPr>
              <a:t>.map() is a transformer that will transform the result to whatever you return (in your case .</a:t>
            </a:r>
            <a:r>
              <a:rPr dirty="0" err="1" lang="en-US" sz="1200">
                <a:solidFill>
                  <a:schemeClr val="tx1"/>
                </a:solidFill>
              </a:rPr>
              <a:t>json</a:t>
            </a:r>
            <a:r>
              <a:rPr dirty="0" lang="en-US" sz="1200">
                <a:solidFill>
                  <a:schemeClr val="tx1"/>
                </a:solidFill>
              </a:rPr>
              <a:t>()) before it's passed to the success callback you should called it once on either one of them.</a:t>
            </a:r>
            <a:endParaRPr dirty="0" lang="en-US" sz="1200">
              <a:solidFill>
                <a:schemeClr val="tx1"/>
              </a:solidFill>
            </a:endParaRPr>
          </a:p>
        </p:txBody>
      </p:sp>
    </p:spTree>
  </p:cSld>
  <p:clrMapOvr>
    <a:masterClrMapping/>
  </p:clrMapOvr>
</p:sld>
</file>

<file path=ppt/slides/slide22.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9">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321256"/>
            <a:ext cx="7670800" cy="708419"/>
          </a:xfrm>
        </p:spPr>
        <p:txBody>
          <a:bodyPr rtlCol="0" vert="horz"/>
          <a:lstStyle/>
          <a:p>
            <a:pPr/>
            <a:r>
              <a:rPr dirty="0" lang="en-US"/>
              <a:t>Observables</a:t>
            </a:r>
            <a:endParaRPr dirty="0" lang="en-US"/>
          </a:p>
        </p:txBody>
      </p:sp>
      <p:sp>
        <p:nvSpPr>
          <p:cNvPr id="3" name="Content Placeholder 2"/>
          <p:cNvSpPr>
            <a:spLocks noGrp="true"/>
          </p:cNvSpPr>
          <p:nvPr>
            <p:ph idx="1"/>
          </p:nvPr>
        </p:nvSpPr>
        <p:spPr>
          <a:xfrm rot="0">
            <a:off x="461433" y="1029675"/>
            <a:ext cx="7662332" cy="3837357"/>
          </a:xfrm>
        </p:spPr>
        <p:txBody>
          <a:bodyPr rtlCol="0" vert="horz"/>
          <a:lstStyle/>
          <a:p>
            <a:pPr indent="0" lvl="1" marL="454533">
              <a:buNone/>
            </a:pPr>
            <a:r>
              <a:rPr dirty="0" lang="en-US"/>
              <a:t/>
            </a:r>
          </a:p>
          <a:p>
            <a:pPr indent="0" lvl="1" marL="454533">
              <a:buNone/>
            </a:pPr>
            <a:r>
              <a:rPr dirty="0" lang="en-US"/>
              <a:t/>
            </a:r>
          </a:p>
          <a:p>
            <a:pPr indent="0" lvl="1" marL="454533">
              <a:buNone/>
            </a:pPr>
            <a:r>
              <a:rPr b="1" dirty="0" lang="en-US" sz="1200">
                <a:latin typeface="+mn-lt"/>
              </a:rPr>
              <a:t/>
            </a:r>
            <a:endParaRPr b="1" dirty="0" lang="en-US" sz="1200">
              <a:latin typeface="+mn-lt"/>
            </a:endParaRPr>
          </a:p>
        </p:txBody>
      </p:sp>
      <p:sp>
        <p:nvSpPr>
          <p:cNvPr id="4" name=""/>
          <p:cNvSpPr txBox="1"/>
          <p:nvPr/>
        </p:nvSpPr>
        <p:spPr>
          <a:xfrm flipH="false" flipV="false" rot="0">
            <a:off x="130555" y="2362859"/>
            <a:ext cx="8930924" cy="2219033"/>
          </a:xfrm>
          <a:prstGeom prst="rect">
            <a:avLst/>
          </a:prstGeom>
        </p:spPr>
        <p:txBody>
          <a:bodyPr bIns="47625" lIns="95250" rIns="95250" rtlCol="0" tIns="47625" vert="horz">
            <a:spAutoFit/>
          </a:bodyPr>
          <a:lstStyle/>
          <a:p>
            <a:pPr/>
            <a:r>
              <a:rPr dirty="0" lang="en-US"/>
              <a:t/>
            </a:r>
            <a:endParaRPr dirty="0" lang="en-US"/>
          </a:p>
        </p:txBody>
      </p:sp>
      <p:sp>
        <p:nvSpPr>
          <p:cNvPr id="5" name=""/>
          <p:cNvSpPr txBox="1"/>
          <p:nvPr/>
        </p:nvSpPr>
        <p:spPr>
          <a:xfrm flipH="false" flipV="false" rot="0">
            <a:off x="0" y="2052101"/>
            <a:ext cx="8725458" cy="2253277"/>
          </a:xfrm>
          <a:prstGeom prst="rect">
            <a:avLst/>
          </a:prstGeom>
        </p:spPr>
        <p:txBody>
          <a:bodyPr bIns="47625" lIns="95250" rIns="95250" rtlCol="0" tIns="47625" vert="horz">
            <a:spAutoFit/>
          </a:bodyPr>
          <a:lstStyle/>
          <a:p>
            <a:pPr/>
            <a:r>
              <a:rPr dirty="0" lang="en-US" sz="1200" u="sng">
                <a:solidFill>
                  <a:schemeClr val="tx1"/>
                </a:solidFill>
              </a:rPr>
              <a:t>.subscribe </a:t>
            </a:r>
            <a:r>
              <a:rPr dirty="0" lang="en-US" sz="1200">
                <a:solidFill>
                  <a:schemeClr val="tx1"/>
                </a:solidFill>
              </a:rPr>
              <a:t>is the function that actually executes the observable. It takes three callback parameters as follow: .subscribe(success, failure, complete);</a:t>
            </a:r>
          </a:p>
          <a:p>
            <a:pPr/>
            <a:r>
              <a:rPr dirty="0" lang="en-US" sz="1200">
                <a:solidFill>
                  <a:schemeClr val="tx1"/>
                </a:solidFill>
              </a:rPr>
              <a:t>.subscribe(     </a:t>
            </a:r>
          </a:p>
          <a:p>
            <a:pPr lvl="1"/>
            <a:r>
              <a:rPr dirty="0" lang="en-US" sz="1200">
                <a:solidFill>
                  <a:schemeClr val="tx1"/>
                </a:solidFill>
              </a:rPr>
              <a:t>function(response) { console.log("Success Response" + response)},    </a:t>
            </a:r>
          </a:p>
          <a:p>
            <a:pPr lvl="1"/>
            <a:r>
              <a:rPr dirty="0" lang="en-US" sz="1200">
                <a:solidFill>
                  <a:schemeClr val="tx1"/>
                </a:solidFill>
              </a:rPr>
              <a:t>function(error) { console.log("Error happened" + error)},     </a:t>
            </a:r>
          </a:p>
          <a:p>
            <a:pPr lvl="1"/>
            <a:r>
              <a:rPr dirty="0" lang="en-US" sz="1200">
                <a:solidFill>
                  <a:schemeClr val="tx1"/>
                </a:solidFill>
              </a:rPr>
              <a:t>function() { console.log("the subscription is completed")} </a:t>
            </a:r>
          </a:p>
          <a:p>
            <a:pPr lvl="1"/>
            <a:r>
              <a:rPr dirty="0" lang="en-US" sz="1200">
                <a:solidFill>
                  <a:schemeClr val="tx1"/>
                </a:solidFill>
              </a:rPr>
              <a:t>);</a:t>
            </a:r>
          </a:p>
          <a:p>
            <a:pPr lvl="1"/>
            <a:r>
              <a:rPr dirty="0" lang="en-US" sz="1200">
                <a:solidFill>
                  <a:schemeClr val="tx1"/>
                </a:solidFill>
              </a:rPr>
              <a:t/>
            </a:r>
            <a:endParaRPr dirty="0" lang="en-US" sz="1200">
              <a:solidFill>
                <a:schemeClr val="tx1"/>
              </a:solidFill>
            </a:endParaRPr>
          </a:p>
        </p:txBody>
      </p:sp>
      <p:pic>
        <p:nvPicPr>
          <p:cNvPr id="6" name=""/>
          <p:cNvPicPr>
            <a:picLocks noChangeAspect="true"/>
          </p:cNvPicPr>
          <p:nvPr/>
        </p:nvPicPr>
        <p:blipFill>
          <a:blip r:embed="rId2"/>
          <a:stretch>
            <a:fillRect/>
          </a:stretch>
        </p:blipFill>
        <p:spPr>
          <a:xfrm flipH="false" flipV="false">
            <a:off x="130555" y="1299778"/>
            <a:ext cx="8340849" cy="286517"/>
          </a:xfrm>
          <a:prstGeom prst="rect">
            <a:avLst/>
          </a:prstGeom>
        </p:spPr>
      </p:pic>
    </p:spTree>
  </p:cSld>
  <p:clrMapOvr>
    <a:masterClrMapping/>
  </p:clrMapOvr>
</p:sld>
</file>

<file path=ppt/slides/slide23.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10">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321256"/>
            <a:ext cx="7670800" cy="708419"/>
          </a:xfrm>
        </p:spPr>
        <p:txBody>
          <a:bodyPr rtlCol="0" vert="horz"/>
          <a:lstStyle/>
          <a:p>
            <a:pPr/>
            <a:r>
              <a:rPr dirty="0" lang="en-US"/>
              <a:t>Angular</a:t>
            </a:r>
            <a:r>
              <a:rPr dirty="0" lang="en-US"/>
              <a:t> 4</a:t>
            </a:r>
            <a:endParaRPr dirty="0" lang="en-US"/>
          </a:p>
        </p:txBody>
      </p:sp>
      <p:sp>
        <p:nvSpPr>
          <p:cNvPr id="3" name="Content Placeholder 2"/>
          <p:cNvSpPr>
            <a:spLocks noGrp="true"/>
          </p:cNvSpPr>
          <p:nvPr>
            <p:ph idx="1"/>
          </p:nvPr>
        </p:nvSpPr>
        <p:spPr>
          <a:xfrm rot="0">
            <a:off x="461433" y="1029675"/>
            <a:ext cx="7662332" cy="3837357"/>
          </a:xfrm>
        </p:spPr>
        <p:txBody>
          <a:bodyPr rtlCol="0" vert="horz"/>
          <a:lstStyle/>
          <a:p>
            <a:pPr indent="0" lvl="1" marL="454533">
              <a:buNone/>
            </a:pPr>
            <a:r>
              <a:rPr dirty="0" lang="en-US"/>
              <a:t/>
            </a:r>
          </a:p>
          <a:p>
            <a:pPr indent="0" lvl="1" marL="454533">
              <a:buNone/>
            </a:pPr>
            <a:r>
              <a:rPr dirty="0" lang="en-US"/>
              <a:t/>
            </a:r>
          </a:p>
          <a:p>
            <a:pPr indent="0" lvl="5" marL="2226183">
              <a:buNone/>
            </a:pPr>
            <a:r>
              <a:rPr b="1" dirty="0" i="0" lang="en-US" sz="3600" u="none">
                <a:latin typeface="+mn-lt"/>
              </a:rPr>
              <a:t> </a:t>
            </a:r>
            <a:r>
              <a:rPr b="1" dirty="0" i="0" lang="en-US" sz="3600" u="none">
                <a:solidFill>
                  <a:schemeClr val="tx1"/>
                </a:solidFill>
                <a:latin typeface="+mn-lt"/>
              </a:rPr>
              <a:t>HTTP Protocol</a:t>
            </a:r>
            <a:endParaRPr b="1" dirty="0" i="0" lang="en-US" sz="3600" u="none">
              <a:solidFill>
                <a:schemeClr val="tx1"/>
              </a:solidFill>
              <a:latin typeface="+mn-lt"/>
            </a:endParaRPr>
          </a:p>
        </p:txBody>
      </p:sp>
    </p:spTree>
  </p:cSld>
  <p:clrMapOvr>
    <a:masterClrMapping/>
  </p:clrMapOvr>
</p:sld>
</file>

<file path=ppt/slides/slide24.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11">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321256"/>
            <a:ext cx="7670800" cy="708419"/>
          </a:xfrm>
        </p:spPr>
        <p:txBody>
          <a:bodyPr rtlCol="0" vert="horz"/>
          <a:lstStyle/>
          <a:p>
            <a:pPr/>
            <a:r>
              <a:rPr dirty="0" lang="en-US"/>
              <a:t>HTTP</a:t>
            </a:r>
            <a:r>
              <a:rPr dirty="0" lang="en-US"/>
              <a:t> Protocol</a:t>
            </a:r>
            <a:endParaRPr dirty="0" lang="en-US"/>
          </a:p>
        </p:txBody>
      </p:sp>
      <p:sp>
        <p:nvSpPr>
          <p:cNvPr id="3" name="Content Placeholder 2"/>
          <p:cNvSpPr>
            <a:spLocks noGrp="true"/>
          </p:cNvSpPr>
          <p:nvPr>
            <p:ph idx="1"/>
          </p:nvPr>
        </p:nvSpPr>
        <p:spPr>
          <a:xfrm rot="0">
            <a:off x="0" y="2817379"/>
            <a:ext cx="7662332" cy="3837357"/>
          </a:xfrm>
        </p:spPr>
        <p:txBody>
          <a:bodyPr rtlCol="0" vert="horz"/>
          <a:lstStyle/>
          <a:p>
            <a:pPr indent="0" lvl="1" marL="454533">
              <a:buNone/>
            </a:pPr>
            <a:r>
              <a:rPr b="1" dirty="0" err="1" lang="en-US" sz="1200">
                <a:solidFill>
                  <a:schemeClr val="tx1"/>
                </a:solidFill>
                <a:latin typeface="+mn-lt"/>
              </a:rPr>
              <a:t>The Hypertext Transfer Protocol (HTTP) is an </a:t>
            </a:r>
            <a:r>
              <a:rPr b="1" dirty="0" err="1" lang="en-US" sz="1200">
                <a:solidFill>
                  <a:schemeClr val="tx1"/>
                </a:solidFill>
                <a:latin typeface="+mn-lt"/>
              </a:rPr>
              <a:t>application-level</a:t>
            </a:r>
            <a:r>
              <a:rPr b="1" dirty="0" err="1" lang="en-US" sz="1200">
                <a:solidFill>
                  <a:schemeClr val="tx1"/>
                </a:solidFill>
                <a:latin typeface="+mn-lt"/>
              </a:rPr>
              <a:t> protocol for distributed, collaborative, hypermedia information systems. </a:t>
            </a:r>
          </a:p>
          <a:p>
            <a:pPr indent="0" lvl="1" marL="454533">
              <a:buNone/>
            </a:pPr>
            <a:r>
              <a:rPr b="1" dirty="0" err="1" lang="en-US" sz="1200">
                <a:solidFill>
                  <a:schemeClr val="tx1"/>
                </a:solidFill>
                <a:latin typeface="+mn-lt"/>
              </a:rPr>
              <a:t/>
            </a:r>
          </a:p>
          <a:p>
            <a:pPr indent="0" lvl="1" marL="454533">
              <a:buNone/>
            </a:pPr>
            <a:r>
              <a:rPr b="1" dirty="0" err="1" lang="en-US" sz="1200">
                <a:solidFill>
                  <a:schemeClr val="tx1"/>
                </a:solidFill>
                <a:latin typeface="+mn-lt"/>
              </a:rPr>
              <a:t>Basically, HTTP is a TCP/IP based communication protocol, that is used to deliver data (HTML files, image files, query results, etc.) on the World Wide Web. The default port is TCP 80, but other ports can be used as well. </a:t>
            </a:r>
          </a:p>
          <a:p>
            <a:pPr indent="0" lvl="1" marL="454533">
              <a:buNone/>
            </a:pPr>
            <a:r>
              <a:rPr b="1" dirty="0" err="1" lang="en-US" sz="1200">
                <a:solidFill>
                  <a:schemeClr val="tx1"/>
                </a:solidFill>
                <a:latin typeface="+mn-lt"/>
              </a:rPr>
              <a:t/>
            </a:r>
          </a:p>
          <a:p>
            <a:pPr indent="0" lvl="1" marL="454533">
              <a:buNone/>
            </a:pPr>
            <a:r>
              <a:rPr b="1" dirty="0" err="1" lang="en-US" sz="1200">
                <a:solidFill>
                  <a:schemeClr val="tx1"/>
                </a:solidFill>
                <a:latin typeface="+mn-lt"/>
              </a:rPr>
              <a:t>It provides a standardized way for computers to communicate with each other. HTTP specification specifies how clients' request data will be constructed and sent to the server, and how the servers respond to these requests.</a:t>
            </a:r>
          </a:p>
          <a:p>
            <a:pPr indent="0" lvl="1" marL="454533">
              <a:buNone/>
            </a:pPr>
            <a:r>
              <a:rPr b="1" dirty="0" err="1" lang="en-US" sz="1200">
                <a:solidFill>
                  <a:schemeClr val="tx1"/>
                </a:solidFill>
                <a:latin typeface="+mn-lt"/>
              </a:rPr>
              <a:t/>
            </a:r>
          </a:p>
          <a:p>
            <a:pPr indent="0" lvl="1" marL="454533">
              <a:buNone/>
            </a:pPr>
            <a:r>
              <a:rPr b="1" dirty="0" err="1" lang="en-US" sz="1200">
                <a:solidFill>
                  <a:schemeClr val="tx1"/>
                </a:solidFill>
                <a:latin typeface="+mn-lt"/>
              </a:rPr>
              <a:t/>
            </a:r>
          </a:p>
          <a:p>
            <a:pPr indent="0" lvl="1" marL="454533">
              <a:buNone/>
            </a:pPr>
            <a:r>
              <a:rPr b="1" dirty="0" err="1" lang="en-US" sz="1200">
                <a:solidFill>
                  <a:schemeClr val="tx1"/>
                </a:solidFill>
                <a:latin typeface="+mn-lt"/>
              </a:rPr>
              <a:t/>
            </a:r>
          </a:p>
          <a:p>
            <a:pPr indent="0" lvl="1" marL="454533">
              <a:buNone/>
            </a:pPr>
            <a:r>
              <a:rPr b="1" dirty="0" lang="en-US" sz="1200">
                <a:latin typeface="+mn-lt"/>
              </a:rPr>
              <a:t/>
            </a:r>
            <a:endParaRPr b="1" dirty="0" lang="en-US" sz="1200">
              <a:latin typeface="+mn-lt"/>
            </a:endParaRPr>
          </a:p>
        </p:txBody>
      </p:sp>
      <p:pic>
        <p:nvPicPr>
          <p:cNvPr id="4" name=""/>
          <p:cNvPicPr>
            <a:picLocks noChangeAspect="true"/>
          </p:cNvPicPr>
          <p:nvPr/>
        </p:nvPicPr>
        <p:blipFill>
          <a:blip r:embed="rId2"/>
          <a:stretch>
            <a:fillRect/>
          </a:stretch>
        </p:blipFill>
        <p:spPr>
          <a:xfrm flipH="false" flipV="false" rot="0">
            <a:off x="457200" y="878988"/>
            <a:ext cx="5377727" cy="1844012"/>
          </a:xfrm>
          <a:prstGeom prst="rect">
            <a:avLst/>
          </a:prstGeom>
        </p:spPr>
      </p:pic>
    </p:spTree>
  </p:cSld>
  <p:clrMapOvr>
    <a:masterClrMapping/>
  </p:clrMapOvr>
</p:sld>
</file>

<file path=ppt/slides/slide25.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12">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321256"/>
            <a:ext cx="7670800" cy="708419"/>
          </a:xfrm>
        </p:spPr>
        <p:txBody>
          <a:bodyPr rtlCol="0" vert="horz"/>
          <a:lstStyle/>
          <a:p>
            <a:pPr/>
            <a:r>
              <a:rPr dirty="0" lang="en-US"/>
              <a:t>HTTP</a:t>
            </a:r>
            <a:r>
              <a:rPr dirty="0" lang="en-US"/>
              <a:t> Protocol</a:t>
            </a:r>
            <a:endParaRPr dirty="0" lang="en-US"/>
          </a:p>
        </p:txBody>
      </p:sp>
      <p:sp>
        <p:nvSpPr>
          <p:cNvPr id="3" name="Content Placeholder 2"/>
          <p:cNvSpPr>
            <a:spLocks noGrp="true"/>
          </p:cNvSpPr>
          <p:nvPr>
            <p:ph idx="1"/>
          </p:nvPr>
        </p:nvSpPr>
        <p:spPr>
          <a:xfrm rot="0">
            <a:off x="0" y="1029675"/>
            <a:ext cx="7662332" cy="3837357"/>
          </a:xfrm>
        </p:spPr>
        <p:txBody>
          <a:bodyPr rtlCol="0" vert="horz"/>
          <a:lstStyle/>
          <a:p>
            <a:pPr indent="0" lvl="1" marL="454533">
              <a:buNone/>
            </a:pPr>
            <a:r>
              <a:rPr b="1" dirty="0" err="1" lang="en-US" sz="1200">
                <a:solidFill>
                  <a:schemeClr val="tx1"/>
                </a:solidFill>
                <a:latin typeface="+mn-lt"/>
              </a:rPr>
              <a:t>There are three basic features that make HTTP a simple but powerful protocol: </a:t>
            </a:r>
          </a:p>
          <a:p>
            <a:pPr indent="0" lvl="1" marL="454533">
              <a:buNone/>
            </a:pPr>
            <a:r>
              <a:rPr b="1" dirty="0" err="1" lang="en-US" sz="1200">
                <a:solidFill>
                  <a:schemeClr val="tx1"/>
                </a:solidFill>
                <a:latin typeface="+mn-lt"/>
              </a:rPr>
              <a:t/>
            </a:r>
          </a:p>
          <a:p>
            <a:pPr indent="0" lvl="1" marL="454533">
              <a:buNone/>
            </a:pPr>
            <a:r>
              <a:rPr b="1" dirty="0" err="1" lang="en-US" sz="1200">
                <a:solidFill>
                  <a:schemeClr val="tx1"/>
                </a:solidFill>
                <a:latin typeface="+mn-lt"/>
              </a:rPr>
              <a:t>1) HTTP is connectionless: The HTTP client, i.e., a browser initiates an HTTP request and after a request is made, the client disconnects from the server and waits for a response. The server processes the request and </a:t>
            </a:r>
            <a:r>
              <a:rPr b="1" dirty="0" err="1" lang="en-US" sz="1200">
                <a:solidFill>
                  <a:schemeClr val="tx1"/>
                </a:solidFill>
                <a:latin typeface="+mn-lt"/>
              </a:rPr>
              <a:t>re-establishes</a:t>
            </a:r>
            <a:r>
              <a:rPr b="1" dirty="0" err="1" lang="en-US" sz="1200">
                <a:solidFill>
                  <a:schemeClr val="tx1"/>
                </a:solidFill>
                <a:latin typeface="+mn-lt"/>
              </a:rPr>
              <a:t> the connection with the client to send a response back.  </a:t>
            </a:r>
          </a:p>
          <a:p>
            <a:pPr indent="0" lvl="1" marL="454533">
              <a:buNone/>
            </a:pPr>
            <a:r>
              <a:rPr b="1" dirty="0" err="1" lang="en-US" sz="1200">
                <a:solidFill>
                  <a:schemeClr val="tx1"/>
                </a:solidFill>
                <a:latin typeface="+mn-lt"/>
              </a:rPr>
              <a:t/>
            </a:r>
          </a:p>
          <a:p>
            <a:pPr indent="0" lvl="1" marL="454533">
              <a:buNone/>
            </a:pPr>
            <a:r>
              <a:rPr b="1" dirty="0" err="1" lang="en-US" sz="1200">
                <a:solidFill>
                  <a:schemeClr val="tx1"/>
                </a:solidFill>
                <a:latin typeface="+mn-lt"/>
              </a:rPr>
              <a:t>2) HTTP is media independent: It means, any type of data can be sent by HTTP as long as both the client and the server know how to handle the data content. It is required for the client as well as the server to specify the content type using appropriate MIME-type.  </a:t>
            </a:r>
          </a:p>
          <a:p>
            <a:pPr indent="0" lvl="1" marL="454533">
              <a:buNone/>
            </a:pPr>
            <a:r>
              <a:rPr b="1" dirty="0" err="1" lang="en-US" sz="1200">
                <a:solidFill>
                  <a:schemeClr val="tx1"/>
                </a:solidFill>
                <a:latin typeface="+mn-lt"/>
              </a:rPr>
              <a:t/>
            </a:r>
          </a:p>
          <a:p>
            <a:pPr indent="0" lvl="1" marL="454533">
              <a:buNone/>
            </a:pPr>
            <a:r>
              <a:rPr b="1" dirty="0" err="1" lang="en-US" sz="1200">
                <a:solidFill>
                  <a:schemeClr val="tx1"/>
                </a:solidFill>
                <a:latin typeface="+mn-lt"/>
              </a:rPr>
              <a:t>3) HTTP is stateless: As mentioned above, </a:t>
            </a:r>
            <a:r>
              <a:rPr b="1" dirty="0" err="1" lang="en-US" sz="1200">
                <a:solidFill>
                  <a:schemeClr val="tx1"/>
                </a:solidFill>
                <a:latin typeface="+mn-lt"/>
              </a:rPr>
              <a:t>HTTP is connectionless and it is a direct result of HTTP being a stateless protocol. The server and client are aware of each other only during a current request. Afterwards, both of them forget about each other. Due to this nature of the protocol, neither the client nor the browser can retain information between different requests across the web pages.</a:t>
            </a:r>
          </a:p>
          <a:p>
            <a:pPr indent="0" lvl="1" marL="454533">
              <a:buNone/>
            </a:pPr>
            <a:r>
              <a:rPr b="1" dirty="0" err="1" lang="en-US" sz="1200">
                <a:solidFill>
                  <a:schemeClr val="tx1"/>
                </a:solidFill>
                <a:latin typeface="+mn-lt"/>
              </a:rPr>
              <a:t/>
            </a:r>
          </a:p>
          <a:p>
            <a:pPr indent="0" lvl="1" marL="454533">
              <a:buNone/>
            </a:pPr>
            <a:r>
              <a:rPr b="1" dirty="0" err="1" lang="en-US" sz="1200">
                <a:solidFill>
                  <a:schemeClr val="tx1"/>
                </a:solidFill>
                <a:latin typeface="+mn-lt"/>
              </a:rPr>
              <a:t/>
            </a:r>
          </a:p>
          <a:p>
            <a:pPr indent="0" lvl="1" marL="454533">
              <a:buNone/>
            </a:pPr>
            <a:r>
              <a:rPr b="1" dirty="0" err="1" lang="en-US" sz="1200">
                <a:solidFill>
                  <a:schemeClr val="tx1"/>
                </a:solidFill>
                <a:latin typeface="+mn-lt"/>
              </a:rPr>
              <a:t/>
            </a:r>
          </a:p>
          <a:p>
            <a:pPr indent="0" lvl="1" marL="454533">
              <a:buNone/>
            </a:pPr>
            <a:r>
              <a:rPr b="1" dirty="0" lang="en-US" sz="1200">
                <a:latin typeface="+mn-lt"/>
              </a:rPr>
              <a:t/>
            </a:r>
            <a:endParaRPr b="1" dirty="0" lang="en-US" sz="1200">
              <a:latin typeface="+mn-lt"/>
            </a:endParaRPr>
          </a:p>
        </p:txBody>
      </p:sp>
    </p:spTree>
  </p:cSld>
  <p:clrMapOvr>
    <a:masterClrMapping/>
  </p:clrMapOvr>
</p:sld>
</file>

<file path=ppt/slides/slide26.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13">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321256"/>
            <a:ext cx="7670800" cy="708419"/>
          </a:xfrm>
        </p:spPr>
        <p:txBody>
          <a:bodyPr rtlCol="0" vert="horz"/>
          <a:lstStyle/>
          <a:p>
            <a:pPr/>
            <a:r>
              <a:rPr dirty="0" lang="en-US"/>
              <a:t>HTTP</a:t>
            </a:r>
            <a:r>
              <a:rPr dirty="0" lang="en-US"/>
              <a:t> Protocol</a:t>
            </a:r>
            <a:endParaRPr dirty="0" lang="en-US"/>
          </a:p>
        </p:txBody>
      </p:sp>
      <p:sp>
        <p:nvSpPr>
          <p:cNvPr id="3" name="Content Placeholder 2"/>
          <p:cNvSpPr>
            <a:spLocks noGrp="true"/>
          </p:cNvSpPr>
          <p:nvPr>
            <p:ph idx="1"/>
          </p:nvPr>
        </p:nvSpPr>
        <p:spPr>
          <a:xfrm rot="0">
            <a:off x="0" y="1029675"/>
            <a:ext cx="7662332" cy="3837357"/>
          </a:xfrm>
        </p:spPr>
        <p:txBody>
          <a:bodyPr rtlCol="0" vert="horz"/>
          <a:lstStyle/>
          <a:p>
            <a:pPr indent="0" lvl="1" marL="454533">
              <a:buNone/>
            </a:pPr>
            <a:r>
              <a:rPr b="1" dirty="0" err="1" lang="en-US" sz="1200">
                <a:solidFill>
                  <a:schemeClr val="tx1"/>
                </a:solidFill>
                <a:latin typeface="+mn-lt"/>
              </a:rPr>
              <a:t>HTTP is based on the </a:t>
            </a:r>
            <a:r>
              <a:rPr b="1" dirty="0" err="1" lang="en-US" sz="1200">
                <a:solidFill>
                  <a:schemeClr val="tx1"/>
                </a:solidFill>
                <a:latin typeface="+mn-lt"/>
              </a:rPr>
              <a:t>client-server</a:t>
            </a:r>
            <a:r>
              <a:rPr b="1" dirty="0" err="1" lang="en-US" sz="1200">
                <a:solidFill>
                  <a:schemeClr val="tx1"/>
                </a:solidFill>
                <a:latin typeface="+mn-lt"/>
              </a:rPr>
              <a:t> architecture model and a stateless request/response protocol that operates by exchanging messages across a reliable TCP/IP connection.  </a:t>
            </a:r>
          </a:p>
          <a:p>
            <a:pPr indent="0" lvl="1" marL="454533">
              <a:buNone/>
            </a:pPr>
            <a:r>
              <a:rPr b="1" dirty="0" err="1" lang="en-US" sz="1200">
                <a:solidFill>
                  <a:schemeClr val="tx1"/>
                </a:solidFill>
                <a:latin typeface="+mn-lt"/>
              </a:rPr>
              <a:t/>
            </a:r>
          </a:p>
          <a:p>
            <a:pPr indent="0" lvl="1" marL="454533">
              <a:buNone/>
            </a:pPr>
            <a:r>
              <a:rPr b="1" dirty="0" err="1" lang="en-US" sz="1200">
                <a:solidFill>
                  <a:schemeClr val="tx1"/>
                </a:solidFill>
                <a:latin typeface="+mn-lt"/>
              </a:rPr>
              <a:t>An HTTP "client" is a program (Web browser or any other client) that establishes a connection to a server for the purpose of sending one or more HTTP request messages. An HTTP "server" is a program ( generally a web server like Apache Web Server or Internet Information Services </a:t>
            </a:r>
            <a:r>
              <a:rPr b="1" dirty="0" err="1" lang="en-US" sz="1200">
                <a:solidFill>
                  <a:schemeClr val="tx1"/>
                </a:solidFill>
                <a:latin typeface="+mn-lt"/>
              </a:rPr>
              <a:t>IIS</a:t>
            </a:r>
            <a:r>
              <a:rPr b="1" dirty="0" err="1" lang="en-US" sz="1200">
                <a:solidFill>
                  <a:schemeClr val="tx1"/>
                </a:solidFill>
                <a:latin typeface="+mn-lt"/>
              </a:rPr>
              <a:t>, etc. ) that accepts connections in order to serve HTTP requests by sending HTTP response messages.</a:t>
            </a:r>
          </a:p>
          <a:p>
            <a:pPr indent="0" lvl="1" marL="454533">
              <a:buNone/>
            </a:pPr>
            <a:r>
              <a:rPr b="1" dirty="0" err="1" lang="en-US" sz="1200">
                <a:solidFill>
                  <a:schemeClr val="tx1"/>
                </a:solidFill>
                <a:latin typeface="+mn-lt"/>
              </a:rPr>
              <a:t/>
            </a:r>
          </a:p>
          <a:p>
            <a:pPr indent="0" lvl="1" marL="454533">
              <a:buNone/>
            </a:pPr>
            <a:r>
              <a:rPr b="1" dirty="0" err="1" lang="en-US" sz="1200" u="sng">
                <a:solidFill>
                  <a:schemeClr val="tx1"/>
                </a:solidFill>
                <a:latin typeface="+mn-lt"/>
              </a:rPr>
              <a:t>GET </a:t>
            </a:r>
            <a:r>
              <a:rPr b="1" dirty="0" err="1" lang="en-US" sz="1200">
                <a:solidFill>
                  <a:schemeClr val="tx1"/>
                </a:solidFill>
                <a:latin typeface="+mn-lt"/>
              </a:rPr>
              <a:t>: </a:t>
            </a:r>
            <a:r>
              <a:rPr b="1" dirty="0" err="1" lang="en-US" sz="1200">
                <a:solidFill>
                  <a:schemeClr val="tx1"/>
                </a:solidFill>
                <a:latin typeface="+mn-lt"/>
              </a:rPr>
              <a:t>The GET method is used to retrieve information from the given server using a given URI. Requests using GET should only retrieve data and should have no other effect on the data.  </a:t>
            </a:r>
          </a:p>
          <a:p>
            <a:pPr indent="0" lvl="1" marL="454533">
              <a:buNone/>
            </a:pPr>
            <a:r>
              <a:rPr b="1" dirty="0" err="1" lang="en-US" sz="1200">
                <a:solidFill>
                  <a:schemeClr val="tx1"/>
                </a:solidFill>
                <a:latin typeface="+mn-lt"/>
              </a:rPr>
              <a:t/>
            </a:r>
          </a:p>
          <a:p>
            <a:pPr indent="0" lvl="1" marL="454533">
              <a:buNone/>
            </a:pPr>
            <a:r>
              <a:rPr b="1" dirty="0" err="1" lang="en-US" sz="1200" u="sng">
                <a:solidFill>
                  <a:schemeClr val="tx1"/>
                </a:solidFill>
                <a:latin typeface="+mn-lt"/>
              </a:rPr>
              <a:t>POST </a:t>
            </a:r>
            <a:r>
              <a:rPr b="1" dirty="0" err="1" lang="en-US" sz="1200">
                <a:solidFill>
                  <a:schemeClr val="tx1"/>
                </a:solidFill>
                <a:latin typeface="+mn-lt"/>
              </a:rPr>
              <a:t>: </a:t>
            </a:r>
            <a:r>
              <a:rPr b="1" dirty="0" err="1" lang="en-US" sz="1200">
                <a:solidFill>
                  <a:schemeClr val="tx1"/>
                </a:solidFill>
                <a:latin typeface="+mn-lt"/>
              </a:rPr>
              <a:t>A</a:t>
            </a:r>
            <a:r>
              <a:rPr b="1" dirty="0" err="1" lang="en-US" sz="1200">
                <a:solidFill>
                  <a:schemeClr val="tx1"/>
                </a:solidFill>
                <a:latin typeface="+mn-lt"/>
              </a:rPr>
              <a:t> POST request is used to send data to the server, for example, customer information, file upload, etc. using HTML forms.  </a:t>
            </a:r>
          </a:p>
          <a:p>
            <a:pPr indent="0" lvl="1" marL="454533">
              <a:buNone/>
            </a:pPr>
            <a:r>
              <a:rPr b="1" dirty="0" err="1" lang="en-US" sz="1200">
                <a:solidFill>
                  <a:schemeClr val="tx1"/>
                </a:solidFill>
                <a:latin typeface="+mn-lt"/>
              </a:rPr>
              <a:t/>
            </a:r>
          </a:p>
          <a:p>
            <a:pPr indent="0" lvl="1" marL="454533">
              <a:buNone/>
            </a:pPr>
            <a:r>
              <a:rPr b="1" dirty="0" err="1" lang="en-US" sz="1200" u="sng">
                <a:solidFill>
                  <a:schemeClr val="tx1"/>
                </a:solidFill>
                <a:latin typeface="+mn-lt"/>
              </a:rPr>
              <a:t>PUT </a:t>
            </a:r>
            <a:r>
              <a:rPr b="1" dirty="0" err="1" lang="en-US" sz="1200">
                <a:solidFill>
                  <a:schemeClr val="tx1"/>
                </a:solidFill>
                <a:latin typeface="+mn-lt"/>
              </a:rPr>
              <a:t>: </a:t>
            </a:r>
            <a:r>
              <a:rPr b="1" dirty="0" err="1" lang="en-US" sz="1200">
                <a:solidFill>
                  <a:schemeClr val="tx1"/>
                </a:solidFill>
                <a:latin typeface="+mn-lt"/>
              </a:rPr>
              <a:t>Replaces all the current representations of the target resource with the uploaded content.  </a:t>
            </a:r>
          </a:p>
          <a:p>
            <a:pPr indent="0" lvl="1" marL="454533">
              <a:buNone/>
            </a:pPr>
            <a:r>
              <a:rPr b="1" dirty="0" err="1" lang="en-US" sz="1200">
                <a:solidFill>
                  <a:schemeClr val="tx1"/>
                </a:solidFill>
                <a:latin typeface="+mn-lt"/>
              </a:rPr>
              <a:t/>
            </a:r>
          </a:p>
          <a:p>
            <a:pPr indent="0" lvl="1" marL="454533">
              <a:buNone/>
            </a:pPr>
            <a:r>
              <a:rPr b="1" dirty="0" err="1" lang="en-US" sz="1200" u="sng">
                <a:solidFill>
                  <a:schemeClr val="tx1"/>
                </a:solidFill>
                <a:latin typeface="+mn-lt"/>
              </a:rPr>
              <a:t>DELETE </a:t>
            </a:r>
            <a:r>
              <a:rPr b="1" dirty="0" err="1" lang="en-US" sz="1200">
                <a:solidFill>
                  <a:schemeClr val="tx1"/>
                </a:solidFill>
                <a:latin typeface="+mn-lt"/>
              </a:rPr>
              <a:t>: </a:t>
            </a:r>
            <a:r>
              <a:rPr b="1" dirty="0" err="1" lang="en-US" sz="1200">
                <a:solidFill>
                  <a:schemeClr val="tx1"/>
                </a:solidFill>
                <a:latin typeface="+mn-lt"/>
              </a:rPr>
              <a:t>Removes all the current representations of the target resource given by URI.</a:t>
            </a:r>
          </a:p>
          <a:p>
            <a:pPr indent="0" lvl="1" marL="454533">
              <a:buNone/>
            </a:pPr>
            <a:r>
              <a:rPr b="1" dirty="0" err="1" lang="en-US" sz="1200">
                <a:solidFill>
                  <a:schemeClr val="tx1"/>
                </a:solidFill>
                <a:latin typeface="+mn-lt"/>
              </a:rPr>
              <a:t/>
            </a:r>
          </a:p>
          <a:p>
            <a:pPr indent="0" lvl="1" marL="454533">
              <a:buNone/>
            </a:pPr>
            <a:r>
              <a:rPr b="1" dirty="0" lang="en-US" sz="1200">
                <a:latin typeface="+mn-lt"/>
              </a:rPr>
              <a:t/>
            </a:r>
            <a:endParaRPr b="1" dirty="0" lang="en-US" sz="1200">
              <a:latin typeface="+mn-lt"/>
            </a:endParaRPr>
          </a:p>
        </p:txBody>
      </p:sp>
    </p:spTree>
  </p:cSld>
  <p:clrMapOvr>
    <a:masterClrMapping/>
  </p:clrMapOvr>
</p:sld>
</file>

<file path=ppt/slides/slide27.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14">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321256"/>
            <a:ext cx="7670800" cy="708419"/>
          </a:xfrm>
        </p:spPr>
        <p:txBody>
          <a:bodyPr rtlCol="0" vert="horz"/>
          <a:lstStyle/>
          <a:p>
            <a:pPr/>
            <a:r>
              <a:rPr dirty="0" lang="en-US"/>
              <a:t/>
            </a:r>
            <a:endParaRPr dirty="0" lang="en-US"/>
          </a:p>
        </p:txBody>
      </p:sp>
      <p:sp>
        <p:nvSpPr>
          <p:cNvPr id="3" name="Content Placeholder 2"/>
          <p:cNvSpPr>
            <a:spLocks noChangeAspect="false" noGrp="true"/>
          </p:cNvSpPr>
          <p:nvPr>
            <p:ph idx="1"/>
          </p:nvPr>
        </p:nvSpPr>
        <p:spPr/>
        <p:txBody>
          <a:bodyPr rtlCol="0" vert="horz"/>
          <a:lstStyle/>
          <a:p>
            <a:pPr/>
            <a:r>
              <a:rPr dirty="0" lang="en-US"/>
              <a:t/>
            </a:r>
            <a:endParaRPr dirty="0" lang="en-US"/>
          </a:p>
        </p:txBody>
      </p:sp>
      <p:pic>
        <p:nvPicPr>
          <p:cNvPr id="4" name=""/>
          <p:cNvPicPr>
            <a:picLocks noChangeAspect="true"/>
          </p:cNvPicPr>
          <p:nvPr/>
        </p:nvPicPr>
        <p:blipFill>
          <a:blip r:embed="rId2"/>
          <a:stretch>
            <a:fillRect/>
          </a:stretch>
        </p:blipFill>
        <p:spPr>
          <a:xfrm flipH="false" flipV="false" rot="0">
            <a:off x="1342747" y="203105"/>
            <a:ext cx="6184528" cy="4737716"/>
          </a:xfrm>
          <a:prstGeom prst="rect">
            <a:avLst/>
          </a:prstGeom>
        </p:spPr>
      </p:pic>
    </p:spTree>
  </p:cSld>
  <p:clrMapOvr>
    <a:masterClrMapping/>
  </p:clrMapOvr>
</p:sld>
</file>

<file path=ppt/slides/slide28.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15">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321256"/>
            <a:ext cx="7670800" cy="708419"/>
          </a:xfrm>
        </p:spPr>
        <p:txBody>
          <a:bodyPr rtlCol="0" vert="horz"/>
          <a:lstStyle/>
          <a:p>
            <a:pPr/>
            <a:r>
              <a:rPr dirty="0" lang="en-US"/>
              <a:t>HTTP</a:t>
            </a:r>
            <a:r>
              <a:rPr dirty="0" lang="en-US"/>
              <a:t> Protocol</a:t>
            </a:r>
            <a:endParaRPr dirty="0" lang="en-US"/>
          </a:p>
        </p:txBody>
      </p:sp>
      <p:sp>
        <p:nvSpPr>
          <p:cNvPr id="3" name="Content Placeholder 2"/>
          <p:cNvSpPr>
            <a:spLocks noGrp="true"/>
          </p:cNvSpPr>
          <p:nvPr>
            <p:ph idx="1"/>
          </p:nvPr>
        </p:nvSpPr>
        <p:spPr>
          <a:xfrm rot="0">
            <a:off x="0" y="1029675"/>
            <a:ext cx="7662332" cy="3837357"/>
          </a:xfrm>
        </p:spPr>
        <p:txBody>
          <a:bodyPr rtlCol="0" vert="horz"/>
          <a:lstStyle/>
          <a:p>
            <a:pPr indent="0" lvl="1" marL="454533">
              <a:buNone/>
            </a:pPr>
            <a:r>
              <a:rPr b="1" dirty="0" err="1" lang="en-US" sz="1200">
                <a:solidFill>
                  <a:schemeClr val="tx1"/>
                </a:solidFill>
                <a:latin typeface="+mn-lt"/>
              </a:rPr>
              <a:t>Headers: </a:t>
            </a:r>
          </a:p>
          <a:p>
            <a:pPr indent="0" lvl="1" marL="454533">
              <a:buNone/>
            </a:pPr>
            <a:r>
              <a:rPr b="1" dirty="0" err="1" lang="en-US" sz="1200" u="none">
                <a:solidFill>
                  <a:schemeClr val="tx1"/>
                </a:solidFill>
                <a:latin typeface="+mn-lt"/>
              </a:rPr>
              <a:t>Headers is the angular class that is used to configure request headers. Find the sample Headers instantiation.</a:t>
            </a:r>
          </a:p>
          <a:p>
            <a:pPr indent="0" lvl="1" marL="454533">
              <a:buNone/>
            </a:pPr>
            <a:r>
              <a:rPr b="1" dirty="0" err="1" lang="en-US" sz="1200" u="none">
                <a:solidFill>
                  <a:schemeClr val="tx1"/>
                </a:solidFill>
                <a:latin typeface="+mn-lt"/>
              </a:rPr>
              <a:t/>
            </a:r>
          </a:p>
          <a:p>
            <a:pPr indent="0" lvl="1" marL="454533">
              <a:buNone/>
            </a:pPr>
            <a:r>
              <a:rPr b="1" dirty="0" lang="en-US" sz="1200">
                <a:latin typeface="+mn-lt"/>
              </a:rPr>
              <a:t/>
            </a:r>
            <a:endParaRPr b="1" dirty="0" lang="en-US" sz="1200">
              <a:latin typeface="+mn-lt"/>
            </a:endParaRPr>
          </a:p>
        </p:txBody>
      </p:sp>
      <p:pic>
        <p:nvPicPr>
          <p:cNvPr id="4" name=""/>
          <p:cNvPicPr>
            <a:picLocks noChangeAspect="true"/>
          </p:cNvPicPr>
          <p:nvPr/>
        </p:nvPicPr>
        <p:blipFill>
          <a:blip r:embed="rId2"/>
          <a:stretch>
            <a:fillRect/>
          </a:stretch>
        </p:blipFill>
        <p:spPr>
          <a:xfrm flipH="false" flipV="false" rot="0">
            <a:off x="1447077" y="1615715"/>
            <a:ext cx="6074194" cy="1912494"/>
          </a:xfrm>
          <a:prstGeom prst="rect">
            <a:avLst/>
          </a:prstGeom>
        </p:spPr>
      </p:pic>
    </p:spTree>
  </p:cSld>
  <p:clrMapOvr>
    <a:masterClrMapping/>
  </p:clrMapOvr>
</p:sld>
</file>

<file path=ppt/slides/slide29.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16">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321256"/>
            <a:ext cx="7670800" cy="708419"/>
          </a:xfrm>
        </p:spPr>
        <p:txBody>
          <a:bodyPr rtlCol="0" vert="horz"/>
          <a:lstStyle/>
          <a:p>
            <a:pPr/>
            <a:r>
              <a:rPr dirty="0" lang="en-US"/>
              <a:t>Angular</a:t>
            </a:r>
            <a:r>
              <a:rPr dirty="0" lang="en-US"/>
              <a:t> 4</a:t>
            </a:r>
            <a:endParaRPr dirty="0" lang="en-US"/>
          </a:p>
        </p:txBody>
      </p:sp>
      <p:sp>
        <p:nvSpPr>
          <p:cNvPr id="3" name="Content Placeholder 2"/>
          <p:cNvSpPr>
            <a:spLocks noGrp="true"/>
          </p:cNvSpPr>
          <p:nvPr>
            <p:ph idx="1"/>
          </p:nvPr>
        </p:nvSpPr>
        <p:spPr>
          <a:xfrm rot="0">
            <a:off x="461433" y="1029675"/>
            <a:ext cx="7662332" cy="3837357"/>
          </a:xfrm>
        </p:spPr>
        <p:txBody>
          <a:bodyPr rtlCol="0" vert="horz"/>
          <a:lstStyle/>
          <a:p>
            <a:pPr indent="0" lvl="1" marL="454533">
              <a:buNone/>
            </a:pPr>
            <a:r>
              <a:rPr dirty="0" lang="en-US"/>
              <a:t/>
            </a:r>
          </a:p>
          <a:p>
            <a:pPr indent="0" lvl="1" marL="454533">
              <a:buNone/>
            </a:pPr>
            <a:r>
              <a:rPr b="1" dirty="0" i="0" lang="en-US" sz="3600" u="none">
                <a:solidFill>
                  <a:schemeClr val="tx1"/>
                </a:solidFill>
                <a:latin typeface="+mn-lt"/>
              </a:rPr>
              <a:t>How does </a:t>
            </a:r>
            <a:r>
              <a:rPr b="1" dirty="0" err="1" i="0" lang="en-US" sz="3600" u="none">
                <a:solidFill>
                  <a:schemeClr val="tx1"/>
                </a:solidFill>
                <a:latin typeface="+mn-lt"/>
              </a:rPr>
              <a:t>Frontend</a:t>
            </a:r>
            <a:r>
              <a:rPr b="1" dirty="0" i="0" lang="en-US" sz="3600" u="none">
                <a:solidFill>
                  <a:schemeClr val="tx1"/>
                </a:solidFill>
                <a:latin typeface="+mn-lt"/>
              </a:rPr>
              <a:t> communicates with the REST Server??</a:t>
            </a:r>
            <a:endParaRPr b="1" dirty="0" i="0" lang="en-US" sz="3600" u="none">
              <a:solidFill>
                <a:schemeClr val="tx1"/>
              </a:solidFill>
              <a:latin typeface="+mn-lt"/>
            </a:endParaRPr>
          </a:p>
        </p:txBody>
      </p:sp>
    </p:spTree>
  </p:cSld>
  <p:clrMapOvr>
    <a:masterClrMapping/>
  </p:clrMapOvr>
</p:sld>
</file>

<file path=ppt/slides/slide3.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3">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321256"/>
            <a:ext cx="7670800" cy="708419"/>
          </a:xfrm>
        </p:spPr>
        <p:txBody>
          <a:bodyPr rtlCol="0" vert="horz"/>
          <a:lstStyle/>
          <a:p>
            <a:pPr/>
            <a:r>
              <a:rPr dirty="0" lang="en-US"/>
              <a:t>Angular</a:t>
            </a:r>
            <a:r>
              <a:rPr dirty="0" lang="en-US"/>
              <a:t> 4</a:t>
            </a:r>
            <a:endParaRPr dirty="0" lang="en-US"/>
          </a:p>
        </p:txBody>
      </p:sp>
      <p:sp>
        <p:nvSpPr>
          <p:cNvPr id="3" name="Content Placeholder 2"/>
          <p:cNvSpPr>
            <a:spLocks noGrp="true"/>
          </p:cNvSpPr>
          <p:nvPr>
            <p:ph idx="1"/>
          </p:nvPr>
        </p:nvSpPr>
        <p:spPr>
          <a:xfrm rot="0">
            <a:off x="461433" y="1029675"/>
            <a:ext cx="7662332" cy="3837357"/>
          </a:xfrm>
        </p:spPr>
        <p:txBody>
          <a:bodyPr rtlCol="0" vert="horz"/>
          <a:lstStyle/>
          <a:p>
            <a:pPr indent="0" lvl="1" marL="454533">
              <a:buNone/>
            </a:pPr>
            <a:r>
              <a:rPr dirty="0" lang="en-US"/>
              <a:t/>
            </a:r>
          </a:p>
          <a:p>
            <a:pPr indent="0" lvl="4" marL="1768983">
              <a:buNone/>
            </a:pPr>
            <a:r>
              <a:rPr b="1" dirty="0" i="0" lang="en-US" sz="3400" u="none">
                <a:solidFill>
                  <a:schemeClr val="tx1">
                    <a:lumMod val="95000"/>
                    <a:lumOff val="5000"/>
                  </a:schemeClr>
                </a:solidFill>
                <a:latin typeface="+mn-lt"/>
              </a:rPr>
              <a:t>What is Angular 4?</a:t>
            </a:r>
            <a:endParaRPr b="1" dirty="0" i="0" lang="en-US" sz="3400" u="none">
              <a:solidFill>
                <a:schemeClr val="tx1">
                  <a:lumMod val="95000"/>
                  <a:lumOff val="5000"/>
                </a:schemeClr>
              </a:solidFill>
              <a:latin typeface="+mn-lt"/>
            </a:endParaRPr>
          </a:p>
        </p:txBody>
      </p:sp>
    </p:spTree>
  </p:cSld>
  <p:clrMapOvr>
    <a:masterClrMapping/>
  </p:clrMapOvr>
</p:sld>
</file>

<file path=ppt/slides/slide30.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17">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321256"/>
            <a:ext cx="7670800" cy="708419"/>
          </a:xfrm>
        </p:spPr>
        <p:txBody>
          <a:bodyPr rtlCol="0" vert="horz"/>
          <a:lstStyle/>
          <a:p>
            <a:pPr/>
            <a:r>
              <a:rPr dirty="0" lang="en-US"/>
              <a:t>Angular 4</a:t>
            </a:r>
            <a:endParaRPr dirty="0" lang="en-US"/>
          </a:p>
        </p:txBody>
      </p:sp>
      <p:sp>
        <p:nvSpPr>
          <p:cNvPr id="3" name="Content Placeholder 2"/>
          <p:cNvSpPr>
            <a:spLocks noGrp="true"/>
          </p:cNvSpPr>
          <p:nvPr>
            <p:ph idx="1"/>
          </p:nvPr>
        </p:nvSpPr>
        <p:spPr>
          <a:xfrm rot="0">
            <a:off x="461433" y="1029675"/>
            <a:ext cx="7662332" cy="3837357"/>
          </a:xfrm>
        </p:spPr>
        <p:txBody>
          <a:bodyPr rtlCol="0" vert="horz"/>
          <a:lstStyle/>
          <a:p>
            <a:pPr indent="0" lvl="1" marL="454533">
              <a:buNone/>
            </a:pPr>
            <a:r>
              <a:rPr dirty="0" lang="en-US"/>
              <a:t/>
            </a:r>
          </a:p>
          <a:p>
            <a:pPr indent="0" lvl="1" marL="454533">
              <a:buNone/>
            </a:pPr>
            <a:r>
              <a:rPr dirty="0" lang="en-US"/>
              <a:t/>
            </a:r>
          </a:p>
          <a:p>
            <a:pPr indent="0" lvl="1" marL="454533">
              <a:buNone/>
            </a:pPr>
            <a:r>
              <a:rPr b="1" dirty="0" lang="en-US" sz="1200">
                <a:latin typeface="+mn-lt"/>
              </a:rPr>
              <a:t/>
            </a:r>
            <a:endParaRPr b="1" dirty="0" lang="en-US" sz="1200">
              <a:latin typeface="+mn-lt"/>
            </a:endParaRPr>
          </a:p>
        </p:txBody>
      </p:sp>
      <p:pic>
        <p:nvPicPr>
          <p:cNvPr id="4" name=""/>
          <p:cNvPicPr>
            <a:picLocks noChangeAspect="true"/>
          </p:cNvPicPr>
          <p:nvPr/>
        </p:nvPicPr>
        <p:blipFill>
          <a:blip r:embed="rId2"/>
          <a:stretch>
            <a:fillRect/>
          </a:stretch>
        </p:blipFill>
        <p:spPr>
          <a:xfrm flipH="false" flipV="false" rot="0">
            <a:off x="2014537" y="328612"/>
            <a:ext cx="5114925" cy="4486275"/>
          </a:xfrm>
          <a:prstGeom prst="rect">
            <a:avLst/>
          </a:prstGeom>
        </p:spPr>
      </p:pic>
    </p:spTree>
  </p:cSld>
  <p:clrMapOvr>
    <a:masterClrMapping/>
  </p:clrMapOvr>
</p:sld>
</file>

<file path=ppt/slides/slide31.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18">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321256"/>
            <a:ext cx="7670800" cy="708419"/>
          </a:xfrm>
        </p:spPr>
        <p:txBody>
          <a:bodyPr rtlCol="0" vert="horz"/>
          <a:lstStyle/>
          <a:p>
            <a:pPr/>
            <a:r>
              <a:rPr dirty="0" lang="en-US"/>
              <a:t>Angular 4</a:t>
            </a:r>
            <a:endParaRPr dirty="0" lang="en-US"/>
          </a:p>
        </p:txBody>
      </p:sp>
      <p:sp>
        <p:nvSpPr>
          <p:cNvPr id="3" name="Content Placeholder 2"/>
          <p:cNvSpPr>
            <a:spLocks noGrp="true"/>
          </p:cNvSpPr>
          <p:nvPr>
            <p:ph idx="1"/>
          </p:nvPr>
        </p:nvSpPr>
        <p:spPr>
          <a:xfrm rot="0">
            <a:off x="0" y="1029675"/>
            <a:ext cx="7662332" cy="3837357"/>
          </a:xfrm>
        </p:spPr>
        <p:txBody>
          <a:bodyPr rtlCol="0" vert="horz"/>
          <a:lstStyle/>
          <a:p>
            <a:pPr indent="0" lvl="1" marL="454533">
              <a:buNone/>
            </a:pPr>
            <a:r>
              <a:rPr b="1" dirty="0" lang="en-US" sz="1200">
                <a:solidFill>
                  <a:schemeClr val="tx1"/>
                </a:solidFill>
                <a:latin typeface="+mn-lt"/>
              </a:rPr>
              <a:t>The</a:t>
            </a:r>
            <a:r>
              <a:rPr b="1" dirty="0" lang="en-US" sz="1200">
                <a:solidFill>
                  <a:schemeClr val="tx1"/>
                </a:solidFill>
                <a:latin typeface="+mn-lt"/>
              </a:rPr>
              <a:t> way the </a:t>
            </a:r>
            <a:r>
              <a:rPr b="1" dirty="0" err="1" lang="en-US" sz="1200">
                <a:solidFill>
                  <a:schemeClr val="tx1"/>
                </a:solidFill>
                <a:latin typeface="+mn-lt"/>
              </a:rPr>
              <a:t>F</a:t>
            </a:r>
            <a:r>
              <a:rPr b="1" dirty="0" err="1" lang="en-US" sz="1200">
                <a:solidFill>
                  <a:schemeClr val="tx1"/>
                </a:solidFill>
                <a:latin typeface="+mn-lt"/>
              </a:rPr>
              <a:t>rontend</a:t>
            </a:r>
            <a:r>
              <a:rPr b="1" dirty="0" lang="en-US" sz="1200">
                <a:solidFill>
                  <a:schemeClr val="tx1"/>
                </a:solidFill>
                <a:latin typeface="+mn-lt"/>
              </a:rPr>
              <a:t> and </a:t>
            </a:r>
            <a:r>
              <a:rPr b="1" dirty="0" err="1" lang="en-US" sz="1200">
                <a:solidFill>
                  <a:schemeClr val="tx1"/>
                </a:solidFill>
                <a:latin typeface="+mn-lt"/>
              </a:rPr>
              <a:t>Backend</a:t>
            </a:r>
            <a:r>
              <a:rPr b="1" dirty="0" lang="en-US" sz="1200">
                <a:solidFill>
                  <a:schemeClr val="tx1"/>
                </a:solidFill>
                <a:latin typeface="+mn-lt"/>
              </a:rPr>
              <a:t> communicates </a:t>
            </a:r>
            <a:r>
              <a:rPr b="1" dirty="0" lang="en-US" sz="1200">
                <a:solidFill>
                  <a:schemeClr val="tx1"/>
                </a:solidFill>
                <a:latin typeface="+mn-lt"/>
              </a:rPr>
              <a:t>is by using the HTTP requests.</a:t>
            </a:r>
          </a:p>
          <a:p>
            <a:pPr indent="0" lvl="1" marL="454533">
              <a:buNone/>
            </a:pPr>
            <a:r>
              <a:rPr b="1" dirty="0" lang="en-US" sz="1200">
                <a:solidFill>
                  <a:schemeClr val="tx1"/>
                </a:solidFill>
                <a:latin typeface="+mn-lt"/>
              </a:rPr>
              <a:t/>
            </a:r>
          </a:p>
          <a:p>
            <a:pPr indent="0" lvl="1" marL="454533">
              <a:buNone/>
            </a:pPr>
            <a:r>
              <a:rPr b="1" dirty="0" lang="en-US" sz="1200">
                <a:solidFill>
                  <a:schemeClr val="tx1"/>
                </a:solidFill>
                <a:latin typeface="+mn-lt"/>
              </a:rPr>
              <a:t>We will take as an example , the registration of a new user.</a:t>
            </a:r>
          </a:p>
          <a:p>
            <a:pPr indent="0" lvl="1" marL="454533">
              <a:buNone/>
            </a:pPr>
            <a:r>
              <a:rPr b="1" dirty="0" lang="en-US" sz="1200">
                <a:solidFill>
                  <a:schemeClr val="tx1"/>
                </a:solidFill>
                <a:latin typeface="+mn-lt"/>
              </a:rPr>
              <a:t/>
            </a:r>
          </a:p>
          <a:p>
            <a:pPr indent="0" lvl="1" marL="454533">
              <a:buNone/>
            </a:pPr>
            <a:r>
              <a:rPr b="1" dirty="0" lang="en-US" sz="1200">
                <a:solidFill>
                  <a:schemeClr val="tx1"/>
                </a:solidFill>
                <a:latin typeface="+mn-lt"/>
              </a:rPr>
              <a:t/>
            </a:r>
          </a:p>
          <a:p>
            <a:pPr indent="0" lvl="1" marL="454533">
              <a:buNone/>
            </a:pPr>
            <a:r>
              <a:rPr b="1" dirty="0" lang="en-US" sz="1200">
                <a:latin typeface="+mn-lt"/>
              </a:rPr>
              <a:t/>
            </a:r>
            <a:endParaRPr b="1" dirty="0" lang="en-US" sz="1200">
              <a:latin typeface="+mn-lt"/>
            </a:endParaRPr>
          </a:p>
        </p:txBody>
      </p:sp>
      <p:pic>
        <p:nvPicPr>
          <p:cNvPr id="4" name=""/>
          <p:cNvPicPr>
            <a:picLocks noChangeAspect="true"/>
          </p:cNvPicPr>
          <p:nvPr/>
        </p:nvPicPr>
        <p:blipFill>
          <a:blip r:embed="rId2"/>
          <a:stretch>
            <a:fillRect/>
          </a:stretch>
        </p:blipFill>
        <p:spPr>
          <a:xfrm flipH="false" flipV="false" rot="0">
            <a:off x="506943" y="1898517"/>
            <a:ext cx="7571312" cy="2099673"/>
          </a:xfrm>
          <a:prstGeom prst="rect">
            <a:avLst/>
          </a:prstGeom>
        </p:spPr>
      </p:pic>
      <p:pic>
        <p:nvPicPr>
          <p:cNvPr id="5" name=""/>
          <p:cNvPicPr>
            <a:picLocks noChangeAspect="true"/>
          </p:cNvPicPr>
          <p:nvPr/>
        </p:nvPicPr>
        <p:blipFill>
          <a:blip r:embed="rId3"/>
          <a:stretch>
            <a:fillRect/>
          </a:stretch>
        </p:blipFill>
        <p:spPr>
          <a:xfrm flipH="false" flipV="false" rot="0">
            <a:off x="457200" y="4309795"/>
            <a:ext cx="5162550" cy="304800"/>
          </a:xfrm>
          <a:prstGeom prst="rect">
            <a:avLst/>
          </a:prstGeom>
        </p:spPr>
      </p:pic>
      <p:pic>
        <p:nvPicPr>
          <p:cNvPr id="6" name=""/>
          <p:cNvPicPr>
            <a:picLocks noChangeAspect="true"/>
          </p:cNvPicPr>
          <p:nvPr/>
        </p:nvPicPr>
        <p:blipFill>
          <a:blip r:embed="rId4"/>
          <a:stretch>
            <a:fillRect/>
          </a:stretch>
        </p:blipFill>
        <p:spPr>
          <a:xfrm flipH="false" flipV="false" rot="0">
            <a:off x="6698590" y="4309795"/>
            <a:ext cx="1171575" cy="304800"/>
          </a:xfrm>
          <a:prstGeom prst="rect">
            <a:avLst/>
          </a:prstGeom>
        </p:spPr>
      </p:pic>
      <p:sp>
        <p:nvSpPr>
          <p:cNvPr id="7" name=""/>
          <p:cNvSpPr txBox="1"/>
          <p:nvPr/>
        </p:nvSpPr>
        <p:spPr>
          <a:xfrm flipH="false" flipV="false" rot="0">
            <a:off x="5821970" y="3840654"/>
            <a:ext cx="787619" cy="245016"/>
          </a:xfrm>
          <a:prstGeom prst="rect">
            <a:avLst/>
          </a:prstGeom>
        </p:spPr>
        <p:txBody>
          <a:bodyPr bIns="47625" lIns="95250" rIns="95250" rtlCol="0" tIns="47625" vert="horz">
            <a:spAutoFit/>
          </a:bodyPr>
          <a:lstStyle/>
          <a:p>
            <a:pPr/>
            <a:r>
              <a:rPr dirty="0" lang="en-US"/>
              <a:t> </a:t>
            </a:r>
            <a:r>
              <a:rPr dirty="0" lang="en-US" sz="6000"/>
              <a:t>+</a:t>
            </a:r>
            <a:endParaRPr dirty="0" lang="en-US" sz="6000"/>
          </a:p>
        </p:txBody>
      </p:sp>
    </p:spTree>
  </p:cSld>
  <p:clrMapOvr>
    <a:masterClrMapping/>
  </p:clrMapOvr>
</p:sld>
</file>

<file path=ppt/slides/slide32.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19">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321256"/>
            <a:ext cx="7670800" cy="708419"/>
          </a:xfrm>
        </p:spPr>
        <p:txBody>
          <a:bodyPr rtlCol="0" vert="horz"/>
          <a:lstStyle/>
          <a:p>
            <a:pPr/>
            <a:r>
              <a:rPr dirty="0" lang="en-US"/>
              <a:t>Angular</a:t>
            </a:r>
            <a:r>
              <a:rPr dirty="0" lang="en-US"/>
              <a:t> 4</a:t>
            </a:r>
            <a:endParaRPr dirty="0" lang="en-US"/>
          </a:p>
        </p:txBody>
      </p:sp>
      <p:sp>
        <p:nvSpPr>
          <p:cNvPr id="3" name="Content Placeholder 2"/>
          <p:cNvSpPr>
            <a:spLocks noGrp="true"/>
          </p:cNvSpPr>
          <p:nvPr>
            <p:ph idx="1"/>
          </p:nvPr>
        </p:nvSpPr>
        <p:spPr>
          <a:xfrm rot="0">
            <a:off x="461433" y="1029675"/>
            <a:ext cx="7662332" cy="3837357"/>
          </a:xfrm>
        </p:spPr>
        <p:txBody>
          <a:bodyPr rtlCol="0" vert="horz"/>
          <a:lstStyle/>
          <a:p>
            <a:pPr indent="0" lvl="2" marL="854583">
              <a:buNone/>
            </a:pPr>
            <a:r>
              <a:rPr dirty="0" lang="en-US"/>
              <a:t/>
            </a:r>
          </a:p>
          <a:p>
            <a:pPr indent="0" lvl="5" marL="2226183">
              <a:buNone/>
            </a:pPr>
            <a:r>
              <a:rPr b="1" dirty="0" i="0" lang="en-US" sz="3200" u="none">
                <a:solidFill>
                  <a:schemeClr val="tx1"/>
                </a:solidFill>
                <a:latin typeface="+mn-lt"/>
              </a:rPr>
              <a:t>Upload Picture</a:t>
            </a:r>
            <a:endParaRPr b="1" dirty="0" i="0" lang="en-US" sz="3200" u="none">
              <a:solidFill>
                <a:schemeClr val="tx1"/>
              </a:solidFill>
              <a:latin typeface="+mn-lt"/>
            </a:endParaRPr>
          </a:p>
        </p:txBody>
      </p:sp>
    </p:spTree>
  </p:cSld>
  <p:clrMapOvr>
    <a:masterClrMapping/>
  </p:clrMapOvr>
</p:sld>
</file>

<file path=ppt/slides/slide33.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20">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321256"/>
            <a:ext cx="7670800" cy="708419"/>
          </a:xfrm>
        </p:spPr>
        <p:txBody>
          <a:bodyPr rtlCol="0" vert="horz"/>
          <a:lstStyle/>
          <a:p>
            <a:pPr/>
            <a:r>
              <a:rPr dirty="0" lang="en-US"/>
              <a:t>Upload Picture</a:t>
            </a:r>
            <a:endParaRPr dirty="0" lang="en-US"/>
          </a:p>
        </p:txBody>
      </p:sp>
      <p:sp>
        <p:nvSpPr>
          <p:cNvPr id="3" name="Content Placeholder 2"/>
          <p:cNvSpPr>
            <a:spLocks noGrp="true"/>
          </p:cNvSpPr>
          <p:nvPr>
            <p:ph idx="1"/>
          </p:nvPr>
        </p:nvSpPr>
        <p:spPr>
          <a:xfrm rot="0">
            <a:off x="102813" y="1029675"/>
            <a:ext cx="7662332" cy="3837357"/>
          </a:xfrm>
        </p:spPr>
        <p:txBody>
          <a:bodyPr rtlCol="0" vert="horz"/>
          <a:lstStyle/>
          <a:p>
            <a:pPr indent="0" lvl="1" marL="454533">
              <a:buNone/>
            </a:pPr>
            <a:r>
              <a:rPr b="1" dirty="0" lang="en-US" sz="1200">
                <a:solidFill>
                  <a:schemeClr val="tx1"/>
                </a:solidFill>
                <a:latin typeface="+mn-lt"/>
              </a:rPr>
              <a:t>To</a:t>
            </a:r>
            <a:r>
              <a:rPr b="1" dirty="0" err="1" lang="en-US" sz="1200">
                <a:solidFill>
                  <a:schemeClr val="tx1"/>
                </a:solidFill>
                <a:latin typeface="+mn-lt"/>
              </a:rPr>
              <a:t> </a:t>
            </a:r>
            <a:r>
              <a:rPr b="1" dirty="0" lang="en-US" sz="1200">
                <a:solidFill>
                  <a:schemeClr val="tx1"/>
                </a:solidFill>
                <a:latin typeface="+mn-lt"/>
              </a:rPr>
              <a:t>upload</a:t>
            </a:r>
            <a:r>
              <a:rPr b="1" dirty="0" err="1" lang="en-US" sz="1200">
                <a:solidFill>
                  <a:schemeClr val="tx1"/>
                </a:solidFill>
                <a:latin typeface="+mn-lt"/>
              </a:rPr>
              <a:t> </a:t>
            </a:r>
            <a:r>
              <a:rPr b="1" dirty="0" lang="en-US" sz="1200">
                <a:solidFill>
                  <a:schemeClr val="tx1"/>
                </a:solidFill>
                <a:latin typeface="+mn-lt"/>
              </a:rPr>
              <a:t>a</a:t>
            </a:r>
            <a:r>
              <a:rPr b="1" dirty="0" err="1" lang="en-US" sz="1200">
                <a:solidFill>
                  <a:schemeClr val="tx1"/>
                </a:solidFill>
                <a:latin typeface="+mn-lt"/>
              </a:rPr>
              <a:t> </a:t>
            </a:r>
            <a:r>
              <a:rPr b="1" dirty="0" lang="en-US" sz="1200">
                <a:solidFill>
                  <a:schemeClr val="tx1"/>
                </a:solidFill>
                <a:latin typeface="+mn-lt"/>
              </a:rPr>
              <a:t>picture</a:t>
            </a:r>
            <a:r>
              <a:rPr b="1" dirty="0" err="1" lang="en-US" sz="1200">
                <a:solidFill>
                  <a:schemeClr val="tx1"/>
                </a:solidFill>
                <a:latin typeface="+mn-lt"/>
              </a:rPr>
              <a:t>, </a:t>
            </a:r>
            <a:r>
              <a:rPr b="1" dirty="0" lang="en-US" sz="1200">
                <a:solidFill>
                  <a:schemeClr val="tx1"/>
                </a:solidFill>
                <a:latin typeface="+mn-lt"/>
              </a:rPr>
              <a:t>first</a:t>
            </a:r>
            <a:r>
              <a:rPr b="1" dirty="0" err="1" lang="en-US" sz="1200">
                <a:solidFill>
                  <a:schemeClr val="tx1"/>
                </a:solidFill>
                <a:latin typeface="+mn-lt"/>
              </a:rPr>
              <a:t> </a:t>
            </a:r>
            <a:r>
              <a:rPr b="1" dirty="0" lang="en-US" sz="1200">
                <a:solidFill>
                  <a:schemeClr val="tx1"/>
                </a:solidFill>
                <a:latin typeface="+mn-lt"/>
              </a:rPr>
              <a:t>we</a:t>
            </a:r>
            <a:r>
              <a:rPr b="1" dirty="0" err="1" lang="en-US" sz="1200">
                <a:solidFill>
                  <a:schemeClr val="tx1"/>
                </a:solidFill>
                <a:latin typeface="+mn-lt"/>
              </a:rPr>
              <a:t> </a:t>
            </a:r>
            <a:r>
              <a:rPr b="1" dirty="0" lang="en-US" sz="1200">
                <a:solidFill>
                  <a:schemeClr val="tx1"/>
                </a:solidFill>
                <a:latin typeface="+mn-lt"/>
              </a:rPr>
              <a:t>must</a:t>
            </a:r>
            <a:r>
              <a:rPr b="1" dirty="0" err="1" lang="en-US" sz="1200">
                <a:solidFill>
                  <a:schemeClr val="tx1"/>
                </a:solidFill>
                <a:latin typeface="+mn-lt"/>
              </a:rPr>
              <a:t> </a:t>
            </a:r>
            <a:r>
              <a:rPr b="1" dirty="0" lang="en-US" sz="1200">
                <a:solidFill>
                  <a:schemeClr val="tx1"/>
                </a:solidFill>
                <a:latin typeface="+mn-lt"/>
              </a:rPr>
              <a:t>declare</a:t>
            </a:r>
            <a:r>
              <a:rPr b="1" dirty="0" err="1" lang="en-US" sz="1200">
                <a:solidFill>
                  <a:schemeClr val="tx1"/>
                </a:solidFill>
                <a:latin typeface="+mn-lt"/>
              </a:rPr>
              <a:t> </a:t>
            </a:r>
            <a:r>
              <a:rPr b="1" dirty="0" lang="en-US" sz="1200">
                <a:solidFill>
                  <a:schemeClr val="tx1"/>
                </a:solidFill>
                <a:latin typeface="+mn-lt"/>
              </a:rPr>
              <a:t>our</a:t>
            </a:r>
            <a:r>
              <a:rPr b="1" dirty="0" err="1" lang="en-US" sz="1200">
                <a:solidFill>
                  <a:schemeClr val="tx1"/>
                </a:solidFill>
                <a:latin typeface="+mn-lt"/>
              </a:rPr>
              <a:t> </a:t>
            </a:r>
            <a:r>
              <a:rPr b="1" dirty="0" lang="en-US" sz="1200">
                <a:solidFill>
                  <a:schemeClr val="tx1"/>
                </a:solidFill>
                <a:latin typeface="+mn-lt"/>
              </a:rPr>
              <a:t>input</a:t>
            </a:r>
            <a:r>
              <a:rPr b="1" dirty="0" err="1" lang="en-US" sz="1200">
                <a:solidFill>
                  <a:schemeClr val="tx1"/>
                </a:solidFill>
                <a:latin typeface="+mn-lt"/>
              </a:rPr>
              <a:t> </a:t>
            </a:r>
            <a:r>
              <a:rPr b="1" dirty="0" lang="en-US" sz="1200">
                <a:solidFill>
                  <a:schemeClr val="tx1"/>
                </a:solidFill>
                <a:latin typeface="+mn-lt"/>
              </a:rPr>
              <a:t>in</a:t>
            </a:r>
            <a:r>
              <a:rPr b="1" dirty="0" err="1" lang="en-US" sz="1200">
                <a:solidFill>
                  <a:schemeClr val="tx1"/>
                </a:solidFill>
                <a:latin typeface="+mn-lt"/>
              </a:rPr>
              <a:t> </a:t>
            </a:r>
            <a:r>
              <a:rPr b="1" dirty="0" lang="en-US" sz="1200">
                <a:solidFill>
                  <a:schemeClr val="tx1"/>
                </a:solidFill>
                <a:latin typeface="+mn-lt"/>
              </a:rPr>
              <a:t>our</a:t>
            </a:r>
            <a:r>
              <a:rPr b="1" dirty="0" err="1" lang="en-US" sz="1200">
                <a:solidFill>
                  <a:schemeClr val="tx1"/>
                </a:solidFill>
                <a:latin typeface="+mn-lt"/>
              </a:rPr>
              <a:t> </a:t>
            </a:r>
            <a:r>
              <a:rPr b="1" dirty="0" lang="en-US" sz="1200">
                <a:solidFill>
                  <a:schemeClr val="tx1"/>
                </a:solidFill>
                <a:latin typeface="+mn-lt"/>
              </a:rPr>
              <a:t>HTML</a:t>
            </a:r>
            <a:r>
              <a:rPr b="1" dirty="0" err="1" lang="en-US" sz="1200">
                <a:solidFill>
                  <a:schemeClr val="tx1"/>
                </a:solidFill>
                <a:latin typeface="+mn-lt"/>
              </a:rPr>
              <a:t> </a:t>
            </a:r>
            <a:r>
              <a:rPr b="1" dirty="0" lang="en-US" sz="1200">
                <a:solidFill>
                  <a:schemeClr val="tx1"/>
                </a:solidFill>
                <a:latin typeface="+mn-lt"/>
              </a:rPr>
              <a:t>file</a:t>
            </a:r>
            <a:r>
              <a:rPr b="1" dirty="0" err="1" lang="en-US" sz="1200">
                <a:solidFill>
                  <a:schemeClr val="tx1"/>
                </a:solidFill>
                <a:latin typeface="+mn-lt"/>
              </a:rPr>
              <a:t>, </a:t>
            </a:r>
            <a:r>
              <a:rPr b="1" dirty="0" lang="en-US" sz="1200">
                <a:solidFill>
                  <a:schemeClr val="tx1"/>
                </a:solidFill>
                <a:latin typeface="+mn-lt"/>
              </a:rPr>
              <a:t>this</a:t>
            </a:r>
            <a:r>
              <a:rPr b="1" dirty="0" err="1" lang="en-US" sz="1200">
                <a:solidFill>
                  <a:schemeClr val="tx1"/>
                </a:solidFill>
                <a:latin typeface="+mn-lt"/>
              </a:rPr>
              <a:t> </a:t>
            </a:r>
            <a:r>
              <a:rPr b="1" dirty="0" lang="en-US" sz="1200">
                <a:solidFill>
                  <a:schemeClr val="tx1"/>
                </a:solidFill>
                <a:latin typeface="+mn-lt"/>
              </a:rPr>
              <a:t>type</a:t>
            </a:r>
            <a:r>
              <a:rPr b="1" dirty="0" err="1" lang="en-US" sz="1200">
                <a:solidFill>
                  <a:schemeClr val="tx1"/>
                </a:solidFill>
                <a:latin typeface="+mn-lt"/>
              </a:rPr>
              <a:t> </a:t>
            </a:r>
            <a:r>
              <a:rPr b="1" dirty="0" lang="en-US" sz="1200">
                <a:solidFill>
                  <a:schemeClr val="tx1"/>
                </a:solidFill>
                <a:latin typeface="+mn-lt"/>
              </a:rPr>
              <a:t>of</a:t>
            </a:r>
            <a:r>
              <a:rPr b="1" dirty="0" err="1" lang="en-US" sz="1200">
                <a:solidFill>
                  <a:schemeClr val="tx1"/>
                </a:solidFill>
                <a:latin typeface="+mn-lt"/>
              </a:rPr>
              <a:t> </a:t>
            </a:r>
            <a:r>
              <a:rPr b="1" dirty="0" lang="en-US" sz="1200">
                <a:solidFill>
                  <a:schemeClr val="tx1"/>
                </a:solidFill>
                <a:latin typeface="+mn-lt"/>
              </a:rPr>
              <a:t>input</a:t>
            </a:r>
            <a:r>
              <a:rPr b="1" dirty="0" err="1" lang="en-US" sz="1200">
                <a:solidFill>
                  <a:schemeClr val="tx1"/>
                </a:solidFill>
                <a:latin typeface="+mn-lt"/>
              </a:rPr>
              <a:t> </a:t>
            </a:r>
            <a:r>
              <a:rPr b="1" dirty="0" lang="en-US" sz="1200">
                <a:solidFill>
                  <a:schemeClr val="tx1"/>
                </a:solidFill>
                <a:latin typeface="+mn-lt"/>
              </a:rPr>
              <a:t>should</a:t>
            </a:r>
            <a:r>
              <a:rPr b="1" dirty="0" err="1" lang="en-US" sz="1200">
                <a:solidFill>
                  <a:schemeClr val="tx1"/>
                </a:solidFill>
                <a:latin typeface="+mn-lt"/>
              </a:rPr>
              <a:t> </a:t>
            </a:r>
            <a:r>
              <a:rPr b="1" dirty="0" lang="en-US" sz="1200">
                <a:solidFill>
                  <a:schemeClr val="tx1"/>
                </a:solidFill>
                <a:latin typeface="+mn-lt"/>
              </a:rPr>
              <a:t>be</a:t>
            </a:r>
            <a:r>
              <a:rPr b="1" dirty="0" err="1" lang="en-US" sz="1200">
                <a:solidFill>
                  <a:schemeClr val="tx1"/>
                </a:solidFill>
                <a:latin typeface="+mn-lt"/>
              </a:rPr>
              <a:t> </a:t>
            </a:r>
            <a:r>
              <a:rPr b="1" dirty="0" lang="en-US" sz="1200">
                <a:solidFill>
                  <a:schemeClr val="tx1"/>
                </a:solidFill>
                <a:latin typeface="+mn-lt"/>
              </a:rPr>
              <a:t>set</a:t>
            </a:r>
            <a:r>
              <a:rPr b="1" dirty="0" err="1" lang="en-US" sz="1200">
                <a:solidFill>
                  <a:schemeClr val="tx1"/>
                </a:solidFill>
                <a:latin typeface="+mn-lt"/>
              </a:rPr>
              <a:t> </a:t>
            </a:r>
            <a:r>
              <a:rPr b="1" dirty="0" lang="en-US" sz="1200">
                <a:solidFill>
                  <a:schemeClr val="tx1"/>
                </a:solidFill>
                <a:latin typeface="+mn-lt"/>
              </a:rPr>
              <a:t>with</a:t>
            </a:r>
            <a:r>
              <a:rPr b="1" dirty="0" err="1" lang="en-US" sz="1200">
                <a:solidFill>
                  <a:schemeClr val="tx1"/>
                </a:solidFill>
                <a:latin typeface="+mn-lt"/>
              </a:rPr>
              <a:t> </a:t>
            </a:r>
            <a:r>
              <a:rPr b="1" dirty="0" lang="en-US" sz="1200">
                <a:solidFill>
                  <a:schemeClr val="tx1"/>
                </a:solidFill>
                <a:latin typeface="+mn-lt"/>
              </a:rPr>
              <a:t>type</a:t>
            </a:r>
            <a:r>
              <a:rPr b="1" dirty="0" err="1" lang="en-US" sz="1200">
                <a:solidFill>
                  <a:schemeClr val="tx1"/>
                </a:solidFill>
                <a:latin typeface="+mn-lt"/>
              </a:rPr>
              <a:t> "</a:t>
            </a:r>
            <a:r>
              <a:rPr b="1" dirty="0" lang="en-US" sz="1200">
                <a:solidFill>
                  <a:schemeClr val="tx1"/>
                </a:solidFill>
                <a:latin typeface="+mn-lt"/>
              </a:rPr>
              <a:t>file</a:t>
            </a:r>
            <a:r>
              <a:rPr b="1" dirty="0" err="1" lang="en-US" sz="1200">
                <a:solidFill>
                  <a:schemeClr val="tx1"/>
                </a:solidFill>
                <a:latin typeface="+mn-lt"/>
              </a:rPr>
              <a:t>" </a:t>
            </a:r>
            <a:r>
              <a:rPr b="1" dirty="0" lang="en-US" sz="1200">
                <a:solidFill>
                  <a:schemeClr val="tx1"/>
                </a:solidFill>
                <a:latin typeface="+mn-lt"/>
              </a:rPr>
              <a:t>and</a:t>
            </a:r>
            <a:r>
              <a:rPr b="1" dirty="0" err="1" lang="en-US" sz="1200">
                <a:solidFill>
                  <a:schemeClr val="tx1"/>
                </a:solidFill>
                <a:latin typeface="+mn-lt"/>
              </a:rPr>
              <a:t> </a:t>
            </a:r>
            <a:r>
              <a:rPr b="1" dirty="0" lang="en-US" sz="1200">
                <a:solidFill>
                  <a:schemeClr val="tx1"/>
                </a:solidFill>
                <a:latin typeface="+mn-lt"/>
              </a:rPr>
              <a:t>a</a:t>
            </a:r>
            <a:r>
              <a:rPr b="1" dirty="0" err="1" lang="en-US" sz="1200">
                <a:solidFill>
                  <a:schemeClr val="tx1"/>
                </a:solidFill>
                <a:latin typeface="+mn-lt"/>
              </a:rPr>
              <a:t> </a:t>
            </a:r>
            <a:r>
              <a:rPr b="1" dirty="0" lang="en-US" sz="1200">
                <a:solidFill>
                  <a:schemeClr val="tx1"/>
                </a:solidFill>
                <a:latin typeface="+mn-lt"/>
              </a:rPr>
              <a:t>function</a:t>
            </a:r>
            <a:r>
              <a:rPr b="1" dirty="0" err="1" lang="en-US" sz="1200">
                <a:solidFill>
                  <a:schemeClr val="tx1"/>
                </a:solidFill>
                <a:latin typeface="+mn-lt"/>
              </a:rPr>
              <a:t> </a:t>
            </a:r>
            <a:r>
              <a:rPr b="1" dirty="0" lang="en-US" sz="1200">
                <a:solidFill>
                  <a:schemeClr val="tx1"/>
                </a:solidFill>
                <a:latin typeface="+mn-lt"/>
              </a:rPr>
              <a:t>that</a:t>
            </a:r>
            <a:r>
              <a:rPr b="1" dirty="0" err="1" lang="en-US" sz="1200">
                <a:solidFill>
                  <a:schemeClr val="tx1"/>
                </a:solidFill>
                <a:latin typeface="+mn-lt"/>
              </a:rPr>
              <a:t> </a:t>
            </a:r>
            <a:r>
              <a:rPr b="1" dirty="0" lang="en-US" sz="1200">
                <a:solidFill>
                  <a:schemeClr val="tx1"/>
                </a:solidFill>
                <a:latin typeface="+mn-lt"/>
              </a:rPr>
              <a:t>will</a:t>
            </a:r>
            <a:r>
              <a:rPr b="1" dirty="0" err="1" lang="en-US" sz="1200">
                <a:solidFill>
                  <a:schemeClr val="tx1"/>
                </a:solidFill>
                <a:latin typeface="+mn-lt"/>
              </a:rPr>
              <a:t> </a:t>
            </a:r>
            <a:r>
              <a:rPr b="1" dirty="0" lang="en-US" sz="1200">
                <a:solidFill>
                  <a:schemeClr val="tx1"/>
                </a:solidFill>
                <a:latin typeface="+mn-lt"/>
              </a:rPr>
              <a:t>take</a:t>
            </a:r>
            <a:r>
              <a:rPr b="1" dirty="0" err="1" lang="en-US" sz="1200">
                <a:solidFill>
                  <a:schemeClr val="tx1"/>
                </a:solidFill>
                <a:latin typeface="+mn-lt"/>
              </a:rPr>
              <a:t> </a:t>
            </a:r>
            <a:r>
              <a:rPr b="1" dirty="0" lang="en-US" sz="1200">
                <a:solidFill>
                  <a:schemeClr val="tx1"/>
                </a:solidFill>
                <a:latin typeface="+mn-lt"/>
              </a:rPr>
              <a:t>our</a:t>
            </a:r>
            <a:r>
              <a:rPr b="1" dirty="0" err="1" lang="en-US" sz="1200">
                <a:solidFill>
                  <a:schemeClr val="tx1"/>
                </a:solidFill>
                <a:latin typeface="+mn-lt"/>
              </a:rPr>
              <a:t> </a:t>
            </a:r>
            <a:r>
              <a:rPr b="1" dirty="0" lang="en-US" sz="1200">
                <a:solidFill>
                  <a:schemeClr val="tx1"/>
                </a:solidFill>
                <a:latin typeface="+mn-lt"/>
              </a:rPr>
              <a:t>photo</a:t>
            </a:r>
            <a:r>
              <a:rPr b="1" dirty="0" err="1" lang="en-US" sz="1200">
                <a:solidFill>
                  <a:schemeClr val="tx1"/>
                </a:solidFill>
                <a:latin typeface="+mn-lt"/>
              </a:rPr>
              <a:t> </a:t>
            </a:r>
            <a:r>
              <a:rPr b="1" dirty="0" lang="en-US" sz="1200">
                <a:solidFill>
                  <a:schemeClr val="tx1"/>
                </a:solidFill>
                <a:latin typeface="+mn-lt"/>
              </a:rPr>
              <a:t>and</a:t>
            </a:r>
            <a:r>
              <a:rPr b="1" dirty="0" err="1" lang="en-US" sz="1200">
                <a:solidFill>
                  <a:schemeClr val="tx1"/>
                </a:solidFill>
                <a:latin typeface="+mn-lt"/>
              </a:rPr>
              <a:t> </a:t>
            </a:r>
            <a:r>
              <a:rPr b="1" dirty="0" lang="en-US" sz="1200">
                <a:solidFill>
                  <a:schemeClr val="tx1"/>
                </a:solidFill>
                <a:latin typeface="+mn-lt"/>
              </a:rPr>
              <a:t>convert</a:t>
            </a:r>
            <a:r>
              <a:rPr b="1" dirty="0" err="1" lang="en-US" sz="1200">
                <a:solidFill>
                  <a:schemeClr val="tx1"/>
                </a:solidFill>
                <a:latin typeface="+mn-lt"/>
              </a:rPr>
              <a:t> </a:t>
            </a:r>
            <a:r>
              <a:rPr b="1" dirty="0" lang="en-US" sz="1200">
                <a:solidFill>
                  <a:schemeClr val="tx1"/>
                </a:solidFill>
                <a:latin typeface="+mn-lt"/>
              </a:rPr>
              <a:t>it</a:t>
            </a:r>
            <a:r>
              <a:rPr b="1" dirty="0" err="1" lang="en-US" sz="1200">
                <a:solidFill>
                  <a:schemeClr val="tx1"/>
                </a:solidFill>
                <a:latin typeface="+mn-lt"/>
              </a:rPr>
              <a:t> </a:t>
            </a:r>
            <a:r>
              <a:rPr b="1" dirty="0" lang="en-US" sz="1200">
                <a:solidFill>
                  <a:schemeClr val="tx1"/>
                </a:solidFill>
                <a:latin typeface="+mn-lt"/>
              </a:rPr>
              <a:t>to</a:t>
            </a:r>
            <a:r>
              <a:rPr b="1" dirty="0" err="1" lang="en-US" sz="1200">
                <a:solidFill>
                  <a:schemeClr val="tx1"/>
                </a:solidFill>
                <a:latin typeface="+mn-lt"/>
              </a:rPr>
              <a:t> </a:t>
            </a:r>
            <a:r>
              <a:rPr b="1" dirty="0" lang="en-US" sz="1200">
                <a:solidFill>
                  <a:schemeClr val="tx1"/>
                </a:solidFill>
                <a:latin typeface="+mn-lt"/>
              </a:rPr>
              <a:t>Base64</a:t>
            </a:r>
            <a:r>
              <a:rPr b="1" dirty="0" err="1" lang="en-US" sz="1200">
                <a:solidFill>
                  <a:schemeClr val="tx1"/>
                </a:solidFill>
                <a:latin typeface="+mn-lt"/>
              </a:rPr>
              <a:t> </a:t>
            </a:r>
            <a:r>
              <a:rPr b="1" dirty="0" lang="en-US" sz="1200">
                <a:solidFill>
                  <a:schemeClr val="tx1"/>
                </a:solidFill>
                <a:latin typeface="+mn-lt"/>
              </a:rPr>
              <a:t>to</a:t>
            </a:r>
            <a:r>
              <a:rPr b="1" dirty="0" err="1" lang="en-US" sz="1200">
                <a:solidFill>
                  <a:schemeClr val="tx1"/>
                </a:solidFill>
                <a:latin typeface="+mn-lt"/>
              </a:rPr>
              <a:t> </a:t>
            </a:r>
            <a:r>
              <a:rPr b="1" dirty="0" lang="en-US" sz="1200">
                <a:solidFill>
                  <a:schemeClr val="tx1"/>
                </a:solidFill>
                <a:latin typeface="+mn-lt"/>
              </a:rPr>
              <a:t>send</a:t>
            </a:r>
            <a:r>
              <a:rPr b="1" dirty="0" err="1" lang="en-US" sz="1200">
                <a:solidFill>
                  <a:schemeClr val="tx1"/>
                </a:solidFill>
                <a:latin typeface="+mn-lt"/>
              </a:rPr>
              <a:t> </a:t>
            </a:r>
            <a:r>
              <a:rPr b="1" dirty="0" lang="en-US" sz="1200">
                <a:solidFill>
                  <a:schemeClr val="tx1"/>
                </a:solidFill>
                <a:latin typeface="+mn-lt"/>
              </a:rPr>
              <a:t>with</a:t>
            </a:r>
            <a:r>
              <a:rPr b="1" dirty="0" err="1" lang="en-US" sz="1200">
                <a:solidFill>
                  <a:schemeClr val="tx1"/>
                </a:solidFill>
                <a:latin typeface="+mn-lt"/>
              </a:rPr>
              <a:t> </a:t>
            </a:r>
            <a:r>
              <a:rPr b="1" dirty="0" lang="en-US" sz="1200">
                <a:solidFill>
                  <a:schemeClr val="tx1"/>
                </a:solidFill>
                <a:latin typeface="+mn-lt"/>
              </a:rPr>
              <a:t>HTTP</a:t>
            </a:r>
            <a:r>
              <a:rPr b="1" dirty="0" err="1" lang="en-US" sz="1200">
                <a:solidFill>
                  <a:schemeClr val="tx1"/>
                </a:solidFill>
                <a:latin typeface="+mn-lt"/>
              </a:rPr>
              <a:t> </a:t>
            </a:r>
            <a:r>
              <a:rPr b="1" dirty="0" lang="en-US" sz="1200">
                <a:solidFill>
                  <a:schemeClr val="tx1"/>
                </a:solidFill>
                <a:latin typeface="+mn-lt"/>
              </a:rPr>
              <a:t>Post</a:t>
            </a:r>
            <a:r>
              <a:rPr b="1" dirty="0" err="1" lang="en-US" sz="1200">
                <a:solidFill>
                  <a:schemeClr val="tx1"/>
                </a:solidFill>
                <a:latin typeface="+mn-lt"/>
              </a:rPr>
              <a:t> </a:t>
            </a:r>
            <a:r>
              <a:rPr b="1" dirty="0" lang="en-US" sz="1200">
                <a:solidFill>
                  <a:schemeClr val="tx1"/>
                </a:solidFill>
                <a:latin typeface="+mn-lt"/>
              </a:rPr>
              <a:t>to</a:t>
            </a:r>
            <a:r>
              <a:rPr b="1" dirty="0" err="1" lang="en-US" sz="1200">
                <a:solidFill>
                  <a:schemeClr val="tx1"/>
                </a:solidFill>
                <a:latin typeface="+mn-lt"/>
              </a:rPr>
              <a:t> </a:t>
            </a:r>
            <a:r>
              <a:rPr b="1" dirty="0" lang="en-US" sz="1200">
                <a:solidFill>
                  <a:schemeClr val="tx1"/>
                </a:solidFill>
                <a:latin typeface="+mn-lt"/>
              </a:rPr>
              <a:t>the</a:t>
            </a:r>
            <a:r>
              <a:rPr b="1" dirty="0" err="1" lang="en-US" sz="1200">
                <a:solidFill>
                  <a:schemeClr val="tx1"/>
                </a:solidFill>
                <a:latin typeface="+mn-lt"/>
              </a:rPr>
              <a:t> </a:t>
            </a:r>
            <a:r>
              <a:rPr b="1" dirty="0" lang="en-US" sz="1200">
                <a:solidFill>
                  <a:schemeClr val="tx1"/>
                </a:solidFill>
                <a:latin typeface="+mn-lt"/>
              </a:rPr>
              <a:t>REST</a:t>
            </a:r>
            <a:r>
              <a:rPr b="1" dirty="0" err="1" lang="en-US" sz="1200">
                <a:solidFill>
                  <a:schemeClr val="tx1"/>
                </a:solidFill>
                <a:latin typeface="+mn-lt"/>
              </a:rPr>
              <a:t> </a:t>
            </a:r>
            <a:r>
              <a:rPr b="1" dirty="0" lang="en-US" sz="1200">
                <a:solidFill>
                  <a:schemeClr val="tx1"/>
                </a:solidFill>
                <a:latin typeface="+mn-lt"/>
              </a:rPr>
              <a:t>Server</a:t>
            </a:r>
            <a:r>
              <a:rPr b="1" dirty="0" err="1" lang="en-US" sz="1200">
                <a:solidFill>
                  <a:schemeClr val="tx1"/>
                </a:solidFill>
                <a:latin typeface="+mn-lt"/>
              </a:rPr>
              <a:t>.</a:t>
            </a:r>
          </a:p>
          <a:p>
            <a:pPr indent="0" lvl="1" marL="454533">
              <a:buNone/>
            </a:pPr>
            <a:r>
              <a:rPr b="1" dirty="0" err="1" lang="en-US" sz="1200">
                <a:solidFill>
                  <a:schemeClr val="tx1"/>
                </a:solidFill>
                <a:latin typeface="+mn-lt"/>
              </a:rPr>
              <a:t/>
            </a:r>
          </a:p>
          <a:p>
            <a:pPr indent="0" lvl="1" marL="454533">
              <a:buNone/>
            </a:pPr>
            <a:r>
              <a:rPr b="1" dirty="0" err="1" lang="en-US" sz="1200">
                <a:solidFill>
                  <a:schemeClr val="tx1"/>
                </a:solidFill>
                <a:latin typeface="+mn-lt"/>
              </a:rPr>
              <a:t/>
            </a:r>
          </a:p>
          <a:p>
            <a:pPr indent="0" lvl="1" marL="454533">
              <a:buNone/>
            </a:pPr>
            <a:r>
              <a:rPr b="1" dirty="0" lang="en-US" sz="1200">
                <a:latin typeface="+mn-lt"/>
              </a:rPr>
              <a:t/>
            </a:r>
            <a:endParaRPr b="1" dirty="0" lang="en-US" sz="1200">
              <a:latin typeface="+mn-lt"/>
            </a:endParaRPr>
          </a:p>
        </p:txBody>
      </p:sp>
      <p:pic>
        <p:nvPicPr>
          <p:cNvPr id="4" name=""/>
          <p:cNvPicPr>
            <a:picLocks noChangeAspect="true"/>
          </p:cNvPicPr>
          <p:nvPr/>
        </p:nvPicPr>
        <p:blipFill>
          <a:blip r:embed="rId2"/>
          <a:stretch>
            <a:fillRect/>
          </a:stretch>
        </p:blipFill>
        <p:spPr>
          <a:xfrm flipH="false" flipV="false" rot="0">
            <a:off x="630766" y="1991915"/>
            <a:ext cx="6400800" cy="285750"/>
          </a:xfrm>
          <a:prstGeom prst="rect">
            <a:avLst/>
          </a:prstGeom>
        </p:spPr>
      </p:pic>
    </p:spTree>
  </p:cSld>
  <p:clrMapOvr>
    <a:masterClrMapping/>
  </p:clrMapOvr>
</p:sld>
</file>

<file path=ppt/slides/slide34.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20">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321256"/>
            <a:ext cx="7670800" cy="708419"/>
          </a:xfrm>
        </p:spPr>
        <p:txBody>
          <a:bodyPr rtlCol="0" vert="horz"/>
          <a:lstStyle/>
          <a:p>
            <a:pPr/>
            <a:r>
              <a:rPr dirty="0" lang="en-US"/>
              <a:t>Upload Picture</a:t>
            </a:r>
            <a:endParaRPr dirty="0" lang="en-US"/>
          </a:p>
        </p:txBody>
      </p:sp>
      <p:sp>
        <p:nvSpPr>
          <p:cNvPr id="3" name="Content Placeholder 2"/>
          <p:cNvSpPr>
            <a:spLocks noGrp="true"/>
          </p:cNvSpPr>
          <p:nvPr>
            <p:ph idx="1"/>
          </p:nvPr>
        </p:nvSpPr>
        <p:spPr>
          <a:xfrm rot="0">
            <a:off x="102813" y="1029675"/>
            <a:ext cx="7662332" cy="3837357"/>
          </a:xfrm>
        </p:spPr>
        <p:txBody>
          <a:bodyPr rtlCol="0" vert="horz"/>
          <a:lstStyle/>
          <a:p>
            <a:pPr indent="0" lvl="1" marL="454533">
              <a:buNone/>
            </a:pPr>
            <a:r>
              <a:rPr b="1" dirty="0" lang="en-US" sz="1200">
                <a:solidFill>
                  <a:schemeClr val="tx1"/>
                </a:solidFill>
                <a:latin typeface="+mn-lt"/>
              </a:rPr>
              <a:t>Next in our component.ts , we have our functions to add a file and to convert it to Base64 and send it via HTTP:</a:t>
            </a:r>
          </a:p>
          <a:p>
            <a:pPr indent="0" lvl="1" marL="454533">
              <a:buNone/>
            </a:pPr>
            <a:r>
              <a:rPr b="1" dirty="0" lang="en-US" sz="1200">
                <a:solidFill>
                  <a:schemeClr val="tx1"/>
                </a:solidFill>
                <a:latin typeface="+mn-lt"/>
              </a:rPr>
              <a:t/>
            </a:r>
          </a:p>
          <a:p>
            <a:pPr indent="0" lvl="1" marL="454533">
              <a:buNone/>
            </a:pPr>
            <a:r>
              <a:rPr b="1" dirty="0" lang="en-US" sz="1200">
                <a:solidFill>
                  <a:schemeClr val="tx1"/>
                </a:solidFill>
                <a:latin typeface="+mn-lt"/>
              </a:rPr>
              <a:t/>
            </a:r>
          </a:p>
          <a:p>
            <a:pPr indent="0" lvl="1" marL="454533">
              <a:buNone/>
            </a:pPr>
            <a:r>
              <a:rPr b="1" dirty="0" err="1" lang="en-US" sz="1200">
                <a:solidFill>
                  <a:schemeClr val="tx1"/>
                </a:solidFill>
                <a:latin typeface="+mn-lt"/>
              </a:rPr>
              <a:t/>
            </a:r>
          </a:p>
          <a:p>
            <a:pPr indent="0" lvl="1" marL="454533">
              <a:buNone/>
            </a:pPr>
            <a:r>
              <a:rPr b="1" dirty="0" err="1" lang="en-US" sz="1200">
                <a:solidFill>
                  <a:schemeClr val="tx1"/>
                </a:solidFill>
                <a:latin typeface="+mn-lt"/>
              </a:rPr>
              <a:t/>
            </a:r>
          </a:p>
          <a:p>
            <a:pPr indent="0" lvl="1" marL="454533">
              <a:buNone/>
            </a:pPr>
            <a:r>
              <a:rPr b="1" dirty="0" lang="en-US" sz="1200">
                <a:latin typeface="+mn-lt"/>
              </a:rPr>
              <a:t/>
            </a:r>
            <a:endParaRPr b="1" dirty="0" lang="en-US" sz="1200">
              <a:latin typeface="+mn-lt"/>
            </a:endParaRPr>
          </a:p>
        </p:txBody>
      </p:sp>
      <p:pic>
        <p:nvPicPr>
          <p:cNvPr id="4" name=""/>
          <p:cNvPicPr>
            <a:picLocks noChangeAspect="true"/>
          </p:cNvPicPr>
          <p:nvPr/>
        </p:nvPicPr>
        <p:blipFill>
          <a:blip r:embed="rId2"/>
          <a:stretch>
            <a:fillRect/>
          </a:stretch>
        </p:blipFill>
        <p:spPr>
          <a:xfrm flipH="false" flipV="false">
            <a:off x="639762" y="1616901"/>
            <a:ext cx="7305674" cy="3009900"/>
          </a:xfrm>
          <a:prstGeom prst="rect">
            <a:avLst/>
          </a:prstGeom>
        </p:spPr>
      </p:pic>
    </p:spTree>
  </p:cSld>
  <p:clrMapOvr>
    <a:masterClrMapping/>
  </p:clrMapOvr>
</p:sld>
</file>

<file path=ppt/slides/slide35.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20">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321256"/>
            <a:ext cx="7670800" cy="708419"/>
          </a:xfrm>
        </p:spPr>
        <p:txBody>
          <a:bodyPr rtlCol="0" vert="horz"/>
          <a:lstStyle/>
          <a:p>
            <a:pPr/>
            <a:r>
              <a:rPr dirty="0" lang="en-US"/>
              <a:t>Upload Picture</a:t>
            </a:r>
            <a:endParaRPr dirty="0" lang="en-US"/>
          </a:p>
        </p:txBody>
      </p:sp>
      <p:sp>
        <p:nvSpPr>
          <p:cNvPr id="3" name="Content Placeholder 2"/>
          <p:cNvSpPr>
            <a:spLocks noGrp="true"/>
          </p:cNvSpPr>
          <p:nvPr>
            <p:ph idx="1"/>
          </p:nvPr>
        </p:nvSpPr>
        <p:spPr>
          <a:xfrm rot="0">
            <a:off x="102813" y="1029675"/>
            <a:ext cx="7662332" cy="3837357"/>
          </a:xfrm>
        </p:spPr>
        <p:txBody>
          <a:bodyPr rtlCol="0" vert="horz"/>
          <a:lstStyle/>
          <a:p>
            <a:pPr indent="0" lvl="1" marL="454533">
              <a:buNone/>
            </a:pPr>
            <a:r>
              <a:rPr b="1" dirty="0" lang="en-US" sz="1200">
                <a:solidFill>
                  <a:schemeClr val="tx1"/>
                </a:solidFill>
                <a:latin typeface="+mn-lt"/>
              </a:rPr>
              <a:t> </a:t>
            </a:r>
          </a:p>
          <a:p>
            <a:pPr indent="0" lvl="1" marL="454533">
              <a:buNone/>
            </a:pPr>
            <a:r>
              <a:rPr b="1" dirty="0" err="1" lang="en-US" sz="1200">
                <a:solidFill>
                  <a:schemeClr val="tx1"/>
                </a:solidFill>
                <a:latin typeface="+mn-lt"/>
              </a:rPr>
              <a:t/>
            </a:r>
          </a:p>
          <a:p>
            <a:pPr indent="0" lvl="1" marL="454533">
              <a:buNone/>
            </a:pPr>
            <a:r>
              <a:rPr b="1" dirty="0" err="1" lang="en-US" sz="1200">
                <a:solidFill>
                  <a:schemeClr val="tx1"/>
                </a:solidFill>
                <a:latin typeface="+mn-lt"/>
              </a:rPr>
              <a:t/>
            </a:r>
          </a:p>
          <a:p>
            <a:pPr indent="0" lvl="1" marL="454533">
              <a:buNone/>
            </a:pPr>
            <a:r>
              <a:rPr b="1" dirty="0" lang="en-US" sz="1200">
                <a:latin typeface="+mn-lt"/>
              </a:rPr>
              <a:t/>
            </a:r>
            <a:endParaRPr b="1" dirty="0" lang="en-US" sz="1200">
              <a:latin typeface="+mn-lt"/>
            </a:endParaRPr>
          </a:p>
        </p:txBody>
      </p:sp>
      <p:pic>
        <p:nvPicPr>
          <p:cNvPr id="4" name=""/>
          <p:cNvPicPr>
            <a:picLocks noChangeAspect="true"/>
          </p:cNvPicPr>
          <p:nvPr/>
        </p:nvPicPr>
        <p:blipFill>
          <a:blip r:embed="rId2"/>
          <a:stretch>
            <a:fillRect/>
          </a:stretch>
        </p:blipFill>
        <p:spPr>
          <a:xfrm flipH="false" flipV="false" rot="0">
            <a:off x="457200" y="926592"/>
            <a:ext cx="7870812" cy="4043521"/>
          </a:xfrm>
          <a:prstGeom prst="rect">
            <a:avLst/>
          </a:prstGeom>
        </p:spPr>
      </p:pic>
    </p:spTree>
  </p:cSld>
  <p:clrMapOvr>
    <a:masterClrMapping/>
  </p:clrMapOvr>
</p:sld>
</file>

<file path=ppt/slides/slide4.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3">
    <p:spTree>
      <p:nvGrpSpPr>
        <p:cNvPr id="1" name=""/>
        <p:cNvGrpSpPr/>
        <p:nvPr/>
      </p:nvGrpSpPr>
      <p:grpSpPr>
        <a:xfrm>
          <a:off x="0" y="0"/>
          <a:ext cx="0" cy="0"/>
          <a:chOff x="0" y="0"/>
          <a:chExt cx="0" cy="0"/>
        </a:xfrm>
      </p:grpSpPr>
      <p:sp>
        <p:nvSpPr>
          <p:cNvPr id="2" name="Title 1"/>
          <p:cNvSpPr>
            <a:spLocks noGrp="true"/>
          </p:cNvSpPr>
          <p:nvPr>
            <p:ph type="title"/>
          </p:nvPr>
        </p:nvSpPr>
        <p:spPr>
          <a:xfrm rot="0">
            <a:off x="457200" y="321256"/>
            <a:ext cx="7670800" cy="708419"/>
          </a:xfrm>
        </p:spPr>
        <p:txBody>
          <a:bodyPr rtlCol="0" vert="horz"/>
          <a:lstStyle/>
          <a:p>
            <a:pPr/>
            <a:r>
              <a:rPr dirty="0" lang="en-US"/>
              <a:t>Angular</a:t>
            </a:r>
            <a:r>
              <a:rPr dirty="0" lang="en-US"/>
              <a:t> 4</a:t>
            </a:r>
            <a:endParaRPr dirty="0" lang="en-US"/>
          </a:p>
        </p:txBody>
      </p:sp>
      <p:pic>
        <p:nvPicPr>
          <p:cNvPr id="3" name=""/>
          <p:cNvPicPr>
            <a:picLocks noChangeAspect="true"/>
          </p:cNvPicPr>
          <p:nvPr/>
        </p:nvPicPr>
        <p:blipFill>
          <a:blip r:embed="rId2"/>
          <a:stretch>
            <a:fillRect/>
          </a:stretch>
        </p:blipFill>
        <p:spPr>
          <a:xfrm flipH="false" flipV="false" rot="0">
            <a:off x="457200" y="1775848"/>
            <a:ext cx="3949552" cy="2028148"/>
          </a:xfrm>
          <a:prstGeom prst="rect">
            <a:avLst/>
          </a:prstGeom>
        </p:spPr>
      </p:pic>
      <p:sp>
        <p:nvSpPr>
          <p:cNvPr id="4" name="Content Placeholder 2"/>
          <p:cNvSpPr>
            <a:spLocks noGrp="true"/>
          </p:cNvSpPr>
          <p:nvPr>
            <p:ph idx="1"/>
          </p:nvPr>
        </p:nvSpPr>
        <p:spPr>
          <a:xfrm rot="0">
            <a:off x="461433" y="1029675"/>
            <a:ext cx="7662332" cy="3837357"/>
          </a:xfrm>
        </p:spPr>
        <p:txBody>
          <a:bodyPr rtlCol="0" vert="horz"/>
          <a:lstStyle/>
          <a:p>
            <a:pPr indent="0" lvl="1" marL="454533">
              <a:buNone/>
            </a:pPr>
            <a:r>
              <a:rPr b="1" dirty="0" lang="en-US" sz="1200">
                <a:solidFill>
                  <a:schemeClr val="tx1">
                    <a:lumMod val="95000"/>
                    <a:lumOff val="5000"/>
                  </a:schemeClr>
                </a:solidFill>
                <a:latin typeface="+mn-lt"/>
              </a:rPr>
              <a:t>Angular 4 is a JavaScript Framework which allows you to create reactive</a:t>
            </a:r>
            <a:r>
              <a:rPr b="1" dirty="0" lang="en-US" sz="1200">
                <a:solidFill>
                  <a:schemeClr val="tx1">
                    <a:lumMod val="95000"/>
                    <a:lumOff val="5000"/>
                  </a:schemeClr>
                </a:solidFill>
                <a:latin typeface="+mn-lt"/>
              </a:rPr>
              <a:t> </a:t>
            </a:r>
            <a:r>
              <a:rPr b="1" dirty="0" lang="en-US" sz="1200">
                <a:solidFill>
                  <a:schemeClr val="tx1">
                    <a:lumMod val="95000"/>
                    <a:lumOff val="5000"/>
                  </a:schemeClr>
                </a:solidFill>
                <a:latin typeface="+mn-lt"/>
              </a:rPr>
              <a:t>Single-Page-Applications(</a:t>
            </a:r>
            <a:r>
              <a:rPr b="1" dirty="0" err="1" lang="en-US" sz="1200">
                <a:solidFill>
                  <a:schemeClr val="tx1">
                    <a:lumMod val="95000"/>
                    <a:lumOff val="5000"/>
                  </a:schemeClr>
                </a:solidFill>
                <a:latin typeface="+mn-lt"/>
              </a:rPr>
              <a:t>SPAs</a:t>
            </a:r>
            <a:r>
              <a:rPr b="1" dirty="0" lang="en-US" sz="1200">
                <a:solidFill>
                  <a:schemeClr val="tx1">
                    <a:lumMod val="95000"/>
                    <a:lumOff val="5000"/>
                  </a:schemeClr>
                </a:solidFill>
                <a:latin typeface="+mn-lt"/>
              </a:rPr>
              <a:t>).</a:t>
            </a:r>
          </a:p>
          <a:p>
            <a:pPr indent="0" lvl="1" marL="454533">
              <a:buNone/>
            </a:pPr>
            <a:r>
              <a:rPr b="1" dirty="0" lang="en-US" sz="1200">
                <a:solidFill>
                  <a:schemeClr val="tx1">
                    <a:lumMod val="95000"/>
                    <a:lumOff val="5000"/>
                  </a:schemeClr>
                </a:solidFill>
                <a:latin typeface="+mn-lt"/>
              </a:rPr>
              <a:t/>
            </a:r>
          </a:p>
          <a:p>
            <a:pPr indent="0" lvl="1" marL="454533">
              <a:buNone/>
            </a:pPr>
            <a:r>
              <a:rPr b="1" dirty="0" lang="en-US" sz="1200">
                <a:solidFill>
                  <a:schemeClr val="tx1">
                    <a:lumMod val="95000"/>
                    <a:lumOff val="5000"/>
                  </a:schemeClr>
                </a:solidFill>
                <a:latin typeface="+mn-lt"/>
              </a:rPr>
              <a:t/>
            </a:r>
            <a:endParaRPr b="1" dirty="0" lang="en-US" sz="1200">
              <a:solidFill>
                <a:schemeClr val="tx1">
                  <a:lumMod val="95000"/>
                  <a:lumOff val="5000"/>
                </a:schemeClr>
              </a:solidFill>
              <a:latin typeface="+mn-lt"/>
            </a:endParaRPr>
          </a:p>
        </p:txBody>
      </p:sp>
      <p:pic>
        <p:nvPicPr>
          <p:cNvPr id="5" name=""/>
          <p:cNvPicPr>
            <a:picLocks noChangeAspect="true"/>
          </p:cNvPicPr>
          <p:nvPr/>
        </p:nvPicPr>
        <p:blipFill>
          <a:blip r:embed="rId3"/>
          <a:stretch>
            <a:fillRect/>
          </a:stretch>
        </p:blipFill>
        <p:spPr>
          <a:xfrm flipH="false" flipV="false" rot="0">
            <a:off x="4421267" y="1742527"/>
            <a:ext cx="3884256" cy="2079248"/>
          </a:xfrm>
          <a:prstGeom prst="rect">
            <a:avLst/>
          </a:prstGeom>
        </p:spPr>
      </p:pic>
    </p:spTree>
  </p:cSld>
  <p:clrMapOvr>
    <a:masterClrMapping/>
  </p:clrMapOvr>
</p:sld>
</file>

<file path=ppt/slides/slide5.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5">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p>
            <a:pPr/>
            <a:r>
              <a:rPr dirty="0" lang="en-US"/>
              <a:t/>
            </a:r>
            <a:endParaRPr dirty="0" lang="en-US"/>
          </a:p>
        </p:txBody>
      </p:sp>
      <p:pic>
        <p:nvPicPr>
          <p:cNvPr id="3" name="Content Placeholder 2"/>
          <p:cNvPicPr>
            <a:picLocks noChangeAspect="true" noGrp="true"/>
          </p:cNvPicPr>
          <p:nvPr>
            <p:ph idx="1"/>
          </p:nvPr>
        </p:nvPicPr>
        <p:blipFill>
          <a:blip r:embed="rId2"/>
          <a:srcRect b="372" l="0" r="0" t="372"/>
          <a:stretch>
            <a:fillRect/>
          </a:stretch>
        </p:blipFill>
        <p:spPr>
          <a:xfrm rot="0">
            <a:off x="133235" y="1433658"/>
            <a:ext cx="4241770" cy="2365074"/>
          </a:xfrm>
        </p:spPr>
      </p:pic>
      <p:pic>
        <p:nvPicPr>
          <p:cNvPr id="4" name=""/>
          <p:cNvPicPr>
            <a:picLocks noChangeAspect="true"/>
          </p:cNvPicPr>
          <p:nvPr/>
        </p:nvPicPr>
        <p:blipFill>
          <a:blip r:embed="rId3"/>
          <a:stretch>
            <a:fillRect/>
          </a:stretch>
        </p:blipFill>
        <p:spPr>
          <a:xfrm flipH="false" flipV="false" rot="0">
            <a:off x="4445373" y="1365365"/>
            <a:ext cx="4523551" cy="2427134"/>
          </a:xfrm>
          <a:prstGeom prst="rect">
            <a:avLst/>
          </a:prstGeom>
        </p:spPr>
      </p:pic>
    </p:spTree>
  </p:cSld>
  <p:clrMapOvr>
    <a:masterClrMapping/>
  </p:clrMapOvr>
</p:sld>
</file>

<file path=ppt/slides/slide6.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6">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p>
            <a:pPr/>
            <a:r>
              <a:rPr b="1" dirty="0" err="1" lang="en-US" sz="1600">
                <a:solidFill>
                  <a:schemeClr val="tx1">
                    <a:lumMod val="85000"/>
                    <a:lumOff val="15000"/>
                  </a:schemeClr>
                </a:solidFill>
                <a:latin typeface="+mn-lt"/>
              </a:rPr>
              <a:t>SAPs</a:t>
            </a:r>
            <a:r>
              <a:rPr b="1" dirty="0" lang="en-US" sz="1600">
                <a:solidFill>
                  <a:schemeClr val="tx1">
                    <a:lumMod val="85000"/>
                    <a:lumOff val="15000"/>
                  </a:schemeClr>
                </a:solidFill>
                <a:latin typeface="+mn-lt"/>
              </a:rPr>
              <a:t> in Angular 4</a:t>
            </a:r>
            <a:endParaRPr b="1" dirty="0" lang="en-US" sz="1600">
              <a:solidFill>
                <a:schemeClr val="tx1">
                  <a:lumMod val="85000"/>
                  <a:lumOff val="15000"/>
                </a:schemeClr>
              </a:solidFill>
              <a:latin typeface="+mn-lt"/>
            </a:endParaRPr>
          </a:p>
        </p:txBody>
      </p:sp>
      <p:pic>
        <p:nvPicPr>
          <p:cNvPr id="3" name="Content Placeholder 2"/>
          <p:cNvPicPr>
            <a:picLocks noChangeAspect="true" noGrp="true"/>
          </p:cNvPicPr>
          <p:nvPr>
            <p:ph idx="1"/>
          </p:nvPr>
        </p:nvPicPr>
        <p:blipFill>
          <a:blip r:embed="rId2"/>
          <a:srcRect b="0" l="11" r="11" t="0"/>
          <a:stretch>
            <a:fillRect/>
          </a:stretch>
        </p:blipFill>
        <p:spPr/>
      </p:pic>
    </p:spTree>
  </p:cSld>
  <p:clrMapOvr>
    <a:masterClrMapping/>
  </p:clrMapOvr>
</p:sld>
</file>

<file path=ppt/slides/slide7.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7">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p>
            <a:pPr/>
            <a:r>
              <a:rPr dirty="0" lang="en-US"/>
              <a:t/>
            </a:r>
            <a:endParaRPr dirty="0" lang="en-US"/>
          </a:p>
        </p:txBody>
      </p:sp>
      <p:pic>
        <p:nvPicPr>
          <p:cNvPr id="3" name="Content Placeholder 2"/>
          <p:cNvPicPr>
            <a:picLocks noChangeAspect="true" noGrp="true"/>
          </p:cNvPicPr>
          <p:nvPr>
            <p:ph idx="1"/>
          </p:nvPr>
        </p:nvPicPr>
        <p:blipFill>
          <a:blip r:embed="rId2"/>
          <a:srcRect b="3154" l="0" r="0" t="3154"/>
          <a:stretch>
            <a:fillRect/>
          </a:stretch>
        </p:blipFill>
        <p:spPr>
          <a:xfrm rot="0">
            <a:off x="39499" y="380372"/>
            <a:ext cx="9104501" cy="4033362"/>
          </a:xfrm>
        </p:spPr>
      </p:pic>
    </p:spTree>
  </p:cSld>
  <p:clrMapOvr>
    <a:masterClrMapping/>
  </p:clrMapOvr>
</p:sld>
</file>

<file path=ppt/slides/slide8.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8">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p>
            <a:pPr/>
            <a:r>
              <a:rPr dirty="0" lang="en-US"/>
              <a:t/>
            </a:r>
            <a:endParaRPr dirty="0" lang="en-US"/>
          </a:p>
        </p:txBody>
      </p:sp>
      <p:sp>
        <p:nvSpPr>
          <p:cNvPr id="3" name="Content Placeholder 2"/>
          <p:cNvSpPr>
            <a:spLocks noGrp="true"/>
          </p:cNvSpPr>
          <p:nvPr>
            <p:ph idx="1"/>
          </p:nvPr>
        </p:nvSpPr>
        <p:spPr/>
        <p:txBody>
          <a:bodyPr rtlCol="0" vert="horz"/>
          <a:lstStyle/>
          <a:p>
            <a:pPr indent="0" lvl="5" marL="2286000">
              <a:buNone/>
            </a:pPr>
            <a:r>
              <a:rPr b="1" dirty="0" i="0" lang="en-US" sz="3400">
                <a:solidFill>
                  <a:schemeClr val="tx1">
                    <a:lumMod val="85000"/>
                    <a:lumOff val="15000"/>
                  </a:schemeClr>
                </a:solidFill>
                <a:latin typeface="+mn-lt"/>
              </a:rPr>
              <a:t>Setup&amp;First app</a:t>
            </a:r>
          </a:p>
          <a:p>
            <a:pPr indent="0" lvl="5" marL="2286000">
              <a:buNone/>
            </a:pPr>
            <a:r>
              <a:rPr b="1" dirty="0" lang="en-US" sz="3400">
                <a:solidFill>
                  <a:schemeClr val="tx1">
                    <a:lumMod val="85000"/>
                    <a:lumOff val="15000"/>
                  </a:schemeClr>
                </a:solidFill>
                <a:latin typeface="+mn-lt"/>
              </a:rPr>
              <a:t/>
            </a:r>
            <a:endParaRPr b="1" dirty="0" lang="en-US" sz="3400">
              <a:solidFill>
                <a:schemeClr val="tx1">
                  <a:lumMod val="85000"/>
                  <a:lumOff val="15000"/>
                </a:schemeClr>
              </a:solidFill>
              <a:latin typeface="+mn-lt"/>
            </a:endParaRPr>
          </a:p>
        </p:txBody>
      </p:sp>
    </p:spTree>
  </p:cSld>
  <p:clrMapOvr>
    <a:masterClrMapping/>
  </p:clrMapOvr>
</p:sld>
</file>

<file path=ppt/slides/slide9.xml><?xml version="1.0" encoding="utf-8"?>
<p:sld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showMasterSp="true">
  <p:cSld name="slide9">
    <p:spTree>
      <p:nvGrpSpPr>
        <p:cNvPr id="1" name=""/>
        <p:cNvGrpSpPr/>
        <p:nvPr/>
      </p:nvGrpSpPr>
      <p:grpSpPr>
        <a:xfrm>
          <a:off x="0" y="0"/>
          <a:ext cx="0" cy="0"/>
          <a:chOff x="0" y="0"/>
          <a:chExt cx="0" cy="0"/>
        </a:xfrm>
      </p:grpSpPr>
      <p:sp>
        <p:nvSpPr>
          <p:cNvPr id="2" name="Title 1"/>
          <p:cNvSpPr>
            <a:spLocks noGrp="true"/>
          </p:cNvSpPr>
          <p:nvPr>
            <p:ph type="title"/>
          </p:nvPr>
        </p:nvSpPr>
        <p:spPr/>
        <p:txBody>
          <a:bodyPr rtlCol="0" vert="horz"/>
          <a:lstStyle/>
          <a:p>
            <a:pPr/>
            <a:r>
              <a:rPr dirty="0" lang="en-US"/>
              <a:t/>
            </a:r>
            <a:endParaRPr dirty="0" lang="en-US"/>
          </a:p>
        </p:txBody>
      </p:sp>
      <p:sp>
        <p:nvSpPr>
          <p:cNvPr id="3" name="Content Placeholder 2"/>
          <p:cNvSpPr>
            <a:spLocks noGrp="true"/>
          </p:cNvSpPr>
          <p:nvPr>
            <p:ph idx="1"/>
          </p:nvPr>
        </p:nvSpPr>
        <p:spPr/>
        <p:txBody>
          <a:bodyPr rtlCol="0" vert="horz"/>
          <a:lstStyle/>
          <a:p>
            <a:pPr indent="0" marL="161925">
              <a:buNone/>
            </a:pPr>
            <a:r>
              <a:rPr b="1" dirty="0" lang="en-US">
                <a:latin typeface="+mn-lt"/>
              </a:rPr>
              <a:t>Angular CLI</a:t>
            </a:r>
          </a:p>
          <a:p>
            <a:pPr indent="0" marL="161925">
              <a:buNone/>
            </a:pPr>
            <a:r>
              <a:rPr b="1" dirty="0" lang="en-US" sz="1200">
                <a:solidFill>
                  <a:schemeClr val="tx1">
                    <a:lumMod val="85000"/>
                    <a:lumOff val="15000"/>
                  </a:schemeClr>
                </a:solidFill>
                <a:latin typeface="+mn-lt"/>
              </a:rPr>
              <a:t>For this you can use Angular CLI which is a command line interface to scaffold and build angular apps using </a:t>
            </a:r>
            <a:r>
              <a:rPr b="1" dirty="0" err="1" lang="en-US" sz="1200">
                <a:solidFill>
                  <a:schemeClr val="tx1">
                    <a:lumMod val="85000"/>
                    <a:lumOff val="15000"/>
                  </a:schemeClr>
                </a:solidFill>
                <a:latin typeface="+mn-lt"/>
              </a:rPr>
              <a:t>nodejs</a:t>
            </a:r>
            <a:r>
              <a:rPr b="1" dirty="0" lang="en-US" sz="1200">
                <a:solidFill>
                  <a:schemeClr val="tx1">
                    <a:lumMod val="85000"/>
                    <a:lumOff val="15000"/>
                  </a:schemeClr>
                </a:solidFill>
                <a:latin typeface="+mn-lt"/>
              </a:rPr>
              <a:t> style (</a:t>
            </a:r>
            <a:r>
              <a:rPr b="1" dirty="0" err="1" lang="en-US" sz="1200">
                <a:solidFill>
                  <a:schemeClr val="tx1">
                    <a:lumMod val="85000"/>
                    <a:lumOff val="15000"/>
                  </a:schemeClr>
                </a:solidFill>
                <a:latin typeface="+mn-lt"/>
              </a:rPr>
              <a:t>commonJs</a:t>
            </a:r>
            <a:r>
              <a:rPr b="1" dirty="0" lang="en-US" sz="1200">
                <a:solidFill>
                  <a:schemeClr val="tx1">
                    <a:lumMod val="85000"/>
                    <a:lumOff val="15000"/>
                  </a:schemeClr>
                </a:solidFill>
                <a:latin typeface="+mn-lt"/>
              </a:rPr>
              <a:t>) modules. Not only it provides you scalable project structure, instead it handles all common tedious tasks for you out of the box. The CLI is a great tool for big and very big Angular projects.(before this you need too download and install </a:t>
            </a:r>
            <a:r>
              <a:rPr b="1" dirty="0" err="1" lang="en-US" sz="1200">
                <a:solidFill>
                  <a:schemeClr val="tx1">
                    <a:lumMod val="85000"/>
                    <a:lumOff val="15000"/>
                  </a:schemeClr>
                </a:solidFill>
                <a:latin typeface="+mn-lt"/>
              </a:rPr>
              <a:t>nodeJs</a:t>
            </a:r>
            <a:r>
              <a:rPr b="1" dirty="0" lang="en-US" sz="1200">
                <a:solidFill>
                  <a:schemeClr val="tx1">
                    <a:lumMod val="85000"/>
                    <a:lumOff val="15000"/>
                  </a:schemeClr>
                </a:solidFill>
                <a:latin typeface="+mn-lt"/>
              </a:rPr>
              <a:t>)</a:t>
            </a:r>
            <a:endParaRPr b="1" dirty="0" lang="en-US" sz="1200">
              <a:solidFill>
                <a:schemeClr val="tx1">
                  <a:lumMod val="85000"/>
                  <a:lumOff val="15000"/>
                </a:schemeClr>
              </a:solidFill>
              <a:latin typeface="+mn-lt"/>
            </a:endParaRPr>
          </a:p>
        </p:txBody>
      </p:sp>
      <p:pic>
        <p:nvPicPr>
          <p:cNvPr id="4" name=""/>
          <p:cNvPicPr>
            <a:picLocks noChangeAspect="true"/>
          </p:cNvPicPr>
          <p:nvPr/>
        </p:nvPicPr>
        <p:blipFill>
          <a:blip r:embed="rId2"/>
          <a:stretch>
            <a:fillRect/>
          </a:stretch>
        </p:blipFill>
        <p:spPr>
          <a:xfrm flipH="false" flipV="false" rot="0">
            <a:off x="507065" y="2602018"/>
            <a:ext cx="7924800" cy="2085975"/>
          </a:xfrm>
          <a:prstGeom prst="rect">
            <a:avLst/>
          </a:prstGeom>
        </p:spPr>
      </p:pic>
    </p:spTree>
  </p:cSld>
  <p:clrMapOvr>
    <a:masterClrMapping/>
  </p:clrMapOvr>
</p:sld>
</file>

<file path=ppt/tags/tag1.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fontWeight:0:0:0" val="0"/>
</p:tagLst>
</file>

<file path=ppt/tags/tag10.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LAYOUT" val="fourPic"/>
</p:tagLst>
</file>

<file path=ppt/tags/tag2.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fontWeight:17:0:0" val="0"/>
</p:tagLst>
</file>

<file path=ppt/tags/tag3.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fontWeight:3:2:0" val="0"/>
  <p:tag name="fontWeight:3:3:0" val="0"/>
  <p:tag name="fontWeight:3:0:0" val="0"/>
  <p:tag name="fontWeight:3:1:0" val="0"/>
  <p:tag name="fontWeight:3:4:0" val="0"/>
</p:tagLst>
</file>

<file path=ppt/tags/tag4.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fontWeight:17:0:0" val="0"/>
</p:tagLst>
</file>

<file path=ppt/tags/tag5.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fontWeight:19:0:0" val="0"/>
  <p:tag name="fontWeight:14:0:0" val="0"/>
  <p:tag name="fontWeight:14:1:0" val="0"/>
  <p:tag name="fontWeight:14:2:0" val="0"/>
  <p:tag name="fontWeight:14:3:0" val="0"/>
  <p:tag name="fontWeight:14:4:0" val="0"/>
  <p:tag name="fontWeight:19:3:0" val="0"/>
  <p:tag name="fontWeight:19:4:0" val="0"/>
  <p:tag name="fontWeight:19:1:0" val="0"/>
  <p:tag name="fontWeight:19:2:0" val="0"/>
</p:tagLst>
</file>

<file path=ppt/tags/tag6.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fontWeight:8:4:0" val="0"/>
  <p:tag name="fontWeight:9:1:0" val="0"/>
  <p:tag name="fontWeight:8:3:0" val="0"/>
  <p:tag name="fontWeight:9:0:0" val="0"/>
  <p:tag name="fontWeight:3:0:0" val="0"/>
  <p:tag name="fontWeight:8:0:0" val="0"/>
  <p:tag name="fontWeight:9:4:0" val="0"/>
  <p:tag name="fontWeight:8:2:0" val="0"/>
  <p:tag name="fontWeight:9:3:0" val="0"/>
  <p:tag name="fontWeight:8:1:0" val="0"/>
  <p:tag name="fontWeight:9:2:0" val="0"/>
  <p:tag name="fontWeight:2:0:0" val="0"/>
</p:tagLst>
</file>

<file path=ppt/tags/tag7.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fontWeight:6:0:0" val="0"/>
  <p:tag name="fontWeight:7:0:0" val="0"/>
</p:tagLst>
</file>

<file path=ppt/tags/tag8.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fontWeight:6:0:0" val="0"/>
</p:tagLst>
</file>

<file path=ppt/tags/tag9.xml><?xml version="1.0" encoding="utf-8"?>
<p:tag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p:tag name="fontWeight:3:0:0" val="0"/>
  <p:tag name="fontWeight:5:0:0" val="0"/>
  <p:tag name="LAYOUT" val="threePicAndTx"/>
  <p:tag name="fontWeight:7:0:0" val="0"/>
</p:tagLst>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Motion">
  <a:themeElements>
    <a:clrScheme name="Motion">
      <a:dk1>
        <a:srgbClr val="000000"/>
      </a:dk1>
      <a:lt1>
        <a:srgbClr val="ffffff"/>
      </a:lt1>
      <a:dk2>
        <a:srgbClr val="16282a"/>
      </a:dk2>
      <a:lt2>
        <a:srgbClr val="fef8e8"/>
      </a:lt2>
      <a:accent1>
        <a:srgbClr val="76d3de"/>
      </a:accent1>
      <a:accent2>
        <a:srgbClr val="f4c940"/>
      </a:accent2>
      <a:accent3>
        <a:srgbClr val="f06963"/>
      </a:accent3>
      <a:accent4>
        <a:srgbClr val="afc651"/>
      </a:accent4>
      <a:accent5>
        <a:srgbClr val="fa9a46"/>
      </a:accent5>
      <a:accent6>
        <a:srgbClr val="52d6bd"/>
      </a:accent6>
      <a:hlink>
        <a:srgbClr val="76d3de"/>
      </a:hlink>
      <a:folHlink>
        <a:srgbClr val="c96996"/>
      </a:folHlink>
    </a:clrScheme>
    <a:fontScheme name="Motion">
      <a:majorFont>
        <a:latin typeface="Colaborate"/>
        <a:ea typeface=""/>
        <a:cs typeface=""/>
      </a:majorFont>
      <a:minorFont>
        <a:latin typeface="Colaborate"/>
        <a:ea typeface=""/>
        <a:cs typeface=""/>
      </a:minorFont>
    </a:fontScheme>
    <a:fmtScheme name="Motion">
      <a:fillStyleLst>
        <a:solidFill>
          <a:schemeClr val="phClr">
            <a:alpha val="80000"/>
          </a:schemeClr>
        </a:solidFill>
        <a:gradFill rotWithShape="1">
          <a:gsLst>
            <a:gs pos="0">
              <a:schemeClr val="phClr">
                <a:alpha val="80000"/>
                <a:tint val="50000"/>
                <a:satMod val="300000"/>
              </a:schemeClr>
            </a:gs>
            <a:gs pos="35000">
              <a:schemeClr val="phClr">
                <a:alpha val="80000"/>
                <a:tint val="37000"/>
                <a:satMod val="300000"/>
              </a:schemeClr>
            </a:gs>
            <a:gs pos="100000">
              <a:schemeClr val="phClr">
                <a:alpha val="80000"/>
                <a:tint val="15000"/>
                <a:satMod val="300000"/>
              </a:schemeClr>
            </a:gs>
          </a:gsLst>
          <a:lin ang="16200000" scaled="0"/>
        </a:gradFill>
        <a:gradFill rotWithShape="1">
          <a:gsLst>
            <a:gs pos="0">
              <a:schemeClr val="phClr">
                <a:alpha val="90000"/>
                <a:shade val="51000"/>
                <a:satMod val="130000"/>
              </a:schemeClr>
            </a:gs>
            <a:gs pos="80000">
              <a:schemeClr val="phClr">
                <a:alpha val="90000"/>
                <a:shade val="93000"/>
                <a:satMod val="130000"/>
              </a:schemeClr>
            </a:gs>
            <a:gs pos="100000">
              <a:schemeClr val="phClr">
                <a:alpha val="90000"/>
                <a:shade val="94000"/>
                <a:satMod val="135000"/>
              </a:schemeClr>
            </a:gs>
          </a:gsLst>
          <a:lin ang="16200000" scaled="0"/>
        </a:gradFill>
      </a:fillStyleLst>
      <a:lnStyleLst>
        <a:ln cap="flat" w="6350">
          <a:solidFill>
            <a:schemeClr val="phClr">
              <a:shade val="95000"/>
              <a:satMod val="104999"/>
            </a:schemeClr>
          </a:solidFill>
          <a:prstDash val="solid"/>
        </a:ln>
        <a:ln cap="flat" w="12700">
          <a:solidFill>
            <a:schemeClr val="phClr"/>
          </a:solidFill>
          <a:prstDash val="solid"/>
        </a:ln>
        <a:ln cap="flat" w="254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100000"/>
                <a:satMod val="100000"/>
              </a:schemeClr>
            </a:gs>
            <a:gs pos="40000">
              <a:schemeClr val="phClr">
                <a:tint val="100000"/>
                <a:shade val="80000"/>
                <a:satMod val="100000"/>
                <a:lumMod val="80000"/>
              </a:schemeClr>
            </a:gs>
            <a:gs pos="100000">
              <a:schemeClr val="phClr">
                <a:shade val="50000"/>
                <a:satMod val="100000"/>
                <a:lumMod val="50000"/>
              </a:schemeClr>
            </a:gs>
          </a:gsLst>
          <a:lin ang="5400000" scaled="0"/>
        </a:gradFill>
        <a:gradFill rotWithShape="1">
          <a:gsLst>
            <a:gs pos="0">
              <a:schemeClr val="phClr">
                <a:tint val="80000"/>
                <a:shade val="100000"/>
                <a:hueMod val="90000"/>
                <a:satMod val="150000"/>
                <a:lumMod val="100000"/>
              </a:schemeClr>
            </a:gs>
            <a:gs pos="100000">
              <a:schemeClr val="phClr">
                <a:shade val="30000"/>
                <a:hueMod val="100000"/>
                <a:satMod val="100000"/>
                <a:lumMod val="100000"/>
              </a:schemeClr>
            </a:gs>
          </a:gsLst>
          <a:lin ang="5400000" scaled="0"/>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Motion">
  <a:themeElements>
    <a:clrScheme name="Motion">
      <a:dk1>
        <a:srgbClr val="000000"/>
      </a:dk1>
      <a:lt1>
        <a:srgbClr val="ffffff"/>
      </a:lt1>
      <a:dk2>
        <a:srgbClr val="16282a"/>
      </a:dk2>
      <a:lt2>
        <a:srgbClr val="fef8e8"/>
      </a:lt2>
      <a:accent1>
        <a:srgbClr val="76d3de"/>
      </a:accent1>
      <a:accent2>
        <a:srgbClr val="f4c940"/>
      </a:accent2>
      <a:accent3>
        <a:srgbClr val="f06963"/>
      </a:accent3>
      <a:accent4>
        <a:srgbClr val="afc651"/>
      </a:accent4>
      <a:accent5>
        <a:srgbClr val="fa9a46"/>
      </a:accent5>
      <a:accent6>
        <a:srgbClr val="52d6bd"/>
      </a:accent6>
      <a:hlink>
        <a:srgbClr val="76d3de"/>
      </a:hlink>
      <a:folHlink>
        <a:srgbClr val="c96996"/>
      </a:folHlink>
    </a:clrScheme>
    <a:fontScheme name="Motion">
      <a:majorFont>
        <a:latin typeface="Colaborate"/>
        <a:ea typeface=""/>
        <a:cs typeface=""/>
      </a:majorFont>
      <a:minorFont>
        <a:latin typeface="Colaborate"/>
        <a:ea typeface=""/>
        <a:cs typeface=""/>
      </a:minorFont>
    </a:fontScheme>
    <a:fmtScheme name="Motion">
      <a:fillStyleLst>
        <a:solidFill>
          <a:schemeClr val="phClr">
            <a:alpha val="80000"/>
          </a:schemeClr>
        </a:solidFill>
        <a:gradFill rotWithShape="1">
          <a:gsLst>
            <a:gs pos="0">
              <a:schemeClr val="phClr">
                <a:alpha val="80000"/>
                <a:tint val="50000"/>
                <a:satMod val="300000"/>
              </a:schemeClr>
            </a:gs>
            <a:gs pos="35000">
              <a:schemeClr val="phClr">
                <a:alpha val="80000"/>
                <a:tint val="37000"/>
                <a:satMod val="300000"/>
              </a:schemeClr>
            </a:gs>
            <a:gs pos="100000">
              <a:schemeClr val="phClr">
                <a:alpha val="80000"/>
                <a:tint val="15000"/>
                <a:satMod val="300000"/>
              </a:schemeClr>
            </a:gs>
          </a:gsLst>
          <a:lin ang="16200000" scaled="0"/>
        </a:gradFill>
        <a:gradFill rotWithShape="1">
          <a:gsLst>
            <a:gs pos="0">
              <a:schemeClr val="phClr">
                <a:alpha val="90000"/>
                <a:shade val="51000"/>
                <a:satMod val="130000"/>
              </a:schemeClr>
            </a:gs>
            <a:gs pos="80000">
              <a:schemeClr val="phClr">
                <a:alpha val="90000"/>
                <a:shade val="93000"/>
                <a:satMod val="130000"/>
              </a:schemeClr>
            </a:gs>
            <a:gs pos="100000">
              <a:schemeClr val="phClr">
                <a:alpha val="90000"/>
                <a:shade val="94000"/>
                <a:satMod val="135000"/>
              </a:schemeClr>
            </a:gs>
          </a:gsLst>
          <a:lin ang="16200000" scaled="0"/>
        </a:gradFill>
      </a:fillStyleLst>
      <a:lnStyleLst>
        <a:ln cap="flat" w="6350">
          <a:solidFill>
            <a:schemeClr val="phClr">
              <a:shade val="95000"/>
              <a:satMod val="104999"/>
            </a:schemeClr>
          </a:solidFill>
          <a:prstDash val="solid"/>
        </a:ln>
        <a:ln cap="flat" w="12700">
          <a:solidFill>
            <a:schemeClr val="phClr"/>
          </a:solidFill>
          <a:prstDash val="solid"/>
        </a:ln>
        <a:ln cap="flat" w="254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100000"/>
                <a:satMod val="100000"/>
              </a:schemeClr>
            </a:gs>
            <a:gs pos="40000">
              <a:schemeClr val="phClr">
                <a:tint val="100000"/>
                <a:shade val="80000"/>
                <a:satMod val="100000"/>
                <a:lumMod val="80000"/>
              </a:schemeClr>
            </a:gs>
            <a:gs pos="100000">
              <a:schemeClr val="phClr">
                <a:shade val="50000"/>
                <a:satMod val="100000"/>
                <a:lumMod val="50000"/>
              </a:schemeClr>
            </a:gs>
          </a:gsLst>
          <a:lin ang="5400000" scaled="0"/>
        </a:gradFill>
        <a:gradFill rotWithShape="1">
          <a:gsLst>
            <a:gs pos="0">
              <a:schemeClr val="phClr">
                <a:tint val="80000"/>
                <a:shade val="100000"/>
                <a:hueMod val="90000"/>
                <a:satMod val="150000"/>
                <a:lumMod val="100000"/>
              </a:schemeClr>
            </a:gs>
            <a:gs pos="100000">
              <a:schemeClr val="phClr">
                <a:shade val="30000"/>
                <a:hueMod val="100000"/>
                <a:satMod val="100000"/>
                <a:lumMod val="100000"/>
              </a:schemeClr>
            </a:gs>
          </a:gsLst>
          <a:lin ang="5400000" scaled="0"/>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zoho</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Andrei Florea</dc:creator>
  <cp:lastModifiedBy>Andrei Florea</cp:lastModifiedBy>
  <dcterms:created xmlns:xsi="http://www.w3.org/2001/XMLSchema-instance" xsi:type="dcterms:W3CDTF">2010-03-09T10:03:29Z</dcterms:created>
  <dcterms:modified xmlns:xsi="http://www.w3.org/2001/XMLSchema-instance" xsi:type="dcterms:W3CDTF">2010-03-11T10:03:29Z</dcterms:modified>
</cp:coreProperties>
</file>