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10/4/2017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10/4/2017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10/4/2017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10/4/2017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10/4/2017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10/4/2017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10/4/2017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Sourcetree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What do you need to know</a:t>
            </a:r>
          </a:p>
        </p:txBody>
      </p:sp>
    </p:spTree>
    <p:extLst>
      <p:ext uri="{BB962C8B-B14F-4D97-AF65-F5344CB8AC3E}">
        <p14:creationId xmlns:p14="http://schemas.microsoft.com/office/powerpoint/2010/main" val="340237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branch</a:t>
            </a:r>
          </a:p>
        </p:txBody>
      </p:sp>
      <p:sp>
        <p:nvSpPr>
          <p:cNvPr id="3" name="Content Placeholder 2"/>
          <p:cNvSpPr>
            <a:spLocks noGrp="1"/>
          </p:cNvSpPr>
          <p:nvPr>
            <p:ph idx="1"/>
          </p:nvPr>
        </p:nvSpPr>
        <p:spPr>
          <a:xfrm>
            <a:off x="685800" y="2194560"/>
            <a:ext cx="10820400" cy="4024125"/>
          </a:xfrm>
        </p:spPr>
        <p:txBody>
          <a:bodyPr vert="horz" lIns="91440" tIns="45720" rIns="91440" bIns="45720" rtlCol="0" anchor="t">
            <a:normAutofit fontScale="47500" lnSpcReduction="20000"/>
          </a:bodyPr>
          <a:lstStyle/>
          <a:p>
            <a:pPr marL="0" indent="0">
              <a:buNone/>
            </a:pPr>
            <a:r>
              <a:rPr lang="en-US" dirty="0"/>
              <a:t>-click on "Git Flow"-&gt;OK</a:t>
            </a:r>
          </a:p>
          <a:p>
            <a:pPr marL="0" indent="0">
              <a:buNone/>
            </a:pPr>
            <a:endParaRPr lang="en-US" dirty="0"/>
          </a:p>
          <a:p>
            <a:pPr marL="0" indent="0">
              <a:buNone/>
            </a:pPr>
            <a:r>
              <a:rPr lang="en-US" dirty="0"/>
              <a:t>Create a feature branch:</a:t>
            </a:r>
          </a:p>
          <a:p>
            <a:pPr>
              <a:buNone/>
            </a:pPr>
            <a:r>
              <a:rPr lang="en-US" dirty="0"/>
              <a:t>-click on "Git Flow"-&gt;"Start New Feature"-&gt;name your branch-&gt;OK</a:t>
            </a:r>
            <a:endParaRPr dirty="0"/>
          </a:p>
          <a:p>
            <a:pPr>
              <a:buNone/>
            </a:pPr>
            <a:r>
              <a:rPr lang="en-US" dirty="0"/>
              <a:t>End a feature branch:</a:t>
            </a:r>
          </a:p>
          <a:p>
            <a:pPr>
              <a:buNone/>
            </a:pPr>
            <a:r>
              <a:rPr lang="en-US" dirty="0"/>
              <a:t>-click on "Git Flow"-&gt;"Finish Feature"-&gt;"OK"</a:t>
            </a:r>
          </a:p>
          <a:p>
            <a:pPr>
              <a:buNone/>
            </a:pPr>
            <a:endParaRPr lang="en-US" dirty="0"/>
          </a:p>
          <a:p>
            <a:pPr>
              <a:buNone/>
            </a:pPr>
            <a:r>
              <a:rPr lang="en-US" dirty="0"/>
              <a:t>Start a release branch:</a:t>
            </a:r>
          </a:p>
          <a:p>
            <a:pPr>
              <a:buNone/>
            </a:pPr>
            <a:r>
              <a:rPr lang="en-US" dirty="0"/>
              <a:t>-clock on "Git Flow"-&gt;"Start New Release"-&gt;"OK"</a:t>
            </a:r>
          </a:p>
          <a:p>
            <a:pPr>
              <a:buNone/>
            </a:pPr>
            <a:r>
              <a:rPr lang="en-US" dirty="0"/>
              <a:t>-commit if necessary</a:t>
            </a:r>
          </a:p>
          <a:p>
            <a:pPr>
              <a:buNone/>
            </a:pPr>
            <a:r>
              <a:rPr lang="en-US" dirty="0"/>
              <a:t>Finish a release branch:</a:t>
            </a:r>
          </a:p>
          <a:p>
            <a:pPr>
              <a:buNone/>
            </a:pPr>
            <a:r>
              <a:rPr lang="en-US" dirty="0"/>
              <a:t>-click on "Git Flow"-&gt;"Finish Release"-&gt;"OK"</a:t>
            </a:r>
          </a:p>
          <a:p>
            <a:pPr>
              <a:buNone/>
            </a:pPr>
            <a:endParaRPr lang="en-US" dirty="0"/>
          </a:p>
          <a:p>
            <a:pPr>
              <a:buNone/>
            </a:pPr>
            <a:r>
              <a:rPr lang="en-US" dirty="0"/>
              <a:t>Hot </a:t>
            </a:r>
            <a:r>
              <a:rPr lang="en-US" dirty="0" err="1"/>
              <a:t>Fixies</a:t>
            </a:r>
            <a:r>
              <a:rPr lang="en-US" dirty="0"/>
              <a:t>:</a:t>
            </a:r>
          </a:p>
          <a:p>
            <a:pPr>
              <a:buNone/>
            </a:pPr>
            <a:r>
              <a:rPr lang="en-US" dirty="0"/>
              <a:t>-click on "Git Flow"-&gt;"Start New Hotfix"-&gt;"OK"</a:t>
            </a:r>
          </a:p>
          <a:p>
            <a:pPr>
              <a:buNone/>
            </a:pPr>
            <a:r>
              <a:rPr lang="en-US" dirty="0"/>
              <a:t>-click on "Git Flow"-&gt;"Finish Hotfix"-&gt;OK</a:t>
            </a:r>
          </a:p>
          <a:p>
            <a:pPr>
              <a:buNone/>
            </a:pPr>
            <a:endParaRPr lang="en-US" dirty="0"/>
          </a:p>
          <a:p>
            <a:pPr>
              <a:buNone/>
            </a:pPr>
            <a:endParaRPr lang="en-US" dirty="0"/>
          </a:p>
        </p:txBody>
      </p:sp>
    </p:spTree>
    <p:extLst>
      <p:ext uri="{BB962C8B-B14F-4D97-AF65-F5344CB8AC3E}">
        <p14:creationId xmlns:p14="http://schemas.microsoft.com/office/powerpoint/2010/main" val="2521013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Commit. Push. merge</a:t>
            </a:r>
          </a:p>
        </p:txBody>
      </p:sp>
      <p:sp>
        <p:nvSpPr>
          <p:cNvPr id="3" name="Content Placeholder 2"/>
          <p:cNvSpPr>
            <a:spLocks noGrp="1"/>
          </p:cNvSpPr>
          <p:nvPr>
            <p:ph idx="1"/>
          </p:nvPr>
        </p:nvSpPr>
        <p:spPr>
          <a:xfrm>
            <a:off x="685800" y="2193925"/>
            <a:ext cx="5123117" cy="4024313"/>
          </a:xfrm>
        </p:spPr>
        <p:txBody>
          <a:bodyPr vert="horz" lIns="91440" tIns="45720" rIns="91440" bIns="45720" rtlCol="0" anchor="t">
            <a:noAutofit/>
          </a:bodyPr>
          <a:lstStyle/>
          <a:p>
            <a:pPr marL="0" indent="0">
              <a:buNone/>
            </a:pPr>
            <a:r>
              <a:rPr lang="en-US" sz="1700" dirty="0"/>
              <a:t>Pull:</a:t>
            </a:r>
          </a:p>
          <a:p>
            <a:pPr marL="0" indent="0">
              <a:buNone/>
            </a:pPr>
            <a:r>
              <a:rPr lang="en-US" sz="1700" dirty="0"/>
              <a:t>-click on "Pull"</a:t>
            </a:r>
          </a:p>
          <a:p>
            <a:pPr marL="0" indent="0">
              <a:buNone/>
            </a:pPr>
            <a:r>
              <a:rPr lang="en-US" sz="1700" dirty="0"/>
              <a:t>-check the remote to pull from</a:t>
            </a:r>
            <a:endParaRPr sz="1700"/>
          </a:p>
          <a:p>
            <a:pPr marL="0" indent="0">
              <a:buNone/>
            </a:pPr>
            <a:r>
              <a:rPr lang="en-US" sz="1700" dirty="0"/>
              <a:t>-check the remote branch to pull changes from</a:t>
            </a:r>
          </a:p>
          <a:p>
            <a:pPr marL="0" indent="0">
              <a:buNone/>
            </a:pPr>
            <a:r>
              <a:rPr lang="en-US" sz="1700" dirty="0"/>
              <a:t>-click on "OK"</a:t>
            </a:r>
            <a:endParaRPr sz="1700"/>
          </a:p>
          <a:p>
            <a:pPr marL="0" indent="0">
              <a:buNone/>
            </a:pPr>
            <a:endParaRPr lang="en-US" sz="1700" dirty="0"/>
          </a:p>
          <a:p>
            <a:pPr marL="0" indent="0">
              <a:buNone/>
            </a:pPr>
            <a:r>
              <a:rPr lang="en-US" sz="1700" dirty="0"/>
              <a:t>Commit:</a:t>
            </a:r>
          </a:p>
          <a:p>
            <a:pPr marL="0" indent="0">
              <a:buNone/>
            </a:pPr>
            <a:r>
              <a:rPr lang="en-US" sz="1700" dirty="0"/>
              <a:t>-click on "Commit"</a:t>
            </a:r>
          </a:p>
          <a:p>
            <a:pPr marL="0" indent="0">
              <a:buNone/>
            </a:pPr>
            <a:r>
              <a:rPr lang="en-US" sz="1700" dirty="0"/>
              <a:t>-in working copy, will appear the unstaged files. Select files to stage</a:t>
            </a:r>
          </a:p>
          <a:p>
            <a:pPr marL="0" indent="0">
              <a:buNone/>
            </a:pPr>
            <a:r>
              <a:rPr lang="en-US" sz="1700" dirty="0"/>
              <a:t>-write a commit message</a:t>
            </a:r>
          </a:p>
          <a:p>
            <a:pPr marL="0" indent="0">
              <a:buNone/>
            </a:pPr>
            <a:r>
              <a:rPr lang="en-US" sz="1700" dirty="0"/>
              <a:t>-click on "Commit"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9" name="Content Placeholder 2"/>
          <p:cNvSpPr txBox="1">
            <a:spLocks/>
          </p:cNvSpPr>
          <p:nvPr/>
        </p:nvSpPr>
        <p:spPr>
          <a:xfrm>
            <a:off x="6439889" y="2193925"/>
            <a:ext cx="5066311" cy="4024313"/>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Push:</a:t>
            </a:r>
            <a:endParaRPr lang="en-US"/>
          </a:p>
          <a:p>
            <a:pPr marL="0" indent="0">
              <a:buNone/>
            </a:pPr>
            <a:r>
              <a:rPr lang="en-US" dirty="0"/>
              <a:t>-click on "Push"</a:t>
            </a:r>
          </a:p>
          <a:p>
            <a:pPr marL="0" indent="0">
              <a:buNone/>
            </a:pPr>
            <a:r>
              <a:rPr lang="en-US" dirty="0"/>
              <a:t>-check the remote to push to</a:t>
            </a:r>
          </a:p>
          <a:p>
            <a:pPr marL="0" indent="0">
              <a:buNone/>
            </a:pPr>
            <a:r>
              <a:rPr lang="en-US" dirty="0"/>
              <a:t>-check the branches which you want to be pushed to the remote repository</a:t>
            </a:r>
          </a:p>
          <a:p>
            <a:pPr marL="0" indent="0">
              <a:buNone/>
            </a:pPr>
            <a:r>
              <a:rPr lang="en-US" dirty="0"/>
              <a:t>-check "Push all tags"</a:t>
            </a:r>
          </a:p>
          <a:p>
            <a:pPr marL="0" indent="0">
              <a:buNone/>
            </a:pPr>
            <a:r>
              <a:rPr lang="en-US" dirty="0"/>
              <a:t>Click on "OK"</a:t>
            </a:r>
          </a:p>
          <a:p>
            <a:pPr marL="0" indent="0">
              <a:buNone/>
            </a:pPr>
            <a:endParaRPr lang="en-US" dirty="0"/>
          </a:p>
          <a:p>
            <a:pPr marL="0" indent="0">
              <a:buNone/>
            </a:pPr>
            <a:r>
              <a:rPr lang="en-US" dirty="0"/>
              <a:t>Merge:</a:t>
            </a:r>
          </a:p>
          <a:p>
            <a:pPr marL="0" indent="0">
              <a:buNone/>
            </a:pPr>
            <a:r>
              <a:rPr lang="en-US" dirty="0"/>
              <a:t>-check on the branch which you want to merge the content to</a:t>
            </a:r>
          </a:p>
          <a:p>
            <a:pPr marL="0" indent="0">
              <a:buNone/>
            </a:pPr>
            <a:r>
              <a:rPr lang="en-US" dirty="0"/>
              <a:t>-right click on the branch which you want to merge the content from</a:t>
            </a:r>
          </a:p>
          <a:p>
            <a:pPr marL="0" indent="0">
              <a:buNone/>
            </a:pPr>
            <a:r>
              <a:rPr lang="en-US" dirty="0"/>
              <a:t>-click on "Merge..."</a:t>
            </a:r>
          </a:p>
        </p:txBody>
      </p:sp>
    </p:spTree>
    <p:extLst>
      <p:ext uri="{BB962C8B-B14F-4D97-AF65-F5344CB8AC3E}">
        <p14:creationId xmlns:p14="http://schemas.microsoft.com/office/powerpoint/2010/main" val="303219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Resolve conflicts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t>Conflicts appear when different developers are trying to change the same line of code (resulting different contents).</a:t>
            </a:r>
          </a:p>
          <a:p>
            <a:pPr marL="0" indent="0">
              <a:buNone/>
            </a:pPr>
            <a:r>
              <a:rPr lang="en-US" dirty="0"/>
              <a:t>This situation can be resolved by editing the code manually (from the file) or by right clicking the file with the warning sign, clicking on "Resolve Conflicts" and clicking on "Resolve Using Mine"/"Resolve Using Theirs".</a:t>
            </a:r>
          </a:p>
        </p:txBody>
      </p:sp>
    </p:spTree>
    <p:extLst>
      <p:ext uri="{BB962C8B-B14F-4D97-AF65-F5344CB8AC3E}">
        <p14:creationId xmlns:p14="http://schemas.microsoft.com/office/powerpoint/2010/main" val="117045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stashes</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marL="0" indent="0"/>
            <a:r>
              <a:rPr lang="ro-RO" dirty="0" err="1"/>
              <a:t>Stashes</a:t>
            </a:r>
            <a:r>
              <a:rPr lang="ro-RO" dirty="0"/>
              <a:t> are </a:t>
            </a:r>
            <a:r>
              <a:rPr lang="ro-RO" dirty="0" err="1"/>
              <a:t>useful</a:t>
            </a:r>
            <a:r>
              <a:rPr lang="ro-RO" dirty="0"/>
              <a:t> </a:t>
            </a:r>
            <a:r>
              <a:rPr lang="ro-RO" dirty="0" err="1"/>
              <a:t>when</a:t>
            </a:r>
            <a:r>
              <a:rPr lang="ro-RO" dirty="0"/>
              <a:t> a </a:t>
            </a:r>
            <a:r>
              <a:rPr lang="ro-RO" dirty="0" err="1"/>
              <a:t>developer</a:t>
            </a:r>
            <a:r>
              <a:rPr lang="ro-RO" dirty="0"/>
              <a:t> </a:t>
            </a:r>
            <a:r>
              <a:rPr lang="ro-RO" dirty="0" err="1"/>
              <a:t>wants</a:t>
            </a:r>
            <a:r>
              <a:rPr lang="ro-RO" dirty="0"/>
              <a:t> </a:t>
            </a:r>
            <a:r>
              <a:rPr lang="ro-RO" dirty="0" err="1"/>
              <a:t>to</a:t>
            </a:r>
            <a:r>
              <a:rPr lang="ro-RO" dirty="0"/>
              <a:t> </a:t>
            </a:r>
            <a:r>
              <a:rPr lang="ro-RO" dirty="0" err="1"/>
              <a:t>change</a:t>
            </a:r>
            <a:r>
              <a:rPr lang="ro-RO" dirty="0"/>
              <a:t> </a:t>
            </a:r>
            <a:r>
              <a:rPr lang="ro-RO" dirty="0" err="1"/>
              <a:t>branches</a:t>
            </a:r>
            <a:r>
              <a:rPr lang="ro-RO" dirty="0"/>
              <a:t> </a:t>
            </a:r>
            <a:r>
              <a:rPr lang="ro-RO" dirty="0" err="1"/>
              <a:t>without</a:t>
            </a:r>
            <a:r>
              <a:rPr lang="ro-RO" dirty="0"/>
              <a:t> </a:t>
            </a:r>
            <a:r>
              <a:rPr lang="ro-RO" dirty="0" err="1"/>
              <a:t>commiting</a:t>
            </a:r>
            <a:r>
              <a:rPr lang="ro-RO" dirty="0"/>
              <a:t>. In </a:t>
            </a:r>
            <a:r>
              <a:rPr lang="ro-RO" dirty="0" err="1"/>
              <a:t>order</a:t>
            </a:r>
            <a:r>
              <a:rPr lang="ro-RO" dirty="0"/>
              <a:t> </a:t>
            </a:r>
            <a:r>
              <a:rPr lang="ro-RO" dirty="0" err="1"/>
              <a:t>to</a:t>
            </a:r>
            <a:r>
              <a:rPr lang="ro-RO" dirty="0"/>
              <a:t> </a:t>
            </a:r>
            <a:r>
              <a:rPr lang="ro-RO" dirty="0" err="1"/>
              <a:t>save</a:t>
            </a:r>
            <a:r>
              <a:rPr lang="ro-RO" dirty="0"/>
              <a:t> </a:t>
            </a:r>
            <a:r>
              <a:rPr lang="ro-RO" dirty="0" err="1"/>
              <a:t>the</a:t>
            </a:r>
            <a:r>
              <a:rPr lang="ro-RO" dirty="0"/>
              <a:t> code, but </a:t>
            </a:r>
            <a:r>
              <a:rPr lang="ro-RO" dirty="0" err="1"/>
              <a:t>not</a:t>
            </a:r>
            <a:r>
              <a:rPr lang="ro-RO" dirty="0"/>
              <a:t> </a:t>
            </a:r>
            <a:r>
              <a:rPr lang="ro-RO" dirty="0" err="1"/>
              <a:t>commiting</a:t>
            </a:r>
            <a:r>
              <a:rPr lang="ro-RO" dirty="0"/>
              <a:t> it, </a:t>
            </a:r>
            <a:r>
              <a:rPr lang="ro-RO" dirty="0" err="1"/>
              <a:t>he</a:t>
            </a:r>
            <a:r>
              <a:rPr lang="ro-RO" dirty="0"/>
              <a:t> must </a:t>
            </a:r>
            <a:r>
              <a:rPr lang="ro-RO" dirty="0" err="1"/>
              <a:t>use</a:t>
            </a:r>
            <a:r>
              <a:rPr lang="ro-RO" dirty="0"/>
              <a:t> </a:t>
            </a:r>
            <a:r>
              <a:rPr lang="ro-RO" dirty="0" err="1"/>
              <a:t>stashes</a:t>
            </a:r>
            <a:r>
              <a:rPr lang="ro-RO" dirty="0"/>
              <a:t>.</a:t>
            </a:r>
            <a:endParaRPr lang="en-US" dirty="0"/>
          </a:p>
          <a:p>
            <a:pPr marL="0" indent="0"/>
            <a:r>
              <a:rPr lang="ro-RO" dirty="0"/>
              <a:t>Code </a:t>
            </a:r>
            <a:r>
              <a:rPr lang="ro-RO" dirty="0" err="1"/>
              <a:t>can</a:t>
            </a:r>
            <a:r>
              <a:rPr lang="ro-RO" dirty="0"/>
              <a:t> </a:t>
            </a:r>
            <a:r>
              <a:rPr lang="ro-RO" dirty="0" err="1"/>
              <a:t>be</a:t>
            </a:r>
            <a:r>
              <a:rPr lang="ro-RO" dirty="0"/>
              <a:t> </a:t>
            </a:r>
            <a:r>
              <a:rPr lang="ro-RO" dirty="0" err="1"/>
              <a:t>saved</a:t>
            </a:r>
            <a:r>
              <a:rPr lang="ro-RO" dirty="0"/>
              <a:t> in </a:t>
            </a:r>
            <a:r>
              <a:rPr lang="ro-RO" dirty="0" err="1"/>
              <a:t>stashes</a:t>
            </a:r>
            <a:r>
              <a:rPr lang="ro-RO" dirty="0"/>
              <a:t> </a:t>
            </a:r>
            <a:r>
              <a:rPr lang="ro-RO" dirty="0" err="1"/>
              <a:t>and</a:t>
            </a:r>
            <a:r>
              <a:rPr lang="ro-RO" dirty="0"/>
              <a:t> </a:t>
            </a:r>
            <a:r>
              <a:rPr lang="ro-RO" dirty="0" err="1"/>
              <a:t>can</a:t>
            </a:r>
            <a:r>
              <a:rPr lang="ro-RO" dirty="0"/>
              <a:t> </a:t>
            </a:r>
            <a:r>
              <a:rPr lang="ro-RO" dirty="0" err="1"/>
              <a:t>be</a:t>
            </a:r>
            <a:r>
              <a:rPr lang="ro-RO" dirty="0"/>
              <a:t> </a:t>
            </a:r>
            <a:r>
              <a:rPr lang="ro-RO" dirty="0" err="1"/>
              <a:t>applied</a:t>
            </a:r>
            <a:r>
              <a:rPr lang="ro-RO" dirty="0"/>
              <a:t> on </a:t>
            </a:r>
            <a:r>
              <a:rPr lang="ro-RO" dirty="0" err="1"/>
              <a:t>current</a:t>
            </a:r>
            <a:r>
              <a:rPr lang="ro-RO" dirty="0"/>
              <a:t> </a:t>
            </a:r>
            <a:r>
              <a:rPr lang="ro-RO" dirty="0" err="1"/>
              <a:t>branch</a:t>
            </a:r>
            <a:r>
              <a:rPr lang="ro-RO" dirty="0"/>
              <a:t> </a:t>
            </a:r>
            <a:r>
              <a:rPr lang="ro-RO" dirty="0" err="1"/>
              <a:t>even</a:t>
            </a:r>
            <a:r>
              <a:rPr lang="ro-RO" dirty="0"/>
              <a:t> </a:t>
            </a:r>
            <a:r>
              <a:rPr lang="ro-RO" dirty="0" err="1"/>
              <a:t>without</a:t>
            </a:r>
            <a:r>
              <a:rPr lang="ro-RO" dirty="0"/>
              <a:t> </a:t>
            </a:r>
            <a:r>
              <a:rPr lang="ro-RO" dirty="0" err="1"/>
              <a:t>commiting</a:t>
            </a:r>
            <a:r>
              <a:rPr lang="ro-RO" dirty="0"/>
              <a:t> it.</a:t>
            </a:r>
            <a:endParaRPr lang="en-US" dirty="0"/>
          </a:p>
          <a:p>
            <a:pPr marL="0" indent="0"/>
            <a:endParaRPr lang="ro-RO" dirty="0"/>
          </a:p>
          <a:p>
            <a:pPr marL="0" indent="0"/>
            <a:r>
              <a:rPr lang="ro-RO" dirty="0"/>
              <a:t>Create </a:t>
            </a:r>
            <a:r>
              <a:rPr lang="ro-RO" dirty="0" err="1"/>
              <a:t>stashes</a:t>
            </a:r>
            <a:r>
              <a:rPr lang="ro-RO" dirty="0"/>
              <a:t>:</a:t>
            </a:r>
            <a:endParaRPr lang="en-US" dirty="0"/>
          </a:p>
          <a:p>
            <a:pPr marL="0" indent="0"/>
            <a:r>
              <a:rPr lang="ro-RO" dirty="0"/>
              <a:t>-select </a:t>
            </a:r>
            <a:r>
              <a:rPr lang="ro-RO" dirty="0" err="1"/>
              <a:t>the</a:t>
            </a:r>
            <a:r>
              <a:rPr lang="ro-RO" dirty="0"/>
              <a:t> </a:t>
            </a:r>
            <a:r>
              <a:rPr lang="ro-RO" dirty="0" err="1"/>
              <a:t>files</a:t>
            </a:r>
            <a:r>
              <a:rPr lang="ro-RO" dirty="0"/>
              <a:t> </a:t>
            </a:r>
            <a:r>
              <a:rPr lang="ro-RO" dirty="0" err="1"/>
              <a:t>you</a:t>
            </a:r>
            <a:r>
              <a:rPr lang="ro-RO" dirty="0"/>
              <a:t> </a:t>
            </a:r>
            <a:r>
              <a:rPr lang="ro-RO" dirty="0" err="1"/>
              <a:t>want</a:t>
            </a:r>
            <a:r>
              <a:rPr lang="ro-RO" dirty="0"/>
              <a:t> </a:t>
            </a:r>
            <a:r>
              <a:rPr lang="ro-RO" dirty="0" err="1"/>
              <a:t>to</a:t>
            </a:r>
            <a:r>
              <a:rPr lang="ro-RO" dirty="0"/>
              <a:t> </a:t>
            </a:r>
            <a:r>
              <a:rPr lang="ro-RO" dirty="0" err="1"/>
              <a:t>add</a:t>
            </a:r>
            <a:r>
              <a:rPr lang="ro-RO" dirty="0"/>
              <a:t> </a:t>
            </a:r>
            <a:r>
              <a:rPr lang="ro-RO" dirty="0" err="1"/>
              <a:t>to</a:t>
            </a:r>
            <a:r>
              <a:rPr lang="ro-RO" dirty="0"/>
              <a:t> </a:t>
            </a:r>
            <a:r>
              <a:rPr lang="ro-RO" dirty="0" err="1"/>
              <a:t>stashes</a:t>
            </a:r>
            <a:endParaRPr lang="en-US" dirty="0" err="1"/>
          </a:p>
          <a:p>
            <a:pPr marL="0" indent="0"/>
            <a:r>
              <a:rPr lang="ro-RO" dirty="0"/>
              <a:t>-click on "</a:t>
            </a:r>
            <a:r>
              <a:rPr lang="ro-RO" dirty="0" err="1"/>
              <a:t>Stash</a:t>
            </a:r>
            <a:r>
              <a:rPr lang="ro-RO" dirty="0"/>
              <a:t>"-&gt;</a:t>
            </a:r>
            <a:r>
              <a:rPr lang="ro-RO" dirty="0" err="1"/>
              <a:t>write</a:t>
            </a:r>
            <a:r>
              <a:rPr lang="ro-RO" dirty="0"/>
              <a:t> a descriptive </a:t>
            </a:r>
            <a:r>
              <a:rPr lang="ro-RO" dirty="0" err="1"/>
              <a:t>message</a:t>
            </a:r>
            <a:r>
              <a:rPr lang="ro-RO" dirty="0"/>
              <a:t>-&gt;"OK"</a:t>
            </a:r>
            <a:endParaRPr lang="en-US" dirty="0"/>
          </a:p>
          <a:p>
            <a:pPr marL="0" indent="0"/>
            <a:endParaRPr lang="ro-RO" dirty="0"/>
          </a:p>
          <a:p>
            <a:pPr marL="0" indent="0"/>
            <a:r>
              <a:rPr lang="ro-RO" dirty="0" err="1"/>
              <a:t>Apply</a:t>
            </a:r>
            <a:r>
              <a:rPr lang="ro-RO" dirty="0"/>
              <a:t> </a:t>
            </a:r>
            <a:r>
              <a:rPr lang="ro-RO" dirty="0" err="1"/>
              <a:t>stashes</a:t>
            </a:r>
            <a:r>
              <a:rPr lang="ro-RO" dirty="0"/>
              <a:t>:</a:t>
            </a:r>
            <a:endParaRPr lang="en-US" dirty="0"/>
          </a:p>
          <a:p>
            <a:pPr marL="0" indent="0"/>
            <a:r>
              <a:rPr lang="ro-RO" dirty="0"/>
              <a:t>-</a:t>
            </a:r>
            <a:r>
              <a:rPr lang="ro-RO" dirty="0" err="1"/>
              <a:t>right</a:t>
            </a:r>
            <a:r>
              <a:rPr lang="ro-RO" dirty="0"/>
              <a:t> click on </a:t>
            </a:r>
            <a:r>
              <a:rPr lang="ro-RO" dirty="0" err="1"/>
              <a:t>the</a:t>
            </a:r>
            <a:r>
              <a:rPr lang="ro-RO" dirty="0"/>
              <a:t> </a:t>
            </a:r>
            <a:r>
              <a:rPr lang="ro-RO" dirty="0" err="1"/>
              <a:t>stash</a:t>
            </a:r>
            <a:r>
              <a:rPr lang="ro-RO" dirty="0"/>
              <a:t> </a:t>
            </a:r>
            <a:r>
              <a:rPr lang="ro-RO" dirty="0" err="1"/>
              <a:t>which</a:t>
            </a:r>
            <a:r>
              <a:rPr lang="ro-RO" dirty="0"/>
              <a:t>  </a:t>
            </a:r>
            <a:r>
              <a:rPr lang="ro-RO" dirty="0" err="1"/>
              <a:t>you</a:t>
            </a:r>
            <a:r>
              <a:rPr lang="ro-RO" dirty="0"/>
              <a:t> </a:t>
            </a:r>
            <a:r>
              <a:rPr lang="ro-RO" dirty="0" err="1"/>
              <a:t>want</a:t>
            </a:r>
            <a:r>
              <a:rPr lang="ro-RO" dirty="0"/>
              <a:t> </a:t>
            </a:r>
            <a:r>
              <a:rPr lang="ro-RO" dirty="0" err="1"/>
              <a:t>to</a:t>
            </a:r>
            <a:r>
              <a:rPr lang="ro-RO" dirty="0"/>
              <a:t> </a:t>
            </a:r>
            <a:r>
              <a:rPr lang="ro-RO" dirty="0" err="1"/>
              <a:t>aply</a:t>
            </a:r>
            <a:endParaRPr lang="en-US" dirty="0" err="1"/>
          </a:p>
          <a:p>
            <a:pPr marL="0" indent="0"/>
            <a:r>
              <a:rPr lang="ro-RO" dirty="0"/>
              <a:t>-click on "</a:t>
            </a:r>
            <a:r>
              <a:rPr lang="ro-RO" dirty="0" err="1"/>
              <a:t>Apply</a:t>
            </a:r>
            <a:r>
              <a:rPr lang="ro-RO" dirty="0"/>
              <a:t> </a:t>
            </a:r>
            <a:r>
              <a:rPr lang="ro-RO" dirty="0" err="1"/>
              <a:t>Stash</a:t>
            </a:r>
            <a:r>
              <a:rPr lang="ro-RO" dirty="0"/>
              <a:t>..."-&gt;"OK"</a:t>
            </a:r>
            <a:endParaRPr dirty="0"/>
          </a:p>
        </p:txBody>
      </p:sp>
    </p:spTree>
    <p:extLst>
      <p:ext uri="{BB962C8B-B14F-4D97-AF65-F5344CB8AC3E}">
        <p14:creationId xmlns:p14="http://schemas.microsoft.com/office/powerpoint/2010/main" val="133358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USING DIFFMERGE</a:t>
            </a:r>
            <a:endParaRPr lang="en-US" dirty="0"/>
          </a:p>
          <a:p>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r>
              <a:rPr lang="ro-RO" dirty="0" err="1"/>
              <a:t>This</a:t>
            </a:r>
            <a:r>
              <a:rPr lang="ro-RO" dirty="0"/>
              <a:t> </a:t>
            </a:r>
            <a:r>
              <a:rPr lang="ro-RO" dirty="0" err="1"/>
              <a:t>method</a:t>
            </a:r>
            <a:r>
              <a:rPr lang="ro-RO" dirty="0"/>
              <a:t> </a:t>
            </a:r>
            <a:r>
              <a:rPr lang="ro-RO" dirty="0" err="1"/>
              <a:t>can</a:t>
            </a:r>
            <a:r>
              <a:rPr lang="ro-RO" dirty="0"/>
              <a:t> </a:t>
            </a:r>
            <a:r>
              <a:rPr lang="ro-RO" dirty="0" err="1"/>
              <a:t>be</a:t>
            </a:r>
            <a:r>
              <a:rPr lang="ro-RO" dirty="0"/>
              <a:t> </a:t>
            </a:r>
            <a:r>
              <a:rPr lang="ro-RO" dirty="0" err="1"/>
              <a:t>used</a:t>
            </a:r>
            <a:r>
              <a:rPr lang="ro-RO" dirty="0"/>
              <a:t> </a:t>
            </a:r>
            <a:r>
              <a:rPr lang="ro-RO" dirty="0" err="1"/>
              <a:t>to</a:t>
            </a:r>
            <a:r>
              <a:rPr lang="ro-RO" dirty="0"/>
              <a:t> </a:t>
            </a:r>
            <a:r>
              <a:rPr lang="ro-RO" dirty="0" err="1"/>
              <a:t>resolve</a:t>
            </a:r>
            <a:r>
              <a:rPr lang="ro-RO" dirty="0"/>
              <a:t> merge </a:t>
            </a:r>
            <a:r>
              <a:rPr lang="ro-RO" dirty="0" err="1"/>
              <a:t>conflicts</a:t>
            </a:r>
            <a:r>
              <a:rPr lang="ro-RO" dirty="0"/>
              <a:t>. It compare </a:t>
            </a:r>
            <a:r>
              <a:rPr lang="ro-RO" dirty="0" err="1"/>
              <a:t>the</a:t>
            </a:r>
            <a:r>
              <a:rPr lang="ro-RO" dirty="0"/>
              <a:t> </a:t>
            </a:r>
            <a:r>
              <a:rPr lang="ro-RO" dirty="0" err="1"/>
              <a:t>codes</a:t>
            </a:r>
            <a:r>
              <a:rPr lang="ro-RO" dirty="0"/>
              <a:t> </a:t>
            </a:r>
            <a:r>
              <a:rPr lang="ro-RO" dirty="0" err="1"/>
              <a:t>which</a:t>
            </a:r>
            <a:r>
              <a:rPr lang="ro-RO" dirty="0"/>
              <a:t> </a:t>
            </a:r>
            <a:r>
              <a:rPr lang="ro-RO" dirty="0" err="1"/>
              <a:t>generated</a:t>
            </a:r>
            <a:r>
              <a:rPr lang="ro-RO" dirty="0"/>
              <a:t> </a:t>
            </a:r>
            <a:r>
              <a:rPr lang="ro-RO" dirty="0" err="1"/>
              <a:t>conflicts</a:t>
            </a:r>
            <a:r>
              <a:rPr lang="ro-RO" dirty="0"/>
              <a:t>. </a:t>
            </a:r>
          </a:p>
          <a:p>
            <a:pPr marL="0" indent="0"/>
            <a:r>
              <a:rPr lang="ro-RO" dirty="0" err="1"/>
              <a:t>This</a:t>
            </a:r>
            <a:r>
              <a:rPr lang="ro-RO" dirty="0"/>
              <a:t> </a:t>
            </a:r>
            <a:r>
              <a:rPr lang="ro-RO" dirty="0" err="1"/>
              <a:t>method</a:t>
            </a:r>
            <a:r>
              <a:rPr lang="ro-RO" dirty="0"/>
              <a:t> </a:t>
            </a:r>
            <a:r>
              <a:rPr lang="ro-RO" dirty="0" err="1"/>
              <a:t>use</a:t>
            </a:r>
            <a:r>
              <a:rPr lang="ro-RO" dirty="0"/>
              <a:t> an </a:t>
            </a:r>
            <a:r>
              <a:rPr lang="ro-RO" dirty="0" err="1"/>
              <a:t>interface</a:t>
            </a:r>
            <a:r>
              <a:rPr lang="ro-RO" dirty="0"/>
              <a:t> </a:t>
            </a:r>
            <a:r>
              <a:rPr lang="ro-RO" dirty="0" err="1"/>
              <a:t>with</a:t>
            </a:r>
            <a:r>
              <a:rPr lang="ro-RO" dirty="0"/>
              <a:t> </a:t>
            </a:r>
            <a:r>
              <a:rPr lang="ro-RO" dirty="0" err="1"/>
              <a:t>three</a:t>
            </a:r>
            <a:r>
              <a:rPr lang="ro-RO" dirty="0"/>
              <a:t> </a:t>
            </a:r>
            <a:r>
              <a:rPr lang="ro-RO" dirty="0" err="1"/>
              <a:t>panes</a:t>
            </a:r>
            <a:r>
              <a:rPr lang="ro-RO" dirty="0"/>
              <a:t>. In </a:t>
            </a:r>
            <a:r>
              <a:rPr lang="ro-RO" dirty="0" err="1"/>
              <a:t>the</a:t>
            </a:r>
            <a:r>
              <a:rPr lang="ro-RO" dirty="0"/>
              <a:t> left pane, it </a:t>
            </a:r>
            <a:r>
              <a:rPr lang="ro-RO" dirty="0" err="1"/>
              <a:t>will</a:t>
            </a:r>
            <a:r>
              <a:rPr lang="ro-RO" dirty="0"/>
              <a:t> </a:t>
            </a:r>
            <a:r>
              <a:rPr lang="ro-RO" dirty="0" err="1"/>
              <a:t>be</a:t>
            </a:r>
            <a:r>
              <a:rPr lang="ro-RO" dirty="0"/>
              <a:t> </a:t>
            </a:r>
            <a:r>
              <a:rPr lang="ro-RO" dirty="0" err="1"/>
              <a:t>shown</a:t>
            </a:r>
            <a:r>
              <a:rPr lang="ro-RO" dirty="0"/>
              <a:t> </a:t>
            </a:r>
            <a:r>
              <a:rPr lang="ro-RO" dirty="0" err="1"/>
              <a:t>the</a:t>
            </a:r>
            <a:r>
              <a:rPr lang="ro-RO" dirty="0"/>
              <a:t> </a:t>
            </a:r>
            <a:r>
              <a:rPr lang="ro-RO" dirty="0" err="1"/>
              <a:t>existing</a:t>
            </a:r>
            <a:r>
              <a:rPr lang="ro-RO" dirty="0"/>
              <a:t> code of </a:t>
            </a:r>
            <a:r>
              <a:rPr lang="ro-RO" dirty="0" err="1"/>
              <a:t>the</a:t>
            </a:r>
            <a:r>
              <a:rPr lang="ro-RO" dirty="0"/>
              <a:t> </a:t>
            </a:r>
            <a:r>
              <a:rPr lang="ro-RO" dirty="0" err="1"/>
              <a:t>current</a:t>
            </a:r>
            <a:r>
              <a:rPr lang="ro-RO" dirty="0"/>
              <a:t> </a:t>
            </a:r>
            <a:r>
              <a:rPr lang="ro-RO" dirty="0" err="1"/>
              <a:t>branch</a:t>
            </a:r>
            <a:r>
              <a:rPr lang="ro-RO" dirty="0"/>
              <a:t>, in </a:t>
            </a:r>
            <a:r>
              <a:rPr lang="ro-RO" dirty="0" err="1"/>
              <a:t>the</a:t>
            </a:r>
            <a:r>
              <a:rPr lang="ro-RO" dirty="0"/>
              <a:t> </a:t>
            </a:r>
            <a:r>
              <a:rPr lang="ro-RO" dirty="0" err="1"/>
              <a:t>right</a:t>
            </a:r>
            <a:r>
              <a:rPr lang="ro-RO" dirty="0"/>
              <a:t> plane, </a:t>
            </a:r>
            <a:r>
              <a:rPr lang="ro-RO" dirty="0" err="1"/>
              <a:t>the</a:t>
            </a:r>
            <a:r>
              <a:rPr lang="ro-RO" dirty="0"/>
              <a:t> code of </a:t>
            </a:r>
            <a:r>
              <a:rPr lang="ro-RO" dirty="0" err="1"/>
              <a:t>the</a:t>
            </a:r>
            <a:r>
              <a:rPr lang="ro-RO" dirty="0"/>
              <a:t> </a:t>
            </a:r>
            <a:r>
              <a:rPr lang="ro-RO" dirty="0" err="1"/>
              <a:t>second</a:t>
            </a:r>
            <a:r>
              <a:rPr lang="ro-RO" dirty="0"/>
              <a:t> </a:t>
            </a:r>
            <a:r>
              <a:rPr lang="ro-RO" dirty="0" err="1"/>
              <a:t>branch</a:t>
            </a:r>
            <a:r>
              <a:rPr lang="ro-RO" dirty="0"/>
              <a:t>, </a:t>
            </a:r>
            <a:r>
              <a:rPr lang="ro-RO" dirty="0" err="1"/>
              <a:t>and</a:t>
            </a:r>
            <a:r>
              <a:rPr lang="ro-RO" dirty="0"/>
              <a:t> in </a:t>
            </a:r>
            <a:r>
              <a:rPr lang="ro-RO" dirty="0" err="1"/>
              <a:t>the</a:t>
            </a:r>
            <a:r>
              <a:rPr lang="ro-RO" dirty="0"/>
              <a:t> </a:t>
            </a:r>
            <a:r>
              <a:rPr lang="ro-RO" dirty="0" err="1"/>
              <a:t>middle</a:t>
            </a:r>
            <a:r>
              <a:rPr lang="ro-RO" dirty="0"/>
              <a:t> plane, </a:t>
            </a:r>
            <a:r>
              <a:rPr lang="ro-RO" dirty="0" err="1"/>
              <a:t>the</a:t>
            </a:r>
            <a:r>
              <a:rPr lang="ro-RO" dirty="0"/>
              <a:t> </a:t>
            </a:r>
            <a:r>
              <a:rPr lang="ro-RO" dirty="0" err="1"/>
              <a:t>resulting</a:t>
            </a:r>
            <a:r>
              <a:rPr lang="ro-RO" dirty="0"/>
              <a:t> code. It </a:t>
            </a:r>
            <a:r>
              <a:rPr lang="ro-RO" dirty="0" err="1"/>
              <a:t>can</a:t>
            </a:r>
            <a:r>
              <a:rPr lang="ro-RO" dirty="0"/>
              <a:t> </a:t>
            </a:r>
            <a:r>
              <a:rPr lang="ro-RO" dirty="0" err="1"/>
              <a:t>be</a:t>
            </a:r>
            <a:r>
              <a:rPr lang="ro-RO" dirty="0"/>
              <a:t> </a:t>
            </a:r>
            <a:r>
              <a:rPr lang="ro-RO" dirty="0" err="1"/>
              <a:t>used</a:t>
            </a:r>
            <a:r>
              <a:rPr lang="ro-RO" dirty="0"/>
              <a:t> </a:t>
            </a:r>
            <a:r>
              <a:rPr lang="ro-RO" dirty="0" err="1"/>
              <a:t>the</a:t>
            </a:r>
            <a:r>
              <a:rPr lang="ro-RO" dirty="0"/>
              <a:t> code on </a:t>
            </a:r>
            <a:r>
              <a:rPr lang="ro-RO" dirty="0" err="1"/>
              <a:t>the</a:t>
            </a:r>
            <a:r>
              <a:rPr lang="ro-RO" dirty="0"/>
              <a:t> left/</a:t>
            </a:r>
            <a:r>
              <a:rPr lang="ro-RO" dirty="0" err="1"/>
              <a:t>rigth</a:t>
            </a:r>
            <a:r>
              <a:rPr lang="ro-RO" dirty="0"/>
              <a:t> </a:t>
            </a:r>
            <a:r>
              <a:rPr lang="ro-RO" dirty="0" err="1"/>
              <a:t>side</a:t>
            </a:r>
            <a:r>
              <a:rPr lang="ro-RO" dirty="0"/>
              <a:t> </a:t>
            </a:r>
            <a:r>
              <a:rPr lang="ro-RO" dirty="0" err="1"/>
              <a:t>by</a:t>
            </a:r>
            <a:r>
              <a:rPr lang="ro-RO" dirty="0"/>
              <a:t> </a:t>
            </a:r>
            <a:r>
              <a:rPr lang="ro-RO" dirty="0" err="1"/>
              <a:t>clicking</a:t>
            </a:r>
            <a:r>
              <a:rPr lang="ro-RO" dirty="0"/>
              <a:t> </a:t>
            </a:r>
            <a:r>
              <a:rPr lang="ro-RO" dirty="0" err="1"/>
              <a:t>the</a:t>
            </a:r>
            <a:r>
              <a:rPr lang="ro-RO" dirty="0"/>
              <a:t> </a:t>
            </a:r>
            <a:r>
              <a:rPr lang="ro-RO" dirty="0" err="1"/>
              <a:t>option</a:t>
            </a:r>
            <a:r>
              <a:rPr lang="ro-RO" dirty="0"/>
              <a:t> "</a:t>
            </a:r>
            <a:r>
              <a:rPr lang="ro-RO" dirty="0" err="1"/>
              <a:t>Apply</a:t>
            </a:r>
            <a:r>
              <a:rPr lang="ro-RO" dirty="0"/>
              <a:t> </a:t>
            </a:r>
            <a:r>
              <a:rPr lang="ro-RO" dirty="0" err="1"/>
              <a:t>Change</a:t>
            </a:r>
            <a:r>
              <a:rPr lang="ro-RO" dirty="0"/>
              <a:t> </a:t>
            </a:r>
            <a:r>
              <a:rPr lang="ro-RO" dirty="0" err="1"/>
              <a:t>from</a:t>
            </a:r>
            <a:r>
              <a:rPr lang="ro-RO" dirty="0"/>
              <a:t> Left"/"</a:t>
            </a:r>
            <a:r>
              <a:rPr lang="ro-RO" dirty="0" err="1"/>
              <a:t>Apply</a:t>
            </a:r>
            <a:r>
              <a:rPr lang="ro-RO" dirty="0"/>
              <a:t> </a:t>
            </a:r>
            <a:r>
              <a:rPr lang="ro-RO" dirty="0" err="1"/>
              <a:t>Change</a:t>
            </a:r>
            <a:r>
              <a:rPr lang="ro-RO" dirty="0"/>
              <a:t> </a:t>
            </a:r>
            <a:r>
              <a:rPr lang="ro-RO" dirty="0" err="1"/>
              <a:t>from</a:t>
            </a:r>
            <a:r>
              <a:rPr lang="ro-RO" dirty="0"/>
              <a:t> </a:t>
            </a:r>
            <a:r>
              <a:rPr lang="ro-RO" dirty="0" err="1"/>
              <a:t>Right</a:t>
            </a:r>
            <a:r>
              <a:rPr lang="ro-RO" dirty="0"/>
              <a:t>". </a:t>
            </a:r>
            <a:r>
              <a:rPr lang="ro-RO" dirty="0" err="1"/>
              <a:t>Also</a:t>
            </a:r>
            <a:r>
              <a:rPr lang="ro-RO" dirty="0"/>
              <a:t>, </a:t>
            </a:r>
            <a:r>
              <a:rPr lang="ro-RO" dirty="0" err="1"/>
              <a:t>typing</a:t>
            </a:r>
            <a:r>
              <a:rPr lang="ro-RO" dirty="0"/>
              <a:t> code </a:t>
            </a:r>
            <a:r>
              <a:rPr lang="ro-RO" dirty="0" err="1"/>
              <a:t>directly</a:t>
            </a:r>
            <a:r>
              <a:rPr lang="ro-RO" dirty="0"/>
              <a:t> in </a:t>
            </a:r>
            <a:r>
              <a:rPr lang="ro-RO" dirty="0" err="1"/>
              <a:t>middle</a:t>
            </a:r>
            <a:r>
              <a:rPr lang="ro-RO" dirty="0"/>
              <a:t> </a:t>
            </a:r>
            <a:r>
              <a:rPr lang="ro-RO" dirty="0" err="1"/>
              <a:t>is</a:t>
            </a:r>
            <a:r>
              <a:rPr lang="ro-RO" dirty="0"/>
              <a:t> </a:t>
            </a:r>
            <a:r>
              <a:rPr lang="ro-RO" dirty="0" err="1"/>
              <a:t>allowed</a:t>
            </a:r>
            <a:r>
              <a:rPr lang="ro-RO" dirty="0"/>
              <a:t>. </a:t>
            </a:r>
            <a:endParaRPr lang="en-US" dirty="0"/>
          </a:p>
          <a:p>
            <a:pPr marL="0" indent="0"/>
            <a:r>
              <a:rPr lang="ro-RO" dirty="0" err="1"/>
              <a:t>To</a:t>
            </a:r>
            <a:r>
              <a:rPr lang="ro-RO" dirty="0"/>
              <a:t> open </a:t>
            </a:r>
            <a:r>
              <a:rPr lang="ro-RO" dirty="0" err="1"/>
              <a:t>this</a:t>
            </a:r>
            <a:r>
              <a:rPr lang="ro-RO" dirty="0"/>
              <a:t> </a:t>
            </a:r>
            <a:r>
              <a:rPr lang="ro-RO" dirty="0" err="1"/>
              <a:t>interface</a:t>
            </a:r>
            <a:r>
              <a:rPr lang="ro-RO" dirty="0"/>
              <a:t>, </a:t>
            </a:r>
            <a:r>
              <a:rPr lang="ro-RO" dirty="0" err="1"/>
              <a:t>you</a:t>
            </a:r>
            <a:r>
              <a:rPr lang="ro-RO" dirty="0"/>
              <a:t> </a:t>
            </a:r>
            <a:r>
              <a:rPr lang="ro-RO" dirty="0" err="1"/>
              <a:t>have</a:t>
            </a:r>
            <a:r>
              <a:rPr lang="ro-RO" dirty="0"/>
              <a:t> </a:t>
            </a:r>
            <a:r>
              <a:rPr lang="ro-RO" dirty="0" err="1"/>
              <a:t>to</a:t>
            </a:r>
            <a:r>
              <a:rPr lang="ro-RO" dirty="0"/>
              <a:t> </a:t>
            </a:r>
            <a:r>
              <a:rPr lang="ro-RO" dirty="0" err="1"/>
              <a:t>right</a:t>
            </a:r>
            <a:r>
              <a:rPr lang="ro-RO" dirty="0"/>
              <a:t> click on file </a:t>
            </a:r>
            <a:r>
              <a:rPr lang="ro-RO" dirty="0" err="1"/>
              <a:t>which</a:t>
            </a:r>
            <a:r>
              <a:rPr lang="ro-RO" dirty="0"/>
              <a:t> </a:t>
            </a:r>
            <a:r>
              <a:rPr lang="ro-RO" dirty="0" err="1"/>
              <a:t>has</a:t>
            </a:r>
            <a:r>
              <a:rPr lang="ro-RO" dirty="0"/>
              <a:t> </a:t>
            </a:r>
            <a:r>
              <a:rPr lang="ro-RO" dirty="0" err="1"/>
              <a:t>conflicts</a:t>
            </a:r>
            <a:r>
              <a:rPr lang="ro-RO" dirty="0"/>
              <a:t>, </a:t>
            </a:r>
            <a:r>
              <a:rPr lang="ro-RO" dirty="0" err="1"/>
              <a:t>chose</a:t>
            </a:r>
            <a:r>
              <a:rPr lang="ro-RO" dirty="0"/>
              <a:t> "</a:t>
            </a:r>
            <a:r>
              <a:rPr lang="ro-RO" dirty="0" err="1"/>
              <a:t>Resolve</a:t>
            </a:r>
            <a:r>
              <a:rPr lang="ro-RO" dirty="0"/>
              <a:t> </a:t>
            </a:r>
            <a:r>
              <a:rPr lang="ro-RO" dirty="0" err="1"/>
              <a:t>Conflicts</a:t>
            </a:r>
            <a:r>
              <a:rPr lang="ro-RO" dirty="0"/>
              <a:t>" </a:t>
            </a:r>
            <a:r>
              <a:rPr lang="ro-RO" dirty="0" err="1"/>
              <a:t>and</a:t>
            </a:r>
            <a:r>
              <a:rPr lang="ro-RO" dirty="0"/>
              <a:t> </a:t>
            </a:r>
            <a:r>
              <a:rPr lang="ro-RO" dirty="0" err="1"/>
              <a:t>then</a:t>
            </a:r>
            <a:r>
              <a:rPr lang="ro-RO" dirty="0"/>
              <a:t> click on "</a:t>
            </a:r>
            <a:r>
              <a:rPr lang="ro-RO" dirty="0" err="1"/>
              <a:t>Launch</a:t>
            </a:r>
            <a:r>
              <a:rPr lang="ro-RO" dirty="0"/>
              <a:t> </a:t>
            </a:r>
            <a:r>
              <a:rPr lang="ro-RO" dirty="0" err="1"/>
              <a:t>External</a:t>
            </a:r>
            <a:r>
              <a:rPr lang="ro-RO" dirty="0"/>
              <a:t> Merge </a:t>
            </a:r>
            <a:r>
              <a:rPr lang="ro-RO" dirty="0" err="1"/>
              <a:t>Tool</a:t>
            </a:r>
            <a:r>
              <a:rPr lang="ro-RO" dirty="0"/>
              <a:t>".</a:t>
            </a:r>
            <a:endParaRPr lang="en-US" dirty="0"/>
          </a:p>
          <a:p>
            <a:endParaRPr lang="en-US" dirty="0"/>
          </a:p>
        </p:txBody>
      </p:sp>
    </p:spTree>
    <p:extLst>
      <p:ext uri="{BB962C8B-B14F-4D97-AF65-F5344CB8AC3E}">
        <p14:creationId xmlns:p14="http://schemas.microsoft.com/office/powerpoint/2010/main" val="184438796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Vapor Trail</vt:lpstr>
      <vt:lpstr>Sourcetree</vt:lpstr>
      <vt:lpstr>Create a branch</vt:lpstr>
      <vt:lpstr>Pull. Commit. Push. merge</vt:lpstr>
      <vt:lpstr>Resolve conflicts</vt:lpstr>
      <vt:lpstr>Using stashes</vt:lpstr>
      <vt:lpstr>USING DIFFMERGE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9</cp:revision>
  <dcterms:created xsi:type="dcterms:W3CDTF">2013-07-15T20:26:09Z</dcterms:created>
  <dcterms:modified xsi:type="dcterms:W3CDTF">2017-10-04T10:39:54Z</dcterms:modified>
</cp:coreProperties>
</file>