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3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Lst>
  <p:sldSz cx="9144000" cy="5143500" type="screen16x9"/>
  <p:notesSz cx="9144000" cy="5143500"/>
  <p:defaultTextStyle>
    <a:defPPr>
      <a:defRPr lang="en-US"/>
    </a:defPPr>
    <a:lvl1pPr marL="0" lvl="0" algn="l" rtl="0">
      <a:defRPr lang="en-US" sz="1800" dirty="0">
        <a:solidFill>
          <a:schemeClr val="tx1"/>
        </a:solidFill>
        <a:latin typeface="+mn-lt"/>
      </a:defRPr>
    </a:lvl1pPr>
    <a:lvl2pPr marL="457200" lvl="1" algn="l" rtl="0">
      <a:defRPr lang="en-US" sz="1800" dirty="0">
        <a:solidFill>
          <a:schemeClr val="tx1"/>
        </a:solidFill>
        <a:latin typeface="+mn-lt"/>
      </a:defRPr>
    </a:lvl2pPr>
    <a:lvl3pPr marL="914400" lvl="2" algn="l" rtl="0">
      <a:defRPr lang="en-US" sz="1800" dirty="0">
        <a:solidFill>
          <a:schemeClr val="tx1"/>
        </a:solidFill>
        <a:latin typeface="+mn-lt"/>
      </a:defRPr>
    </a:lvl3pPr>
    <a:lvl4pPr marL="1371600" lvl="3" algn="l" rtl="0">
      <a:defRPr lang="en-US" sz="1800" dirty="0">
        <a:solidFill>
          <a:schemeClr val="tx1"/>
        </a:solidFill>
        <a:latin typeface="+mn-lt"/>
      </a:defRPr>
    </a:lvl4pPr>
    <a:lvl5pPr marL="1828800" lvl="4" algn="l" rtl="0">
      <a:defRPr lang="en-US" sz="1800" dirty="0">
        <a:solidFill>
          <a:schemeClr val="tx1"/>
        </a:solidFill>
        <a:latin typeface="+mn-lt"/>
      </a:defRPr>
    </a:lvl5pPr>
    <a:lvl6pPr marL="2286000" lvl="5" algn="l" rtl="0">
      <a:defRPr lang="en-US" sz="1800" dirty="0">
        <a:solidFill>
          <a:schemeClr val="tx1"/>
        </a:solidFill>
        <a:latin typeface="+mn-lt"/>
      </a:defRPr>
    </a:lvl6pPr>
    <a:lvl7pPr marL="2743200" lvl="6" algn="l" rtl="0">
      <a:defRPr lang="en-US" sz="1800" dirty="0">
        <a:solidFill>
          <a:schemeClr val="tx1"/>
        </a:solidFill>
        <a:latin typeface="+mn-lt"/>
      </a:defRPr>
    </a:lvl7pPr>
    <a:lvl8pPr marL="3200400" lvl="7" algn="l" rtl="0">
      <a:defRPr lang="en-US" sz="1800" dirty="0">
        <a:solidFill>
          <a:schemeClr val="tx1"/>
        </a:solidFill>
        <a:latin typeface="+mn-lt"/>
      </a:defRPr>
    </a:lvl8pPr>
    <a:lvl9pPr marL="3657600" lvl="8" algn="l" rtl="0">
      <a:defRPr lang="en-US" sz="1800" dirty="0">
        <a:solidFill>
          <a:schemeClr val="tx1"/>
        </a:solidFill>
        <a:latin typeface="+mn-lt"/>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02" d="100"/>
          <a:sy n="102" d="100"/>
        </p:scale>
        <p:origin x="-444" y="-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4B65459-4C01-9248-BDAA-F28591FAF6F5}" type="datetimeFigureOut">
              <a:rPr lang="en-US" smtClean="0"/>
              <a:t>10/4/2017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327042-6B61-B148-8485-8BBBFAA13D24}" type="slidenum">
              <a:rPr lang="en-US" smtClean="0"/>
              <a:t>‹#›</a:t>
            </a:fld>
            <a:endParaRPr lang="en-US"/>
          </a:p>
        </p:txBody>
      </p:sp>
    </p:spTree>
    <p:extLst>
      <p:ext uri="{BB962C8B-B14F-4D97-AF65-F5344CB8AC3E}">
        <p14:creationId xmlns:p14="http://schemas.microsoft.com/office/powerpoint/2010/main" val="10803211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xml"/></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gradFill rotWithShape="1">
          <a:gsLst>
            <a:gs pos="0">
              <a:schemeClr val="bg1"/>
            </a:gs>
            <a:gs pos="50000">
              <a:schemeClr val="bg1">
                <a:lumMod val="85000"/>
                <a:lumOff val="15000"/>
              </a:schemeClr>
            </a:gs>
            <a:gs pos="100000">
              <a:schemeClr val="bg1"/>
            </a:gs>
          </a:gsLst>
          <a:lin ang="10800000" scaled="0"/>
        </a:gradFill>
        <a:effectLst/>
      </p:bgPr>
    </p:bg>
    <p:spTree>
      <p:nvGrpSpPr>
        <p:cNvPr id="1" name=""/>
        <p:cNvGrpSpPr/>
        <p:nvPr/>
      </p:nvGrpSpPr>
      <p:grpSpPr>
        <a:xfrm>
          <a:off x="0" y="0"/>
          <a:ext cx="0" cy="0"/>
          <a:chOff x="0" y="0"/>
          <a:chExt cx="0" cy="0"/>
        </a:xfrm>
      </p:grpSpPr>
      <p:pic>
        <p:nvPicPr>
          <p:cNvPr id="2" name="Picture 9" descr="lines.png"/>
          <p:cNvPicPr>
            <a:picLocks noChangeAspect="1"/>
          </p:cNvPicPr>
          <p:nvPr/>
        </p:nvPicPr>
        <p:blipFill>
          <a:blip r:embed="rId2"/>
          <a:stretch>
            <a:fillRect/>
          </a:stretch>
        </p:blipFill>
        <p:spPr>
          <a:xfrm>
            <a:off x="0" y="0"/>
            <a:ext cx="9144000" cy="5143500"/>
          </a:xfrm>
          <a:prstGeom prst="rect">
            <a:avLst/>
          </a:prstGeom>
        </p:spPr>
      </p:pic>
      <p:pic>
        <p:nvPicPr>
          <p:cNvPr id="3" name="Picture 10" descr="curved_highlight.png"/>
          <p:cNvPicPr>
            <a:picLocks noChangeAspect="1"/>
          </p:cNvPicPr>
          <p:nvPr/>
        </p:nvPicPr>
        <p:blipFill>
          <a:blip r:embed="rId3"/>
          <a:stretch>
            <a:fillRect/>
          </a:stretch>
        </p:blipFill>
        <p:spPr>
          <a:xfrm>
            <a:off x="7951" y="0"/>
            <a:ext cx="9144000" cy="5143500"/>
          </a:xfrm>
          <a:prstGeom prst="rect">
            <a:avLst/>
          </a:prstGeom>
        </p:spPr>
      </p:pic>
      <p:sp>
        <p:nvSpPr>
          <p:cNvPr id="4" name="Rectangle 11"/>
          <p:cNvSpPr/>
          <p:nvPr/>
        </p:nvSpPr>
        <p:spPr>
          <a:xfrm>
            <a:off x="0" y="4462781"/>
            <a:ext cx="9144000" cy="45719"/>
          </a:xfrm>
          <a:prstGeom prst="rect">
            <a:avLst/>
          </a:prstGeom>
          <a:gradFill rotWithShape="1">
            <a:gsLst>
              <a:gs pos="23000">
                <a:schemeClr val="accent1">
                  <a:alpha val="70000"/>
                  <a:lumMod val="50000"/>
                </a:schemeClr>
              </a:gs>
              <a:gs pos="100000">
                <a:schemeClr val="accent1">
                  <a:alpha val="70000"/>
                  <a:lumMod val="50000"/>
                </a:schemeClr>
              </a:gs>
              <a:gs pos="71000">
                <a:schemeClr val="accent1"/>
              </a:gs>
            </a:gsLst>
            <a:lin ang="0" scaled="0"/>
          </a:gradFill>
          <a:ln>
            <a:noFill/>
          </a:ln>
          <a:effectLst/>
        </p:spPr>
        <p:style>
          <a:lnRef idx="1">
            <a:schemeClr val="accent1"/>
          </a:lnRef>
          <a:fillRef idx="3">
            <a:schemeClr val="accent1"/>
          </a:fillRef>
          <a:effectRef idx="0">
            <a:schemeClr val="accent1"/>
          </a:effectRef>
          <a:fontRef idx="minor">
            <a:srgbClr val="FFFFFF"/>
          </a:fontRef>
        </p:style>
        <p:txBody>
          <a:bodyPr vert="horz" rtlCol="0" anchor="ctr"/>
          <a:lstStyle/>
          <a:p>
            <a:pPr algn="ctr"/>
            <a:endParaRPr lang="en-US" dirty="0"/>
          </a:p>
        </p:txBody>
      </p:sp>
      <p:sp>
        <p:nvSpPr>
          <p:cNvPr id="5" name="Title 1"/>
          <p:cNvSpPr>
            <a:spLocks noGrp="1"/>
          </p:cNvSpPr>
          <p:nvPr>
            <p:ph type="title"/>
          </p:nvPr>
        </p:nvSpPr>
        <p:spPr>
          <a:xfrm>
            <a:off x="438150" y="467783"/>
            <a:ext cx="6429483" cy="2209800"/>
          </a:xfrm>
          <a:prstGeom prst="rect">
            <a:avLst/>
          </a:prstGeom>
        </p:spPr>
        <p:txBody>
          <a:bodyPr vert="horz" rtlCol="0" anchor="b"/>
          <a:lstStyle>
            <a:lvl1pPr lvl="0" algn="l">
              <a:lnSpc>
                <a:spcPct val="100000"/>
              </a:lnSpc>
              <a:defRPr lang="en-US" sz="4500" i="0" cap="all" spc="150" baseline="0" dirty="0">
                <a:solidFill>
                  <a:schemeClr val="tx1"/>
                </a:solidFill>
                <a:latin typeface="+mj-lt"/>
              </a:defRPr>
            </a:lvl1pPr>
          </a:lstStyle>
          <a:p>
            <a:endParaRPr lang="en-US" dirty="0"/>
          </a:p>
        </p:txBody>
      </p:sp>
      <p:sp>
        <p:nvSpPr>
          <p:cNvPr id="6" name="Subtitle 2"/>
          <p:cNvSpPr>
            <a:spLocks noGrp="1"/>
          </p:cNvSpPr>
          <p:nvPr>
            <p:ph type="subTitle" idx="1"/>
          </p:nvPr>
        </p:nvSpPr>
        <p:spPr>
          <a:xfrm>
            <a:off x="429682" y="2789767"/>
            <a:ext cx="6450280" cy="706966"/>
          </a:xfrm>
          <a:prstGeom prst="rect">
            <a:avLst/>
          </a:prstGeom>
        </p:spPr>
        <p:txBody>
          <a:bodyPr vert="horz" lIns="91440" rtlCol="0" anchor="t">
            <a:noAutofit/>
          </a:bodyPr>
          <a:lstStyle>
            <a:lvl1pPr marL="27432" lvl="0" indent="0" algn="l">
              <a:lnSpc>
                <a:spcPct val="100000"/>
              </a:lnSpc>
              <a:spcBef>
                <a:spcPts val="0"/>
              </a:spcBef>
              <a:buNone/>
              <a:defRPr lang="en-US" sz="1800" i="0" dirty="0">
                <a:solidFill>
                  <a:schemeClr val="tx2">
                    <a:lumMod val="50000"/>
                  </a:schemeClr>
                </a:solidFill>
                <a:latin typeface="+mj-lt"/>
              </a:defRPr>
            </a:lvl1pPr>
            <a:lvl2pPr marL="457200" lvl="1" indent="0" algn="ctr">
              <a:buNone/>
              <a:defRPr lang="en-US" dirty="0">
                <a:solidFill>
                  <a:schemeClr val="tx1">
                    <a:tint val="75000"/>
                  </a:schemeClr>
                </a:solidFill>
              </a:defRPr>
            </a:lvl2pPr>
            <a:lvl3pPr marL="914400" lvl="2" indent="0" algn="ctr">
              <a:buNone/>
              <a:defRPr lang="en-US" dirty="0">
                <a:solidFill>
                  <a:schemeClr val="tx1">
                    <a:tint val="75000"/>
                  </a:schemeClr>
                </a:solidFill>
              </a:defRPr>
            </a:lvl3pPr>
            <a:lvl4pPr marL="1371600" lvl="3" indent="0" algn="ctr">
              <a:buNone/>
              <a:defRPr lang="en-US" dirty="0">
                <a:solidFill>
                  <a:schemeClr val="tx1">
                    <a:tint val="75000"/>
                  </a:schemeClr>
                </a:solidFill>
              </a:defRPr>
            </a:lvl4pPr>
            <a:lvl5pPr marL="1828800" lvl="4" indent="0" algn="ctr">
              <a:buNone/>
              <a:defRPr lang="en-US" dirty="0">
                <a:solidFill>
                  <a:schemeClr val="tx1">
                    <a:tint val="75000"/>
                  </a:schemeClr>
                </a:solidFill>
              </a:defRPr>
            </a:lvl5pPr>
            <a:lvl6pPr marL="2286000" lvl="5" indent="0" algn="ctr">
              <a:buNone/>
              <a:defRPr lang="en-US" dirty="0">
                <a:solidFill>
                  <a:schemeClr val="tx1">
                    <a:tint val="75000"/>
                  </a:schemeClr>
                </a:solidFill>
              </a:defRPr>
            </a:lvl6pPr>
            <a:lvl7pPr marL="2743200" lvl="6" indent="0" algn="ctr">
              <a:buNone/>
              <a:defRPr lang="en-US" dirty="0">
                <a:solidFill>
                  <a:schemeClr val="tx1">
                    <a:tint val="75000"/>
                  </a:schemeClr>
                </a:solidFill>
              </a:defRPr>
            </a:lvl7pPr>
            <a:lvl8pPr marL="3200400" lvl="7" indent="0" algn="ctr">
              <a:buNone/>
              <a:defRPr lang="en-US" dirty="0">
                <a:solidFill>
                  <a:schemeClr val="tx1">
                    <a:tint val="75000"/>
                  </a:schemeClr>
                </a:solidFill>
              </a:defRPr>
            </a:lvl8pPr>
            <a:lvl9pPr marL="3657600" lvl="8" indent="0" algn="ctr">
              <a:buNone/>
              <a:defRPr lang="en-US" dirty="0">
                <a:solidFill>
                  <a:schemeClr val="tx1">
                    <a:tint val="75000"/>
                  </a:schemeClr>
                </a:solidFill>
              </a:defRPr>
            </a:lvl9pPr>
          </a:lstStyle>
          <a:p>
            <a:endParaRPr lang="en-US" dirty="0"/>
          </a:p>
        </p:txBody>
      </p:sp>
      <p:sp>
        <p:nvSpPr>
          <p:cNvPr id="7" name="Slide Number Placeholder 5"/>
          <p:cNvSpPr>
            <a:spLocks noGrp="1"/>
          </p:cNvSpPr>
          <p:nvPr>
            <p:ph type="sldNum" sz="quarter" idx="12"/>
          </p:nvPr>
        </p:nvSpPr>
        <p:spPr>
          <a:xfrm>
            <a:off x="6565900" y="4771231"/>
            <a:ext cx="2133600" cy="273844"/>
          </a:xfrm>
          <a:prstGeom prst="rect">
            <a:avLst/>
          </a:prstGeom>
        </p:spPr>
        <p:txBody>
          <a:bodyPr vert="horz" lIns="91440" tIns="45720" rIns="91440" bIns="45720" rtlCol="0" anchor="ctr"/>
          <a:lstStyle>
            <a:lvl1pPr lvl="0" algn="r">
              <a:defRPr lang="en-US" sz="600" i="0" dirty="0">
                <a:solidFill>
                  <a:srgbClr val="808080"/>
                </a:solidFill>
                <a:latin typeface="+mn-lt"/>
              </a:defRPr>
            </a:lvl1pPr>
          </a:lstStyle>
          <a:p>
            <a:r>
              <a:rPr lang="en-US" dirty="0"/>
              <a:t>&lt;#&gt;</a:t>
            </a:r>
          </a:p>
        </p:txBody>
      </p:sp>
      <p:sp>
        <p:nvSpPr>
          <p:cNvPr id="8" name="Footer Placeholder 4"/>
          <p:cNvSpPr>
            <a:spLocks noGrp="1"/>
          </p:cNvSpPr>
          <p:nvPr>
            <p:ph type="ftr" sz="quarter" idx="11"/>
          </p:nvPr>
        </p:nvSpPr>
        <p:spPr>
          <a:xfrm>
            <a:off x="3124200" y="4771231"/>
            <a:ext cx="2895600" cy="273844"/>
          </a:xfrm>
          <a:prstGeom prst="rect">
            <a:avLst/>
          </a:prstGeom>
        </p:spPr>
        <p:txBody>
          <a:bodyPr vert="horz" lIns="91440" tIns="45720" rIns="91440" bIns="45720" rtlCol="0" anchor="ctr"/>
          <a:lstStyle>
            <a:lvl1pPr lvl="0" algn="ctr">
              <a:defRPr lang="en-US" sz="600" i="0" dirty="0">
                <a:solidFill>
                  <a:srgbClr val="808080"/>
                </a:solidFill>
                <a:latin typeface="+mn-lt"/>
              </a:defRPr>
            </a:lvl1pPr>
          </a:lstStyle>
          <a:p>
            <a:r>
              <a:rPr lang="en-US" dirty="0"/>
              <a:t>Footer</a:t>
            </a:r>
          </a:p>
        </p:txBody>
      </p:sp>
      <p:sp>
        <p:nvSpPr>
          <p:cNvPr id="9" name="Date Placeholder 3"/>
          <p:cNvSpPr>
            <a:spLocks noGrp="1"/>
          </p:cNvSpPr>
          <p:nvPr>
            <p:ph type="dt" sz="half" idx="10"/>
          </p:nvPr>
        </p:nvSpPr>
        <p:spPr>
          <a:xfrm>
            <a:off x="460375" y="4771231"/>
            <a:ext cx="2133600" cy="273844"/>
          </a:xfrm>
          <a:prstGeom prst="rect">
            <a:avLst/>
          </a:prstGeom>
        </p:spPr>
        <p:txBody>
          <a:bodyPr vert="horz" lIns="91440" tIns="45720" rIns="91440" bIns="45720" rtlCol="0" anchor="ctr"/>
          <a:lstStyle>
            <a:lvl1pPr lvl="0" algn="l">
              <a:defRPr lang="en-US" sz="600" i="0" dirty="0">
                <a:solidFill>
                  <a:srgbClr val="808080"/>
                </a:solidFill>
                <a:latin typeface="+mn-lt"/>
              </a:defRPr>
            </a:lvl1pPr>
          </a:lstStyle>
          <a:p>
            <a:r>
              <a:rPr lang="en-US" dirty="0"/>
              <a:t>Date</a:t>
            </a:r>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Text, and Images">
    <p:spTree>
      <p:nvGrpSpPr>
        <p:cNvPr id="1" name=""/>
        <p:cNvGrpSpPr/>
        <p:nvPr/>
      </p:nvGrpSpPr>
      <p:grpSpPr>
        <a:xfrm>
          <a:off x="0" y="0"/>
          <a:ext cx="0" cy="0"/>
          <a:chOff x="0" y="0"/>
          <a:chExt cx="0" cy="0"/>
        </a:xfrm>
      </p:grpSpPr>
      <p:sp>
        <p:nvSpPr>
          <p:cNvPr id="2" name="Title 1"/>
          <p:cNvSpPr>
            <a:spLocks noGrp="1"/>
          </p:cNvSpPr>
          <p:nvPr>
            <p:ph type="title"/>
          </p:nvPr>
        </p:nvSpPr>
        <p:spPr>
          <a:xfrm>
            <a:off x="429676" y="486821"/>
            <a:ext cx="7899400" cy="704850"/>
          </a:xfrm>
          <a:prstGeom prst="rect">
            <a:avLst/>
          </a:prstGeom>
        </p:spPr>
        <p:txBody>
          <a:bodyPr vert="horz" rtlCol="0" anchor="ctr"/>
          <a:lstStyle>
            <a:lvl1pPr lvl="0" algn="l">
              <a:lnSpc>
                <a:spcPct val="100000"/>
              </a:lnSpc>
              <a:defRPr lang="en-US" sz="2500" cap="all" spc="150" dirty="0">
                <a:solidFill>
                  <a:schemeClr val="bg1">
                    <a:lumMod val="95000"/>
                  </a:schemeClr>
                </a:solidFill>
              </a:defRPr>
            </a:lvl1pPr>
          </a:lstStyle>
          <a:p>
            <a:endParaRPr lang="en-US" dirty="0"/>
          </a:p>
        </p:txBody>
      </p:sp>
      <p:sp>
        <p:nvSpPr>
          <p:cNvPr id="3" name="Picture Placeholder 2"/>
          <p:cNvSpPr>
            <a:spLocks noGrp="1"/>
          </p:cNvSpPr>
          <p:nvPr>
            <p:ph type="pic" idx="1"/>
          </p:nvPr>
        </p:nvSpPr>
        <p:spPr>
          <a:xfrm>
            <a:off x="429676" y="1770062"/>
            <a:ext cx="1862138" cy="2380519"/>
          </a:xfrm>
          <a:ln w="38100">
            <a:solidFill>
              <a:schemeClr val="accent1">
                <a:lumMod val="50000"/>
              </a:schemeClr>
            </a:solidFill>
            <a:miter lim="800000"/>
          </a:ln>
        </p:spPr>
        <p:txBody>
          <a:bodyPr vert="horz" rtlCol="0"/>
          <a:lstStyle/>
          <a:p>
            <a:endParaRPr lang="en-US" dirty="0"/>
          </a:p>
        </p:txBody>
      </p:sp>
      <p:sp>
        <p:nvSpPr>
          <p:cNvPr id="4" name="Picture Placeholder 2"/>
          <p:cNvSpPr>
            <a:spLocks noGrp="1"/>
          </p:cNvSpPr>
          <p:nvPr>
            <p:ph type="pic" idx="2"/>
          </p:nvPr>
        </p:nvSpPr>
        <p:spPr>
          <a:xfrm>
            <a:off x="2495722" y="1770062"/>
            <a:ext cx="1862138" cy="2380519"/>
          </a:xfrm>
          <a:ln w="38100">
            <a:solidFill>
              <a:schemeClr val="accent1">
                <a:lumMod val="50000"/>
              </a:schemeClr>
            </a:solidFill>
            <a:miter lim="800000"/>
          </a:ln>
        </p:spPr>
        <p:txBody>
          <a:bodyPr vert="horz" rtlCol="0"/>
          <a:lstStyle/>
          <a:p>
            <a:endParaRPr lang="en-US" dirty="0"/>
          </a:p>
        </p:txBody>
      </p:sp>
      <p:sp>
        <p:nvSpPr>
          <p:cNvPr id="5" name="Picture Placeholder 2"/>
          <p:cNvSpPr>
            <a:spLocks noGrp="1"/>
          </p:cNvSpPr>
          <p:nvPr>
            <p:ph type="pic" idx="3"/>
          </p:nvPr>
        </p:nvSpPr>
        <p:spPr>
          <a:xfrm>
            <a:off x="4572000" y="1770062"/>
            <a:ext cx="3917953" cy="2380519"/>
          </a:xfrm>
          <a:ln w="38100">
            <a:solidFill>
              <a:schemeClr val="accent1">
                <a:lumMod val="50000"/>
              </a:schemeClr>
            </a:solidFill>
            <a:miter lim="800000"/>
          </a:ln>
        </p:spPr>
        <p:txBody>
          <a:bodyPr vert="horz" rtlCol="0"/>
          <a:lstStyle/>
          <a:p>
            <a:endParaRPr lang="en-US" dirty="0"/>
          </a:p>
        </p:txBody>
      </p:sp>
      <p:sp>
        <p:nvSpPr>
          <p:cNvPr id="6" name="Content Placeholder 2"/>
          <p:cNvSpPr>
            <a:spLocks noGrp="1"/>
          </p:cNvSpPr>
          <p:nvPr>
            <p:ph type="body" idx="4"/>
          </p:nvPr>
        </p:nvSpPr>
        <p:spPr>
          <a:xfrm>
            <a:off x="429676" y="4166315"/>
            <a:ext cx="1860300" cy="500933"/>
          </a:xfrm>
          <a:prstGeom prst="rect">
            <a:avLst/>
          </a:prstGeom>
        </p:spPr>
        <p:txBody>
          <a:bodyPr vert="horz" rtlCol="0" anchor="t">
            <a:normAutofit/>
          </a:bodyPr>
          <a:lstStyle>
            <a:lvl1pPr marL="0" lvl="0">
              <a:lnSpc>
                <a:spcPct val="100000"/>
              </a:lnSpc>
              <a:buNone/>
              <a:defRPr lang="en-US" sz="1200" dirty="0">
                <a:solidFill>
                  <a:schemeClr val="tx1">
                    <a:lumMod val="50000"/>
                    <a:lumOff val="50000"/>
                  </a:schemeClr>
                </a:solidFill>
              </a:defRPr>
            </a:lvl1pPr>
            <a:lvl2pPr lvl="1">
              <a:lnSpc>
                <a:spcPct val="129000"/>
              </a:lnSpc>
              <a:defRPr lang="en-US" sz="1000" dirty="0">
                <a:solidFill>
                  <a:schemeClr val="bg1">
                    <a:lumMod val="65000"/>
                  </a:schemeClr>
                </a:solidFill>
              </a:defRPr>
            </a:lvl2pPr>
            <a:lvl3pPr lvl="2">
              <a:lnSpc>
                <a:spcPts val="1200"/>
              </a:lnSpc>
              <a:defRPr lang="en-US" sz="1050" i="1" dirty="0">
                <a:solidFill>
                  <a:schemeClr val="tx2">
                    <a:lumMod val="50000"/>
                    <a:lumOff val="50000"/>
                  </a:schemeClr>
                </a:solidFill>
              </a:defRPr>
            </a:lvl3pPr>
            <a:lvl4pPr lvl="3">
              <a:lnSpc>
                <a:spcPts val="1200"/>
              </a:lnSpc>
              <a:defRPr lang="en-US" sz="1050" i="0" dirty="0">
                <a:solidFill>
                  <a:schemeClr val="tx2">
                    <a:lumMod val="50000"/>
                    <a:lumOff val="50000"/>
                  </a:schemeClr>
                </a:solidFill>
              </a:defRPr>
            </a:lvl4pPr>
            <a:lvl5pPr lvl="4">
              <a:lnSpc>
                <a:spcPts val="1200"/>
              </a:lnSpc>
              <a:buFont typeface="Arial"/>
              <a:buChar char="»"/>
              <a:defRPr lang="en-US" sz="1050" i="1" dirty="0">
                <a:solidFill>
                  <a:schemeClr val="tx2">
                    <a:lumMod val="50000"/>
                    <a:lumOff val="50000"/>
                  </a:schemeClr>
                </a:solidFill>
              </a:defRPr>
            </a:lvl5pPr>
          </a:lstStyle>
          <a:p>
            <a:pPr lvl="0"/>
            <a:r>
              <a:rPr lang="en-US" dirty="0"/>
              <a:t>Click to edit Master text styles</a:t>
            </a:r>
          </a:p>
        </p:txBody>
      </p:sp>
      <p:sp>
        <p:nvSpPr>
          <p:cNvPr id="7" name="Content Placeholder 2"/>
          <p:cNvSpPr>
            <a:spLocks noGrp="1"/>
          </p:cNvSpPr>
          <p:nvPr>
            <p:ph type="body" idx="5"/>
          </p:nvPr>
        </p:nvSpPr>
        <p:spPr>
          <a:xfrm>
            <a:off x="2497559" y="4166315"/>
            <a:ext cx="1860300" cy="500933"/>
          </a:xfrm>
          <a:prstGeom prst="rect">
            <a:avLst/>
          </a:prstGeom>
        </p:spPr>
        <p:txBody>
          <a:bodyPr vert="horz" rtlCol="0" anchor="t">
            <a:normAutofit/>
          </a:bodyPr>
          <a:lstStyle>
            <a:lvl1pPr marL="0" lvl="0">
              <a:lnSpc>
                <a:spcPct val="100000"/>
              </a:lnSpc>
              <a:buNone/>
              <a:defRPr lang="en-US" sz="1200" dirty="0">
                <a:solidFill>
                  <a:schemeClr val="tx1">
                    <a:lumMod val="50000"/>
                    <a:lumOff val="50000"/>
                  </a:schemeClr>
                </a:solidFill>
              </a:defRPr>
            </a:lvl1pPr>
            <a:lvl2pPr lvl="1">
              <a:lnSpc>
                <a:spcPct val="129000"/>
              </a:lnSpc>
              <a:defRPr lang="en-US" sz="1000" dirty="0">
                <a:solidFill>
                  <a:schemeClr val="bg1">
                    <a:lumMod val="65000"/>
                  </a:schemeClr>
                </a:solidFill>
              </a:defRPr>
            </a:lvl2pPr>
            <a:lvl3pPr lvl="2">
              <a:lnSpc>
                <a:spcPts val="1200"/>
              </a:lnSpc>
              <a:defRPr lang="en-US" sz="1050" i="1" dirty="0">
                <a:solidFill>
                  <a:schemeClr val="tx2">
                    <a:lumMod val="50000"/>
                    <a:lumOff val="50000"/>
                  </a:schemeClr>
                </a:solidFill>
              </a:defRPr>
            </a:lvl3pPr>
            <a:lvl4pPr lvl="3">
              <a:lnSpc>
                <a:spcPts val="1200"/>
              </a:lnSpc>
              <a:defRPr lang="en-US" sz="1050" i="0" dirty="0">
                <a:solidFill>
                  <a:schemeClr val="tx2">
                    <a:lumMod val="50000"/>
                    <a:lumOff val="50000"/>
                  </a:schemeClr>
                </a:solidFill>
              </a:defRPr>
            </a:lvl4pPr>
            <a:lvl5pPr lvl="4">
              <a:lnSpc>
                <a:spcPts val="1200"/>
              </a:lnSpc>
              <a:buFont typeface="Arial"/>
              <a:buChar char="»"/>
              <a:defRPr lang="en-US" sz="1050" i="1" dirty="0">
                <a:solidFill>
                  <a:schemeClr val="tx2">
                    <a:lumMod val="50000"/>
                    <a:lumOff val="50000"/>
                  </a:schemeClr>
                </a:solidFill>
              </a:defRPr>
            </a:lvl5pPr>
          </a:lstStyle>
          <a:p>
            <a:pPr lvl="0"/>
            <a:r>
              <a:rPr lang="en-US" dirty="0"/>
              <a:t>Click to edit Master text styles</a:t>
            </a:r>
          </a:p>
        </p:txBody>
      </p:sp>
      <p:sp>
        <p:nvSpPr>
          <p:cNvPr id="8" name="Content Placeholder 2"/>
          <p:cNvSpPr>
            <a:spLocks noGrp="1"/>
          </p:cNvSpPr>
          <p:nvPr>
            <p:ph type="body" idx="6"/>
          </p:nvPr>
        </p:nvSpPr>
        <p:spPr>
          <a:xfrm>
            <a:off x="4564049" y="4166315"/>
            <a:ext cx="3925904" cy="500933"/>
          </a:xfrm>
          <a:prstGeom prst="rect">
            <a:avLst/>
          </a:prstGeom>
        </p:spPr>
        <p:txBody>
          <a:bodyPr vert="horz" rtlCol="0" anchor="t">
            <a:normAutofit/>
          </a:bodyPr>
          <a:lstStyle>
            <a:lvl1pPr marL="0" lvl="0">
              <a:lnSpc>
                <a:spcPct val="100000"/>
              </a:lnSpc>
              <a:buNone/>
              <a:defRPr lang="en-US" sz="1200" dirty="0">
                <a:solidFill>
                  <a:schemeClr val="tx1">
                    <a:lumMod val="50000"/>
                    <a:lumOff val="50000"/>
                  </a:schemeClr>
                </a:solidFill>
              </a:defRPr>
            </a:lvl1pPr>
            <a:lvl2pPr lvl="1">
              <a:lnSpc>
                <a:spcPct val="129000"/>
              </a:lnSpc>
              <a:defRPr lang="en-US" sz="1000" dirty="0">
                <a:solidFill>
                  <a:schemeClr val="bg1">
                    <a:lumMod val="65000"/>
                  </a:schemeClr>
                </a:solidFill>
              </a:defRPr>
            </a:lvl2pPr>
            <a:lvl3pPr lvl="2">
              <a:lnSpc>
                <a:spcPts val="1200"/>
              </a:lnSpc>
              <a:defRPr lang="en-US" sz="1050" i="1" dirty="0">
                <a:solidFill>
                  <a:schemeClr val="tx2">
                    <a:lumMod val="50000"/>
                    <a:lumOff val="50000"/>
                  </a:schemeClr>
                </a:solidFill>
              </a:defRPr>
            </a:lvl3pPr>
            <a:lvl4pPr lvl="3">
              <a:lnSpc>
                <a:spcPts val="1200"/>
              </a:lnSpc>
              <a:defRPr lang="en-US" sz="1050" i="0" dirty="0">
                <a:solidFill>
                  <a:schemeClr val="tx2">
                    <a:lumMod val="50000"/>
                    <a:lumOff val="50000"/>
                  </a:schemeClr>
                </a:solidFill>
              </a:defRPr>
            </a:lvl4pPr>
            <a:lvl5pPr lvl="4">
              <a:lnSpc>
                <a:spcPts val="1200"/>
              </a:lnSpc>
              <a:buFont typeface="Arial"/>
              <a:buChar char="»"/>
              <a:defRPr lang="en-US" sz="1050" i="1" dirty="0">
                <a:solidFill>
                  <a:schemeClr val="tx2">
                    <a:lumMod val="50000"/>
                    <a:lumOff val="50000"/>
                  </a:schemeClr>
                </a:solidFill>
              </a:defRPr>
            </a:lvl5pPr>
          </a:lstStyle>
          <a:p>
            <a:pPr lvl="0"/>
            <a:r>
              <a:rPr lang="en-US" dirty="0"/>
              <a:t>Click to edit Master text styles</a:t>
            </a:r>
          </a:p>
        </p:txBody>
      </p:sp>
      <p:sp>
        <p:nvSpPr>
          <p:cNvPr id="9" name="Date Placeholder 1"/>
          <p:cNvSpPr>
            <a:spLocks noGrp="1"/>
          </p:cNvSpPr>
          <p:nvPr>
            <p:ph type="dt" sz="half" idx="10"/>
          </p:nvPr>
        </p:nvSpPr>
        <p:spPr/>
        <p:txBody>
          <a:bodyPr vert="horz" rtlCol="0"/>
          <a:lstStyle/>
          <a:p>
            <a:r>
              <a:rPr lang="en-US" dirty="0"/>
              <a:t>Date</a:t>
            </a:r>
          </a:p>
        </p:txBody>
      </p:sp>
      <p:sp>
        <p:nvSpPr>
          <p:cNvPr id="10" name="Footer Placeholder 3"/>
          <p:cNvSpPr>
            <a:spLocks noGrp="1"/>
          </p:cNvSpPr>
          <p:nvPr>
            <p:ph type="ftr" sz="quarter" idx="11"/>
          </p:nvPr>
        </p:nvSpPr>
        <p:spPr/>
        <p:txBody>
          <a:bodyPr vert="horz" rtlCol="0"/>
          <a:lstStyle/>
          <a:p>
            <a:r>
              <a:rPr lang="en-US" dirty="0"/>
              <a:t>Footer</a:t>
            </a:r>
          </a:p>
        </p:txBody>
      </p:sp>
      <p:sp>
        <p:nvSpPr>
          <p:cNvPr id="11" name="Slide Number Placeholder 4"/>
          <p:cNvSpPr>
            <a:spLocks noGrp="1"/>
          </p:cNvSpPr>
          <p:nvPr>
            <p:ph type="sldNum" sz="quarter" idx="12"/>
          </p:nvPr>
        </p:nvSpPr>
        <p:spPr/>
        <p:txBody>
          <a:bodyPr vert="horz" rtlCol="0"/>
          <a:lstStyle/>
          <a:p>
            <a:r>
              <a:rPr lang="en-US" dirty="0"/>
              <a:t>&lt;#&gt;</a:t>
            </a:r>
          </a:p>
        </p:txBody>
      </p:sp>
    </p:spTree>
    <p:custDataLst>
      <p:tags r:id="rId1"/>
    </p:custData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Images">
    <p:spTree>
      <p:nvGrpSpPr>
        <p:cNvPr id="1" name=""/>
        <p:cNvGrpSpPr/>
        <p:nvPr/>
      </p:nvGrpSpPr>
      <p:grpSpPr>
        <a:xfrm>
          <a:off x="0" y="0"/>
          <a:ext cx="0" cy="0"/>
          <a:chOff x="0" y="0"/>
          <a:chExt cx="0" cy="0"/>
        </a:xfrm>
      </p:grpSpPr>
      <p:sp>
        <p:nvSpPr>
          <p:cNvPr id="2" name="Title 1"/>
          <p:cNvSpPr>
            <a:spLocks noGrp="1"/>
          </p:cNvSpPr>
          <p:nvPr>
            <p:ph type="title"/>
          </p:nvPr>
        </p:nvSpPr>
        <p:spPr>
          <a:xfrm>
            <a:off x="429676" y="486821"/>
            <a:ext cx="7899400" cy="704850"/>
          </a:xfrm>
          <a:prstGeom prst="rect">
            <a:avLst/>
          </a:prstGeom>
        </p:spPr>
        <p:txBody>
          <a:bodyPr vert="horz" rtlCol="0" anchor="ctr"/>
          <a:lstStyle>
            <a:lvl1pPr lvl="0" algn="l">
              <a:lnSpc>
                <a:spcPct val="100000"/>
              </a:lnSpc>
              <a:defRPr lang="en-US" sz="2500" cap="all" spc="150" dirty="0">
                <a:solidFill>
                  <a:schemeClr val="bg1">
                    <a:lumMod val="95000"/>
                  </a:schemeClr>
                </a:solidFill>
              </a:defRPr>
            </a:lvl1pPr>
          </a:lstStyle>
          <a:p>
            <a:endParaRPr lang="en-US" dirty="0"/>
          </a:p>
        </p:txBody>
      </p:sp>
      <p:sp>
        <p:nvSpPr>
          <p:cNvPr id="3" name="Picture Placeholder 2"/>
          <p:cNvSpPr>
            <a:spLocks noGrp="1"/>
          </p:cNvSpPr>
          <p:nvPr>
            <p:ph type="pic" idx="1"/>
          </p:nvPr>
        </p:nvSpPr>
        <p:spPr>
          <a:xfrm>
            <a:off x="429676" y="1770063"/>
            <a:ext cx="1862138" cy="2905304"/>
          </a:xfrm>
          <a:ln w="38100">
            <a:solidFill>
              <a:schemeClr val="accent1">
                <a:lumMod val="50000"/>
              </a:schemeClr>
            </a:solidFill>
            <a:miter lim="800000"/>
          </a:ln>
        </p:spPr>
        <p:txBody>
          <a:bodyPr vert="horz" rtlCol="0"/>
          <a:lstStyle/>
          <a:p>
            <a:endParaRPr lang="en-US" dirty="0"/>
          </a:p>
        </p:txBody>
      </p:sp>
      <p:sp>
        <p:nvSpPr>
          <p:cNvPr id="4" name="Picture Placeholder 2"/>
          <p:cNvSpPr>
            <a:spLocks noGrp="1"/>
          </p:cNvSpPr>
          <p:nvPr>
            <p:ph type="pic" idx="2"/>
          </p:nvPr>
        </p:nvSpPr>
        <p:spPr>
          <a:xfrm>
            <a:off x="2495722" y="1770063"/>
            <a:ext cx="1862138" cy="2905304"/>
          </a:xfrm>
          <a:ln w="38100">
            <a:solidFill>
              <a:schemeClr val="accent1">
                <a:lumMod val="50000"/>
              </a:schemeClr>
            </a:solidFill>
            <a:miter lim="800000"/>
          </a:ln>
        </p:spPr>
        <p:txBody>
          <a:bodyPr vert="horz" rtlCol="0"/>
          <a:lstStyle/>
          <a:p>
            <a:endParaRPr lang="en-US" dirty="0"/>
          </a:p>
        </p:txBody>
      </p:sp>
      <p:sp>
        <p:nvSpPr>
          <p:cNvPr id="5" name="Picture Placeholder 2"/>
          <p:cNvSpPr>
            <a:spLocks noGrp="1"/>
          </p:cNvSpPr>
          <p:nvPr>
            <p:ph type="pic" idx="3"/>
          </p:nvPr>
        </p:nvSpPr>
        <p:spPr>
          <a:xfrm>
            <a:off x="4561768" y="1770063"/>
            <a:ext cx="1862138" cy="2905304"/>
          </a:xfrm>
          <a:ln w="38100">
            <a:solidFill>
              <a:schemeClr val="accent1">
                <a:lumMod val="50000"/>
              </a:schemeClr>
            </a:solidFill>
            <a:miter lim="800000"/>
          </a:ln>
        </p:spPr>
        <p:txBody>
          <a:bodyPr vert="horz" rtlCol="0"/>
          <a:lstStyle/>
          <a:p>
            <a:endParaRPr lang="en-US" dirty="0"/>
          </a:p>
        </p:txBody>
      </p:sp>
      <p:sp>
        <p:nvSpPr>
          <p:cNvPr id="6" name="Picture Placeholder 2"/>
          <p:cNvSpPr>
            <a:spLocks noGrp="1"/>
          </p:cNvSpPr>
          <p:nvPr>
            <p:ph type="pic" idx="4"/>
          </p:nvPr>
        </p:nvSpPr>
        <p:spPr>
          <a:xfrm>
            <a:off x="6627815" y="1770063"/>
            <a:ext cx="1862138" cy="2905304"/>
          </a:xfrm>
          <a:ln w="38100">
            <a:solidFill>
              <a:schemeClr val="accent1">
                <a:lumMod val="50000"/>
              </a:schemeClr>
            </a:solidFill>
            <a:miter lim="800000"/>
          </a:ln>
        </p:spPr>
        <p:txBody>
          <a:bodyPr vert="horz" rtlCol="0"/>
          <a:lstStyle/>
          <a:p>
            <a:endParaRPr lang="en-US" dirty="0"/>
          </a:p>
        </p:txBody>
      </p:sp>
      <p:sp>
        <p:nvSpPr>
          <p:cNvPr id="7" name="Date Placeholder 5"/>
          <p:cNvSpPr>
            <a:spLocks noGrp="1"/>
          </p:cNvSpPr>
          <p:nvPr>
            <p:ph type="dt" sz="half" idx="10"/>
          </p:nvPr>
        </p:nvSpPr>
        <p:spPr/>
        <p:txBody>
          <a:bodyPr vert="horz" rtlCol="0"/>
          <a:lstStyle/>
          <a:p>
            <a:r>
              <a:rPr lang="en-US" dirty="0"/>
              <a:t>Date</a:t>
            </a:r>
          </a:p>
        </p:txBody>
      </p:sp>
      <p:sp>
        <p:nvSpPr>
          <p:cNvPr id="8" name="Footer Placeholder 6"/>
          <p:cNvSpPr>
            <a:spLocks noGrp="1"/>
          </p:cNvSpPr>
          <p:nvPr>
            <p:ph type="ftr" sz="quarter" idx="11"/>
          </p:nvPr>
        </p:nvSpPr>
        <p:spPr/>
        <p:txBody>
          <a:bodyPr vert="horz" rtlCol="0"/>
          <a:lstStyle/>
          <a:p>
            <a:r>
              <a:rPr lang="en-US" dirty="0"/>
              <a:t>Footer</a:t>
            </a:r>
          </a:p>
        </p:txBody>
      </p:sp>
      <p:sp>
        <p:nvSpPr>
          <p:cNvPr id="9" name="Slide Number Placeholder 8"/>
          <p:cNvSpPr>
            <a:spLocks noGrp="1"/>
          </p:cNvSpPr>
          <p:nvPr>
            <p:ph type="sldNum" sz="quarter" idx="12"/>
          </p:nvPr>
        </p:nvSpPr>
        <p:spPr/>
        <p:txBody>
          <a:bodyPr vert="horz" rtlCol="0"/>
          <a:lstStyle/>
          <a:p>
            <a:r>
              <a:rPr lang="en-US" dirty="0"/>
              <a:t>&lt;#&gt;</a:t>
            </a:r>
          </a:p>
        </p:txBody>
      </p:sp>
    </p:spTree>
    <p:custDataLst>
      <p:tags r:id="rId1"/>
    </p:custData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29676" y="486821"/>
            <a:ext cx="7899400" cy="704850"/>
          </a:xfrm>
          <a:prstGeom prst="rect">
            <a:avLst/>
          </a:prstGeom>
        </p:spPr>
        <p:txBody>
          <a:bodyPr vert="horz" rtlCol="0" anchor="ctr"/>
          <a:lstStyle>
            <a:lvl1pPr lvl="0" algn="l">
              <a:lnSpc>
                <a:spcPct val="100000"/>
              </a:lnSpc>
              <a:defRPr lang="en-US" sz="2500" cap="all" spc="150" dirty="0">
                <a:solidFill>
                  <a:schemeClr val="bg1">
                    <a:lumMod val="95000"/>
                  </a:schemeClr>
                </a:solidFill>
              </a:defRPr>
            </a:lvl1pPr>
          </a:lstStyle>
          <a:p>
            <a:endParaRPr lang="en-US" dirty="0"/>
          </a:p>
        </p:txBody>
      </p:sp>
      <p:sp>
        <p:nvSpPr>
          <p:cNvPr id="3" name="Content Placeholder 2"/>
          <p:cNvSpPr>
            <a:spLocks noGrp="1"/>
          </p:cNvSpPr>
          <p:nvPr>
            <p:ph idx="1"/>
          </p:nvPr>
        </p:nvSpPr>
        <p:spPr>
          <a:xfrm>
            <a:off x="429676" y="1593850"/>
            <a:ext cx="7901522" cy="2870199"/>
          </a:xfrm>
        </p:spPr>
        <p:txBody>
          <a:bodyPr vert="horz" rtlCol="0">
            <a:normAutofit/>
          </a:bodyPr>
          <a:lstStyle>
            <a:lvl1pPr lvl="0">
              <a:defRPr lang="en-US" sz="1800" dirty="0"/>
            </a:lvl1pPr>
            <a:lvl2pPr lvl="1">
              <a:defRPr lang="en-US" sz="1400" dirty="0"/>
            </a:lvl2pPr>
            <a:lvl3pPr lvl="2">
              <a:defRPr lang="en-US" sz="1200" dirty="0"/>
            </a:lvl3pPr>
            <a:lvl4pPr lvl="3">
              <a:defRPr lang="en-US" sz="1200" dirty="0"/>
            </a:lvl4pPr>
            <a:lvl5pPr lvl="4">
              <a:defRPr lang="en-US" sz="1200" dirty="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1"/>
          <p:cNvSpPr>
            <a:spLocks noGrp="1"/>
          </p:cNvSpPr>
          <p:nvPr>
            <p:ph type="dt" sz="half" idx="10"/>
          </p:nvPr>
        </p:nvSpPr>
        <p:spPr/>
        <p:txBody>
          <a:bodyPr vert="horz" rtlCol="0"/>
          <a:lstStyle/>
          <a:p>
            <a:r>
              <a:rPr lang="en-US" dirty="0"/>
              <a:t>Date</a:t>
            </a:r>
          </a:p>
        </p:txBody>
      </p:sp>
      <p:sp>
        <p:nvSpPr>
          <p:cNvPr id="5" name="Footer Placeholder 3"/>
          <p:cNvSpPr>
            <a:spLocks noGrp="1"/>
          </p:cNvSpPr>
          <p:nvPr>
            <p:ph type="ftr" sz="quarter" idx="11"/>
          </p:nvPr>
        </p:nvSpPr>
        <p:spPr/>
        <p:txBody>
          <a:bodyPr vert="horz" rtlCol="0"/>
          <a:lstStyle/>
          <a:p>
            <a:r>
              <a:rPr lang="en-US" dirty="0"/>
              <a:t>Footer</a:t>
            </a:r>
          </a:p>
        </p:txBody>
      </p:sp>
      <p:sp>
        <p:nvSpPr>
          <p:cNvPr id="6" name="Slide Number Placeholder 4"/>
          <p:cNvSpPr>
            <a:spLocks noGrp="1"/>
          </p:cNvSpPr>
          <p:nvPr>
            <p:ph type="sldNum" sz="quarter" idx="12"/>
          </p:nvPr>
        </p:nvSpPr>
        <p:spPr/>
        <p:txBody>
          <a:bodyPr vert="horz" rtlCol="0"/>
          <a:lstStyle/>
          <a:p>
            <a:r>
              <a:rPr lang="en-US" dirty="0"/>
              <a:t>&lt;#&gt;</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2" name="Rectangle 1"/>
          <p:cNvSpPr/>
          <p:nvPr/>
        </p:nvSpPr>
        <p:spPr>
          <a:xfrm>
            <a:off x="0" y="0"/>
            <a:ext cx="9144000" cy="5143500"/>
          </a:xfrm>
          <a:prstGeom prst="rect">
            <a:avLst/>
          </a:prstGeom>
          <a:gradFill rotWithShape="1">
            <a:gsLst>
              <a:gs pos="0">
                <a:schemeClr val="accent1">
                  <a:lumMod val="50000"/>
                </a:schemeClr>
              </a:gs>
              <a:gs pos="100000">
                <a:schemeClr val="accent1">
                  <a:lumMod val="50000"/>
                </a:schemeClr>
              </a:gs>
              <a:gs pos="50000">
                <a:schemeClr val="accent1">
                  <a:lumMod val="75000"/>
                </a:schemeClr>
              </a:gs>
            </a:gsLst>
            <a:lin ang="0" scaled="0"/>
          </a:gradFill>
          <a:ln>
            <a:noFill/>
          </a:ln>
          <a:effectLst/>
        </p:spPr>
        <p:style>
          <a:lnRef idx="2">
            <a:schemeClr val="accent1">
              <a:shade val="50000"/>
            </a:schemeClr>
          </a:lnRef>
          <a:fillRef idx="1">
            <a:schemeClr val="accent1"/>
          </a:fillRef>
          <a:effectRef idx="0">
            <a:schemeClr val="accent1"/>
          </a:effectRef>
          <a:fontRef idx="minor">
            <a:srgbClr val="FFFFFF"/>
          </a:fontRef>
        </p:style>
        <p:txBody>
          <a:bodyPr vert="horz" rtlCol="0" anchor="ctr"/>
          <a:lstStyle/>
          <a:p>
            <a:pPr algn="ctr"/>
            <a:endParaRPr lang="en-US" dirty="0"/>
          </a:p>
        </p:txBody>
      </p:sp>
      <p:pic>
        <p:nvPicPr>
          <p:cNvPr id="3" name="Picture 3" descr="lines3.png"/>
          <p:cNvPicPr>
            <a:picLocks noChangeAspect="1"/>
          </p:cNvPicPr>
          <p:nvPr/>
        </p:nvPicPr>
        <p:blipFill>
          <a:blip r:embed="rId2">
            <a:alphaModFix amt="39998"/>
          </a:blip>
          <a:stretch>
            <a:fillRect/>
          </a:stretch>
        </p:blipFill>
        <p:spPr>
          <a:xfrm>
            <a:off x="0" y="0"/>
            <a:ext cx="9144000" cy="5143500"/>
          </a:xfrm>
          <a:prstGeom prst="rect">
            <a:avLst/>
          </a:prstGeom>
        </p:spPr>
      </p:pic>
      <p:sp>
        <p:nvSpPr>
          <p:cNvPr id="4" name="Title 1"/>
          <p:cNvSpPr>
            <a:spLocks noGrp="1"/>
          </p:cNvSpPr>
          <p:nvPr>
            <p:ph type="title"/>
          </p:nvPr>
        </p:nvSpPr>
        <p:spPr>
          <a:xfrm>
            <a:off x="420151" y="509061"/>
            <a:ext cx="7905750" cy="1565274"/>
          </a:xfrm>
          <a:prstGeom prst="rect">
            <a:avLst/>
          </a:prstGeom>
        </p:spPr>
        <p:txBody>
          <a:bodyPr vert="horz" rtlCol="0" anchor="b"/>
          <a:lstStyle>
            <a:lvl1pPr lvl="0" algn="l">
              <a:lnSpc>
                <a:spcPct val="100000"/>
              </a:lnSpc>
              <a:spcBef>
                <a:spcPts val="0"/>
              </a:spcBef>
              <a:defRPr lang="en-US" sz="5000" i="0" cap="all" spc="150" dirty="0">
                <a:solidFill>
                  <a:schemeClr val="tx1"/>
                </a:solidFill>
                <a:latin typeface="+mj-lt"/>
              </a:defRPr>
            </a:lvl1pPr>
          </a:lstStyle>
          <a:p>
            <a:endParaRPr lang="en-US" dirty="0"/>
          </a:p>
        </p:txBody>
      </p:sp>
      <p:sp>
        <p:nvSpPr>
          <p:cNvPr id="5" name="Text Placeholder 2"/>
          <p:cNvSpPr>
            <a:spLocks noGrp="1"/>
          </p:cNvSpPr>
          <p:nvPr>
            <p:ph type="body" idx="1"/>
          </p:nvPr>
        </p:nvSpPr>
        <p:spPr>
          <a:xfrm>
            <a:off x="440263" y="2101879"/>
            <a:ext cx="6874937" cy="1655258"/>
          </a:xfrm>
          <a:prstGeom prst="rect">
            <a:avLst/>
          </a:prstGeom>
        </p:spPr>
        <p:txBody>
          <a:bodyPr vert="horz" rtlCol="0" anchor="t"/>
          <a:lstStyle>
            <a:lvl1pPr marL="0" lvl="0" indent="0">
              <a:lnSpc>
                <a:spcPct val="100000"/>
              </a:lnSpc>
              <a:buNone/>
              <a:defRPr lang="en-US" sz="1800" dirty="0">
                <a:solidFill>
                  <a:schemeClr val="tx1"/>
                </a:solidFill>
                <a:latin typeface="+mn-lt"/>
              </a:defRPr>
            </a:lvl1pPr>
            <a:lvl2pPr marL="457200" lvl="1" indent="0">
              <a:buNone/>
              <a:defRPr lang="en-US" sz="1800" dirty="0">
                <a:solidFill>
                  <a:schemeClr val="tx1">
                    <a:tint val="75000"/>
                  </a:schemeClr>
                </a:solidFill>
              </a:defRPr>
            </a:lvl2pPr>
            <a:lvl3pPr marL="914400" lvl="2" indent="0">
              <a:buNone/>
              <a:defRPr lang="en-US" sz="1600" dirty="0">
                <a:solidFill>
                  <a:schemeClr val="tx1">
                    <a:tint val="75000"/>
                  </a:schemeClr>
                </a:solidFill>
              </a:defRPr>
            </a:lvl3pPr>
            <a:lvl4pPr marL="1371600" lvl="3" indent="0">
              <a:buNone/>
              <a:defRPr lang="en-US" sz="1400" dirty="0">
                <a:solidFill>
                  <a:schemeClr val="tx1">
                    <a:tint val="75000"/>
                  </a:schemeClr>
                </a:solidFill>
              </a:defRPr>
            </a:lvl4pPr>
            <a:lvl5pPr marL="1828800" lvl="4" indent="0">
              <a:buNone/>
              <a:defRPr lang="en-US" sz="1400" dirty="0">
                <a:solidFill>
                  <a:schemeClr val="tx1">
                    <a:tint val="75000"/>
                  </a:schemeClr>
                </a:solidFill>
              </a:defRPr>
            </a:lvl5pPr>
            <a:lvl6pPr marL="2286000" lvl="5" indent="0">
              <a:buNone/>
              <a:defRPr lang="en-US" sz="1400" dirty="0">
                <a:solidFill>
                  <a:schemeClr val="tx1">
                    <a:tint val="75000"/>
                  </a:schemeClr>
                </a:solidFill>
              </a:defRPr>
            </a:lvl6pPr>
            <a:lvl7pPr marL="2743200" lvl="6" indent="0">
              <a:buNone/>
              <a:defRPr lang="en-US" sz="1400" dirty="0">
                <a:solidFill>
                  <a:schemeClr val="tx1">
                    <a:tint val="75000"/>
                  </a:schemeClr>
                </a:solidFill>
              </a:defRPr>
            </a:lvl7pPr>
            <a:lvl8pPr marL="3200400" lvl="7" indent="0">
              <a:buNone/>
              <a:defRPr lang="en-US" sz="1400" dirty="0">
                <a:solidFill>
                  <a:schemeClr val="tx1">
                    <a:tint val="75000"/>
                  </a:schemeClr>
                </a:solidFill>
              </a:defRPr>
            </a:lvl8pPr>
            <a:lvl9pPr marL="3657600" lvl="8" indent="0">
              <a:buNone/>
              <a:defRPr lang="en-US" sz="1400" dirty="0">
                <a:solidFill>
                  <a:schemeClr val="tx1">
                    <a:tint val="75000"/>
                  </a:schemeClr>
                </a:solidFill>
              </a:defRPr>
            </a:lvl9pPr>
          </a:lstStyle>
          <a:p>
            <a:pPr lvl="0"/>
            <a:endParaRPr lang="en-US" dirty="0"/>
          </a:p>
        </p:txBody>
      </p:sp>
      <p:sp>
        <p:nvSpPr>
          <p:cNvPr id="6" name="Rectangle 5"/>
          <p:cNvSpPr/>
          <p:nvPr/>
        </p:nvSpPr>
        <p:spPr>
          <a:xfrm>
            <a:off x="0" y="4462781"/>
            <a:ext cx="9144000" cy="45719"/>
          </a:xfrm>
          <a:prstGeom prst="rect">
            <a:avLst/>
          </a:prstGeom>
          <a:gradFill rotWithShape="1">
            <a:gsLst>
              <a:gs pos="0">
                <a:schemeClr val="bg1"/>
              </a:gs>
              <a:gs pos="100000">
                <a:schemeClr val="bg1"/>
              </a:gs>
              <a:gs pos="32000">
                <a:schemeClr val="bg1">
                  <a:lumMod val="75000"/>
                  <a:lumOff val="25000"/>
                </a:schemeClr>
              </a:gs>
            </a:gsLst>
            <a:lin ang="0" scaled="0"/>
          </a:gradFill>
          <a:ln>
            <a:noFill/>
          </a:ln>
          <a:effectLst/>
        </p:spPr>
        <p:style>
          <a:lnRef idx="1">
            <a:schemeClr val="accent1"/>
          </a:lnRef>
          <a:fillRef idx="3">
            <a:schemeClr val="accent1"/>
          </a:fillRef>
          <a:effectRef idx="0">
            <a:schemeClr val="accent1"/>
          </a:effectRef>
          <a:fontRef idx="minor">
            <a:srgbClr val="FFFFFF"/>
          </a:fontRef>
        </p:style>
        <p:txBody>
          <a:bodyPr vert="horz" rtlCol="0" anchor="ctr"/>
          <a:lstStyle/>
          <a:p>
            <a:pPr algn="ctr"/>
            <a:endParaRPr lang="en-US" dirty="0"/>
          </a:p>
        </p:txBody>
      </p:sp>
      <p:sp>
        <p:nvSpPr>
          <p:cNvPr id="7" name="Slide Number Placeholder 5"/>
          <p:cNvSpPr>
            <a:spLocks noGrp="1"/>
          </p:cNvSpPr>
          <p:nvPr>
            <p:ph type="sldNum" sz="quarter" idx="12"/>
          </p:nvPr>
        </p:nvSpPr>
        <p:spPr>
          <a:xfrm>
            <a:off x="6565900" y="4771231"/>
            <a:ext cx="2133600" cy="273844"/>
          </a:xfrm>
          <a:prstGeom prst="rect">
            <a:avLst/>
          </a:prstGeom>
        </p:spPr>
        <p:txBody>
          <a:bodyPr vert="horz" lIns="91440" tIns="45720" rIns="91440" bIns="45720" rtlCol="0" anchor="ctr"/>
          <a:lstStyle>
            <a:lvl1pPr lvl="0" algn="r">
              <a:defRPr lang="en-US" sz="600" i="0" dirty="0">
                <a:solidFill>
                  <a:srgbClr val="808080"/>
                </a:solidFill>
                <a:latin typeface="+mn-lt"/>
              </a:defRPr>
            </a:lvl1pPr>
          </a:lstStyle>
          <a:p>
            <a:r>
              <a:rPr lang="en-US" dirty="0"/>
              <a:t>&lt;#&gt;</a:t>
            </a:r>
          </a:p>
        </p:txBody>
      </p:sp>
      <p:sp>
        <p:nvSpPr>
          <p:cNvPr id="8" name="Footer Placeholder 4"/>
          <p:cNvSpPr>
            <a:spLocks noGrp="1"/>
          </p:cNvSpPr>
          <p:nvPr>
            <p:ph type="ftr" sz="quarter" idx="11"/>
          </p:nvPr>
        </p:nvSpPr>
        <p:spPr>
          <a:xfrm>
            <a:off x="3124200" y="4771231"/>
            <a:ext cx="2895600" cy="273844"/>
          </a:xfrm>
          <a:prstGeom prst="rect">
            <a:avLst/>
          </a:prstGeom>
        </p:spPr>
        <p:txBody>
          <a:bodyPr vert="horz" lIns="91440" tIns="45720" rIns="91440" bIns="45720" rtlCol="0" anchor="ctr"/>
          <a:lstStyle>
            <a:lvl1pPr lvl="0" algn="ctr">
              <a:defRPr lang="en-US" sz="600" i="0" dirty="0">
                <a:solidFill>
                  <a:srgbClr val="808080"/>
                </a:solidFill>
                <a:latin typeface="+mn-lt"/>
              </a:defRPr>
            </a:lvl1pPr>
          </a:lstStyle>
          <a:p>
            <a:r>
              <a:rPr lang="en-US" dirty="0"/>
              <a:t>Footer</a:t>
            </a:r>
          </a:p>
        </p:txBody>
      </p:sp>
      <p:sp>
        <p:nvSpPr>
          <p:cNvPr id="9" name="Date Placeholder 3"/>
          <p:cNvSpPr>
            <a:spLocks noGrp="1"/>
          </p:cNvSpPr>
          <p:nvPr>
            <p:ph type="dt" sz="half" idx="10"/>
          </p:nvPr>
        </p:nvSpPr>
        <p:spPr>
          <a:xfrm>
            <a:off x="460375" y="4771231"/>
            <a:ext cx="2133600" cy="273844"/>
          </a:xfrm>
          <a:prstGeom prst="rect">
            <a:avLst/>
          </a:prstGeom>
        </p:spPr>
        <p:txBody>
          <a:bodyPr vert="horz" lIns="91440" tIns="45720" rIns="91440" bIns="45720" rtlCol="0" anchor="ctr"/>
          <a:lstStyle>
            <a:lvl1pPr lvl="0" algn="l">
              <a:defRPr lang="en-US" sz="600" i="0" dirty="0">
                <a:solidFill>
                  <a:srgbClr val="808080"/>
                </a:solidFill>
                <a:latin typeface="+mn-lt"/>
              </a:defRPr>
            </a:lvl1pPr>
          </a:lstStyle>
          <a:p>
            <a:r>
              <a:rPr lang="en-US" dirty="0"/>
              <a:t>Date</a:t>
            </a: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29676" y="486821"/>
            <a:ext cx="7899400" cy="704850"/>
          </a:xfrm>
          <a:prstGeom prst="rect">
            <a:avLst/>
          </a:prstGeom>
        </p:spPr>
        <p:txBody>
          <a:bodyPr vert="horz" rtlCol="0" anchor="ctr"/>
          <a:lstStyle>
            <a:lvl1pPr lvl="0" algn="l">
              <a:lnSpc>
                <a:spcPct val="100000"/>
              </a:lnSpc>
              <a:defRPr lang="en-US" sz="2500" cap="all" spc="150" dirty="0">
                <a:solidFill>
                  <a:schemeClr val="bg1">
                    <a:lumMod val="95000"/>
                  </a:schemeClr>
                </a:solidFill>
              </a:defRPr>
            </a:lvl1pPr>
          </a:lstStyle>
          <a:p>
            <a:endParaRPr lang="en-US" dirty="0"/>
          </a:p>
        </p:txBody>
      </p:sp>
      <p:sp>
        <p:nvSpPr>
          <p:cNvPr id="3" name="Content Placeholder 2"/>
          <p:cNvSpPr>
            <a:spLocks noGrp="1"/>
          </p:cNvSpPr>
          <p:nvPr>
            <p:ph idx="1"/>
          </p:nvPr>
        </p:nvSpPr>
        <p:spPr>
          <a:xfrm>
            <a:off x="429676" y="1593850"/>
            <a:ext cx="3702050" cy="2870199"/>
          </a:xfrm>
        </p:spPr>
        <p:txBody>
          <a:bodyPr vert="horz"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2"/>
          <p:cNvSpPr>
            <a:spLocks noGrp="1"/>
          </p:cNvSpPr>
          <p:nvPr>
            <p:ph idx="2"/>
          </p:nvPr>
        </p:nvSpPr>
        <p:spPr>
          <a:xfrm>
            <a:off x="4627026" y="1593850"/>
            <a:ext cx="3702050" cy="2870199"/>
          </a:xfrm>
        </p:spPr>
        <p:txBody>
          <a:bodyPr vert="horz"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1"/>
          <p:cNvSpPr>
            <a:spLocks noGrp="1"/>
          </p:cNvSpPr>
          <p:nvPr>
            <p:ph type="dt" sz="half" idx="10"/>
          </p:nvPr>
        </p:nvSpPr>
        <p:spPr/>
        <p:txBody>
          <a:bodyPr vert="horz" rtlCol="0"/>
          <a:lstStyle/>
          <a:p>
            <a:r>
              <a:rPr lang="en-US" dirty="0"/>
              <a:t>Date</a:t>
            </a:r>
          </a:p>
        </p:txBody>
      </p:sp>
      <p:sp>
        <p:nvSpPr>
          <p:cNvPr id="6" name="Footer Placeholder 2"/>
          <p:cNvSpPr>
            <a:spLocks noGrp="1"/>
          </p:cNvSpPr>
          <p:nvPr>
            <p:ph type="ftr" sz="quarter" idx="11"/>
          </p:nvPr>
        </p:nvSpPr>
        <p:spPr/>
        <p:txBody>
          <a:bodyPr vert="horz" rtlCol="0"/>
          <a:lstStyle/>
          <a:p>
            <a:r>
              <a:rPr lang="en-US" dirty="0"/>
              <a:t>Footer</a:t>
            </a:r>
          </a:p>
        </p:txBody>
      </p:sp>
      <p:sp>
        <p:nvSpPr>
          <p:cNvPr id="7" name="Slide Number Placeholder 3"/>
          <p:cNvSpPr>
            <a:spLocks noGrp="1"/>
          </p:cNvSpPr>
          <p:nvPr>
            <p:ph type="sldNum" sz="quarter" idx="12"/>
          </p:nvPr>
        </p:nvSpPr>
        <p:spPr/>
        <p:txBody>
          <a:bodyPr vert="horz" rtlCol="0"/>
          <a:lstStyle/>
          <a:p>
            <a:r>
              <a:rPr lang="en-US" dirty="0"/>
              <a:t>&lt;#&gt;</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ext Placeholder 2"/>
          <p:cNvSpPr>
            <a:spLocks noGrp="1"/>
          </p:cNvSpPr>
          <p:nvPr>
            <p:ph type="body"/>
          </p:nvPr>
        </p:nvSpPr>
        <p:spPr>
          <a:xfrm>
            <a:off x="440267" y="1542554"/>
            <a:ext cx="3693584" cy="540644"/>
          </a:xfrm>
          <a:prstGeom prst="rect">
            <a:avLst/>
          </a:prstGeom>
        </p:spPr>
        <p:txBody>
          <a:bodyPr vert="horz" rtlCol="0" anchor="b"/>
          <a:lstStyle>
            <a:lvl1pPr marL="0" lvl="0" indent="0">
              <a:buNone/>
              <a:defRPr lang="en-US" sz="1600" cap="all" dirty="0">
                <a:solidFill>
                  <a:schemeClr val="accent2"/>
                </a:solidFill>
                <a:latin typeface="+mn-lt"/>
              </a:defRPr>
            </a:lvl1pPr>
            <a:lvl2pPr marL="457200" lvl="1" indent="0">
              <a:buNone/>
              <a:defRPr lang="en-US" sz="2000" b="1" dirty="0">
                <a:latin typeface="+mn-lt"/>
              </a:defRPr>
            </a:lvl2pPr>
            <a:lvl3pPr marL="914400" lvl="2" indent="0">
              <a:buNone/>
              <a:defRPr lang="en-US" sz="1800" b="1" dirty="0">
                <a:latin typeface="+mn-lt"/>
              </a:defRPr>
            </a:lvl3pPr>
            <a:lvl4pPr marL="1371600" lvl="3" indent="0">
              <a:buNone/>
              <a:defRPr lang="en-US" sz="1600" b="1" dirty="0">
                <a:latin typeface="+mn-lt"/>
              </a:defRPr>
            </a:lvl4pPr>
            <a:lvl5pPr marL="1828800" lvl="4" indent="0">
              <a:buNone/>
              <a:defRPr lang="en-US" sz="1600" b="1" dirty="0">
                <a:latin typeface="+mn-lt"/>
              </a:defRPr>
            </a:lvl5pPr>
            <a:lvl6pPr marL="2286000" lvl="5" indent="0">
              <a:buNone/>
              <a:defRPr lang="en-US" sz="1600" b="1" dirty="0">
                <a:latin typeface="+mn-lt"/>
              </a:defRPr>
            </a:lvl6pPr>
            <a:lvl7pPr marL="2743200" lvl="6" indent="0">
              <a:buNone/>
              <a:defRPr lang="en-US" sz="1600" b="1" dirty="0">
                <a:latin typeface="+mn-lt"/>
              </a:defRPr>
            </a:lvl7pPr>
            <a:lvl8pPr marL="3200400" lvl="7" indent="0">
              <a:buNone/>
              <a:defRPr lang="en-US" sz="1600" b="1" dirty="0">
                <a:latin typeface="+mn-lt"/>
              </a:defRPr>
            </a:lvl8pPr>
            <a:lvl9pPr marL="3657600" lvl="8" indent="0">
              <a:buNone/>
              <a:defRPr lang="en-US" sz="1600" b="1" dirty="0">
                <a:latin typeface="+mn-lt"/>
              </a:defRPr>
            </a:lvl9pPr>
          </a:lstStyle>
          <a:p>
            <a:pPr lvl="0"/>
            <a:endParaRPr lang="en-US" dirty="0"/>
          </a:p>
        </p:txBody>
      </p:sp>
      <p:sp>
        <p:nvSpPr>
          <p:cNvPr id="3" name="Text Placeholder 4"/>
          <p:cNvSpPr>
            <a:spLocks noGrp="1"/>
          </p:cNvSpPr>
          <p:nvPr>
            <p:ph type="body" idx="1"/>
          </p:nvPr>
        </p:nvSpPr>
        <p:spPr>
          <a:xfrm>
            <a:off x="4627026" y="1542553"/>
            <a:ext cx="3692524" cy="540644"/>
          </a:xfrm>
          <a:prstGeom prst="rect">
            <a:avLst/>
          </a:prstGeom>
        </p:spPr>
        <p:txBody>
          <a:bodyPr vert="horz" rtlCol="0" anchor="b"/>
          <a:lstStyle>
            <a:lvl1pPr marL="0" lvl="0" indent="0">
              <a:buNone/>
              <a:defRPr lang="en-US" sz="1600" cap="all" dirty="0">
                <a:solidFill>
                  <a:schemeClr val="accent2"/>
                </a:solidFill>
                <a:latin typeface="+mn-lt"/>
              </a:defRPr>
            </a:lvl1pPr>
            <a:lvl2pPr marL="457200" lvl="1" indent="0">
              <a:buNone/>
              <a:defRPr lang="en-US" sz="2000" b="1" dirty="0">
                <a:latin typeface="+mn-lt"/>
              </a:defRPr>
            </a:lvl2pPr>
            <a:lvl3pPr marL="914400" lvl="2" indent="0">
              <a:buNone/>
              <a:defRPr lang="en-US" sz="1800" b="1" dirty="0">
                <a:latin typeface="+mn-lt"/>
              </a:defRPr>
            </a:lvl3pPr>
            <a:lvl4pPr marL="1371600" lvl="3" indent="0">
              <a:buNone/>
              <a:defRPr lang="en-US" sz="1600" b="1" dirty="0">
                <a:latin typeface="+mn-lt"/>
              </a:defRPr>
            </a:lvl4pPr>
            <a:lvl5pPr marL="1828800" lvl="4" indent="0">
              <a:buNone/>
              <a:defRPr lang="en-US" sz="1600" b="1" dirty="0">
                <a:latin typeface="+mn-lt"/>
              </a:defRPr>
            </a:lvl5pPr>
            <a:lvl6pPr marL="2286000" lvl="5" indent="0">
              <a:buNone/>
              <a:defRPr lang="en-US" sz="1600" b="1" dirty="0">
                <a:latin typeface="+mn-lt"/>
              </a:defRPr>
            </a:lvl6pPr>
            <a:lvl7pPr marL="2743200" lvl="6" indent="0">
              <a:buNone/>
              <a:defRPr lang="en-US" sz="1600" b="1" dirty="0">
                <a:latin typeface="+mn-lt"/>
              </a:defRPr>
            </a:lvl7pPr>
            <a:lvl8pPr marL="3200400" lvl="7" indent="0">
              <a:buNone/>
              <a:defRPr lang="en-US" sz="1600" b="1" dirty="0">
                <a:latin typeface="+mn-lt"/>
              </a:defRPr>
            </a:lvl8pPr>
            <a:lvl9pPr marL="3657600" lvl="8" indent="0">
              <a:buNone/>
              <a:defRPr lang="en-US" sz="1600" b="1" dirty="0">
                <a:latin typeface="+mn-lt"/>
              </a:defRPr>
            </a:lvl9pPr>
          </a:lstStyle>
          <a:p>
            <a:pPr lvl="0"/>
            <a:endParaRPr lang="en-US" dirty="0"/>
          </a:p>
        </p:txBody>
      </p:sp>
      <p:sp>
        <p:nvSpPr>
          <p:cNvPr id="4" name="Title 1"/>
          <p:cNvSpPr>
            <a:spLocks noGrp="1"/>
          </p:cNvSpPr>
          <p:nvPr>
            <p:ph type="title" idx="2"/>
          </p:nvPr>
        </p:nvSpPr>
        <p:spPr>
          <a:xfrm>
            <a:off x="429676" y="486821"/>
            <a:ext cx="7899400" cy="704850"/>
          </a:xfrm>
          <a:prstGeom prst="rect">
            <a:avLst/>
          </a:prstGeom>
        </p:spPr>
        <p:txBody>
          <a:bodyPr vert="horz" rtlCol="0" anchor="ctr"/>
          <a:lstStyle>
            <a:lvl1pPr lvl="0" algn="l">
              <a:lnSpc>
                <a:spcPct val="100000"/>
              </a:lnSpc>
              <a:defRPr lang="en-US" sz="2500" cap="all" spc="150" dirty="0">
                <a:solidFill>
                  <a:schemeClr val="bg1">
                    <a:lumMod val="95000"/>
                  </a:schemeClr>
                </a:solidFill>
              </a:defRPr>
            </a:lvl1pPr>
          </a:lstStyle>
          <a:p>
            <a:endParaRPr lang="en-US" dirty="0"/>
          </a:p>
        </p:txBody>
      </p:sp>
      <p:sp>
        <p:nvSpPr>
          <p:cNvPr id="5" name="Content Placeholder 2"/>
          <p:cNvSpPr>
            <a:spLocks noGrp="1"/>
          </p:cNvSpPr>
          <p:nvPr>
            <p:ph idx="3"/>
          </p:nvPr>
        </p:nvSpPr>
        <p:spPr>
          <a:xfrm>
            <a:off x="429676" y="2368549"/>
            <a:ext cx="3702050" cy="2095500"/>
          </a:xfrm>
        </p:spPr>
        <p:txBody>
          <a:bodyPr vert="horz"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2"/>
          <p:cNvSpPr>
            <a:spLocks noGrp="1"/>
          </p:cNvSpPr>
          <p:nvPr>
            <p:ph idx="4"/>
          </p:nvPr>
        </p:nvSpPr>
        <p:spPr>
          <a:xfrm>
            <a:off x="4627026" y="2368549"/>
            <a:ext cx="3702050" cy="2095500"/>
          </a:xfrm>
        </p:spPr>
        <p:txBody>
          <a:bodyPr vert="horz"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5"/>
          <p:cNvSpPr>
            <a:spLocks noGrp="1"/>
          </p:cNvSpPr>
          <p:nvPr>
            <p:ph type="sldNum" sz="quarter" idx="12"/>
          </p:nvPr>
        </p:nvSpPr>
        <p:spPr>
          <a:xfrm>
            <a:off x="6565900" y="4771231"/>
            <a:ext cx="2133600" cy="273844"/>
          </a:xfrm>
          <a:prstGeom prst="rect">
            <a:avLst/>
          </a:prstGeom>
        </p:spPr>
        <p:txBody>
          <a:bodyPr vert="horz" lIns="91440" tIns="45720" rIns="91440" bIns="45720" rtlCol="0" anchor="ctr"/>
          <a:lstStyle>
            <a:lvl1pPr lvl="0" algn="r">
              <a:defRPr lang="en-US" sz="600" i="0" dirty="0">
                <a:solidFill>
                  <a:srgbClr val="808080"/>
                </a:solidFill>
                <a:latin typeface="+mn-lt"/>
              </a:defRPr>
            </a:lvl1pPr>
          </a:lstStyle>
          <a:p>
            <a:r>
              <a:rPr lang="en-US" dirty="0"/>
              <a:t>&lt;#&gt;</a:t>
            </a:r>
          </a:p>
        </p:txBody>
      </p:sp>
      <p:sp>
        <p:nvSpPr>
          <p:cNvPr id="8" name="Footer Placeholder 4"/>
          <p:cNvSpPr>
            <a:spLocks noGrp="1"/>
          </p:cNvSpPr>
          <p:nvPr>
            <p:ph type="ftr" sz="quarter" idx="11"/>
          </p:nvPr>
        </p:nvSpPr>
        <p:spPr>
          <a:xfrm>
            <a:off x="3124200" y="4771231"/>
            <a:ext cx="2895600" cy="273844"/>
          </a:xfrm>
          <a:prstGeom prst="rect">
            <a:avLst/>
          </a:prstGeom>
        </p:spPr>
        <p:txBody>
          <a:bodyPr vert="horz" lIns="91440" tIns="45720" rIns="91440" bIns="45720" rtlCol="0" anchor="ctr"/>
          <a:lstStyle>
            <a:lvl1pPr lvl="0" algn="ctr">
              <a:defRPr lang="en-US" sz="600" i="0" dirty="0">
                <a:solidFill>
                  <a:srgbClr val="808080"/>
                </a:solidFill>
                <a:latin typeface="+mn-lt"/>
              </a:defRPr>
            </a:lvl1pPr>
          </a:lstStyle>
          <a:p>
            <a:r>
              <a:rPr lang="en-US" dirty="0"/>
              <a:t>Footer</a:t>
            </a:r>
          </a:p>
        </p:txBody>
      </p:sp>
      <p:sp>
        <p:nvSpPr>
          <p:cNvPr id="9" name="Date Placeholder 3"/>
          <p:cNvSpPr>
            <a:spLocks noGrp="1"/>
          </p:cNvSpPr>
          <p:nvPr>
            <p:ph type="dt" sz="half" idx="10"/>
          </p:nvPr>
        </p:nvSpPr>
        <p:spPr>
          <a:xfrm>
            <a:off x="460375" y="4771231"/>
            <a:ext cx="2133600" cy="273844"/>
          </a:xfrm>
          <a:prstGeom prst="rect">
            <a:avLst/>
          </a:prstGeom>
        </p:spPr>
        <p:txBody>
          <a:bodyPr vert="horz" lIns="91440" tIns="45720" rIns="91440" bIns="45720" rtlCol="0" anchor="ctr"/>
          <a:lstStyle>
            <a:lvl1pPr lvl="0" algn="l">
              <a:defRPr lang="en-US" sz="600" i="0" dirty="0">
                <a:solidFill>
                  <a:srgbClr val="808080"/>
                </a:solidFill>
                <a:latin typeface="+mn-lt"/>
              </a:defRPr>
            </a:lvl1pPr>
          </a:lstStyle>
          <a:p>
            <a:r>
              <a:rPr lang="en-US" dirty="0"/>
              <a:t>Date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29676" y="486821"/>
            <a:ext cx="7899400" cy="704850"/>
          </a:xfrm>
          <a:prstGeom prst="rect">
            <a:avLst/>
          </a:prstGeom>
        </p:spPr>
        <p:txBody>
          <a:bodyPr vert="horz" rtlCol="0" anchor="ctr"/>
          <a:lstStyle>
            <a:lvl1pPr lvl="0" algn="l">
              <a:lnSpc>
                <a:spcPct val="100000"/>
              </a:lnSpc>
              <a:defRPr lang="en-US" sz="2500" cap="all" spc="150" dirty="0">
                <a:solidFill>
                  <a:schemeClr val="bg1">
                    <a:lumMod val="95000"/>
                  </a:schemeClr>
                </a:solidFill>
              </a:defRPr>
            </a:lvl1pPr>
          </a:lstStyle>
          <a:p>
            <a:endParaRPr lang="en-US" dirty="0"/>
          </a:p>
        </p:txBody>
      </p:sp>
      <p:sp>
        <p:nvSpPr>
          <p:cNvPr id="3" name="Date Placeholder 1"/>
          <p:cNvSpPr>
            <a:spLocks noGrp="1"/>
          </p:cNvSpPr>
          <p:nvPr>
            <p:ph type="dt" sz="half" idx="10"/>
          </p:nvPr>
        </p:nvSpPr>
        <p:spPr/>
        <p:txBody>
          <a:bodyPr vert="horz" rtlCol="0"/>
          <a:lstStyle/>
          <a:p>
            <a:r>
              <a:rPr lang="en-US" dirty="0"/>
              <a:t>Date</a:t>
            </a:r>
          </a:p>
        </p:txBody>
      </p:sp>
      <p:sp>
        <p:nvSpPr>
          <p:cNvPr id="4" name="Footer Placeholder 2"/>
          <p:cNvSpPr>
            <a:spLocks noGrp="1"/>
          </p:cNvSpPr>
          <p:nvPr>
            <p:ph type="ftr" sz="quarter" idx="11"/>
          </p:nvPr>
        </p:nvSpPr>
        <p:spPr/>
        <p:txBody>
          <a:bodyPr vert="horz" rtlCol="0"/>
          <a:lstStyle/>
          <a:p>
            <a:r>
              <a:rPr lang="en-US" dirty="0"/>
              <a:t>Footer</a:t>
            </a:r>
          </a:p>
        </p:txBody>
      </p:sp>
      <p:sp>
        <p:nvSpPr>
          <p:cNvPr id="5" name="Slide Number Placeholder 3"/>
          <p:cNvSpPr>
            <a:spLocks noGrp="1"/>
          </p:cNvSpPr>
          <p:nvPr>
            <p:ph type="sldNum" sz="quarter" idx="12"/>
          </p:nvPr>
        </p:nvSpPr>
        <p:spPr/>
        <p:txBody>
          <a:bodyPr vert="horz" rtlCol="0"/>
          <a:lstStyle/>
          <a:p>
            <a:r>
              <a:rPr lang="en-US" dirty="0"/>
              <a:t>&lt;#&gt;</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pic>
        <p:nvPicPr>
          <p:cNvPr id="2" name="Picture 1" descr="Lines2.png"/>
          <p:cNvPicPr>
            <a:picLocks noChangeAspect="1"/>
          </p:cNvPicPr>
          <p:nvPr/>
        </p:nvPicPr>
        <p:blipFill>
          <a:blip r:embed="rId2"/>
          <a:stretch>
            <a:fillRect/>
          </a:stretch>
        </p:blipFill>
        <p:spPr>
          <a:xfrm>
            <a:off x="0" y="0"/>
            <a:ext cx="9144000" cy="5143500"/>
          </a:xfrm>
          <a:prstGeom prst="rect">
            <a:avLst/>
          </a:prstGeom>
        </p:spPr>
      </p:pic>
      <p:pic>
        <p:nvPicPr>
          <p:cNvPr id="3" name="Picture 2" descr="curved_highlight2.png"/>
          <p:cNvPicPr>
            <a:picLocks noChangeAspect="1"/>
          </p:cNvPicPr>
          <p:nvPr/>
        </p:nvPicPr>
        <p:blipFill>
          <a:blip r:embed="rId3"/>
          <a:stretch>
            <a:fillRect/>
          </a:stretch>
        </p:blipFill>
        <p:spPr>
          <a:xfrm>
            <a:off x="0" y="0"/>
            <a:ext cx="9144000" cy="5143500"/>
          </a:xfrm>
          <a:prstGeom prst="rect">
            <a:avLst/>
          </a:prstGeom>
        </p:spPr>
      </p:pic>
      <p:sp>
        <p:nvSpPr>
          <p:cNvPr id="4" name="Rectangle 3"/>
          <p:cNvSpPr/>
          <p:nvPr/>
        </p:nvSpPr>
        <p:spPr>
          <a:xfrm>
            <a:off x="8936566" y="0"/>
            <a:ext cx="211667" cy="5160434"/>
          </a:xfrm>
          <a:prstGeom prst="rect">
            <a:avLst/>
          </a:prstGeom>
          <a:gradFill rotWithShape="1">
            <a:gsLst>
              <a:gs pos="100000">
                <a:schemeClr val="tx1"/>
              </a:gs>
              <a:gs pos="0">
                <a:schemeClr val="tx1">
                  <a:lumMod val="85000"/>
                  <a:lumOff val="15000"/>
                </a:schemeClr>
              </a:gs>
            </a:gsLst>
          </a:gradFill>
          <a:ln>
            <a:noFill/>
          </a:ln>
          <a:effectLst/>
        </p:spPr>
        <p:style>
          <a:lnRef idx="1">
            <a:schemeClr val="accent1"/>
          </a:lnRef>
          <a:fillRef idx="3">
            <a:schemeClr val="accent1"/>
          </a:fillRef>
          <a:effectRef idx="0">
            <a:schemeClr val="accent1"/>
          </a:effectRef>
          <a:fontRef idx="minor">
            <a:srgbClr val="FFFFFF"/>
          </a:fontRef>
        </p:style>
        <p:txBody>
          <a:bodyPr vert="horz" rtlCol="0" anchor="ctr"/>
          <a:lstStyle/>
          <a:p>
            <a:pPr algn="ctr"/>
            <a:endParaRPr lang="en-US" dirty="0"/>
          </a:p>
        </p:txBody>
      </p:sp>
      <p:sp>
        <p:nvSpPr>
          <p:cNvPr id="5" name="Date Placeholder 4"/>
          <p:cNvSpPr>
            <a:spLocks noGrp="1"/>
          </p:cNvSpPr>
          <p:nvPr>
            <p:ph type="dt" sz="half" idx="10"/>
          </p:nvPr>
        </p:nvSpPr>
        <p:spPr/>
        <p:txBody>
          <a:bodyPr vert="horz" rtlCol="0"/>
          <a:lstStyle/>
          <a:p>
            <a:r>
              <a:rPr lang="en-US" dirty="0"/>
              <a:t>Date</a:t>
            </a:r>
          </a:p>
        </p:txBody>
      </p:sp>
      <p:sp>
        <p:nvSpPr>
          <p:cNvPr id="6" name="Footer Placeholder 5"/>
          <p:cNvSpPr>
            <a:spLocks noGrp="1"/>
          </p:cNvSpPr>
          <p:nvPr>
            <p:ph type="ftr" sz="quarter" idx="11"/>
          </p:nvPr>
        </p:nvSpPr>
        <p:spPr/>
        <p:txBody>
          <a:bodyPr vert="horz" rtlCol="0"/>
          <a:lstStyle/>
          <a:p>
            <a:r>
              <a:rPr lang="en-US" dirty="0"/>
              <a:t>Footer</a:t>
            </a:r>
          </a:p>
        </p:txBody>
      </p:sp>
      <p:sp>
        <p:nvSpPr>
          <p:cNvPr id="7" name="Slide Number Placeholder 6"/>
          <p:cNvSpPr>
            <a:spLocks noGrp="1"/>
          </p:cNvSpPr>
          <p:nvPr>
            <p:ph type="sldNum" sz="quarter" idx="12"/>
          </p:nvPr>
        </p:nvSpPr>
        <p:spPr/>
        <p:txBody>
          <a:bodyPr vert="horz" rtlCol="0"/>
          <a:lstStyle/>
          <a:p>
            <a:r>
              <a:rPr lang="en-US" dirty="0"/>
              <a:t>&lt;#&gt;</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pic>
        <p:nvPicPr>
          <p:cNvPr id="2" name="Picture 4" descr="Lines2.png"/>
          <p:cNvPicPr>
            <a:picLocks noChangeAspect="1"/>
          </p:cNvPicPr>
          <p:nvPr/>
        </p:nvPicPr>
        <p:blipFill>
          <a:blip r:embed="rId2"/>
          <a:stretch>
            <a:fillRect/>
          </a:stretch>
        </p:blipFill>
        <p:spPr>
          <a:xfrm>
            <a:off x="0" y="0"/>
            <a:ext cx="9144000" cy="5143500"/>
          </a:xfrm>
          <a:prstGeom prst="rect">
            <a:avLst/>
          </a:prstGeom>
        </p:spPr>
      </p:pic>
      <p:pic>
        <p:nvPicPr>
          <p:cNvPr id="3" name="Picture 5" descr="curved_highlight2.png"/>
          <p:cNvPicPr>
            <a:picLocks noChangeAspect="1"/>
          </p:cNvPicPr>
          <p:nvPr/>
        </p:nvPicPr>
        <p:blipFill>
          <a:blip r:embed="rId3"/>
          <a:stretch>
            <a:fillRect/>
          </a:stretch>
        </p:blipFill>
        <p:spPr>
          <a:xfrm>
            <a:off x="0" y="0"/>
            <a:ext cx="9144000" cy="5143500"/>
          </a:xfrm>
          <a:prstGeom prst="rect">
            <a:avLst/>
          </a:prstGeom>
        </p:spPr>
      </p:pic>
      <p:sp>
        <p:nvSpPr>
          <p:cNvPr id="4" name="Rectangle 11"/>
          <p:cNvSpPr/>
          <p:nvPr/>
        </p:nvSpPr>
        <p:spPr>
          <a:xfrm>
            <a:off x="0" y="699558"/>
            <a:ext cx="3778249" cy="893233"/>
          </a:xfrm>
          <a:prstGeom prst="rect">
            <a:avLst/>
          </a:prstGeom>
          <a:gradFill rotWithShape="1">
            <a:gsLst>
              <a:gs pos="0">
                <a:schemeClr val="accent1">
                  <a:lumMod val="50000"/>
                </a:schemeClr>
              </a:gs>
              <a:gs pos="50000">
                <a:schemeClr val="accent1"/>
              </a:gs>
              <a:gs pos="100000">
                <a:schemeClr val="accent1">
                  <a:lumMod val="50000"/>
                </a:schemeClr>
              </a:gs>
            </a:gsLst>
            <a:lin ang="0" scaled="0"/>
          </a:gradFill>
          <a:ln>
            <a:noFill/>
          </a:ln>
          <a:effectLst/>
        </p:spPr>
        <p:style>
          <a:lnRef idx="1">
            <a:schemeClr val="accent1"/>
          </a:lnRef>
          <a:fillRef idx="3">
            <a:schemeClr val="accent1"/>
          </a:fillRef>
          <a:effectRef idx="0">
            <a:schemeClr val="accent1"/>
          </a:effectRef>
          <a:fontRef idx="minor">
            <a:srgbClr val="FFFFFF"/>
          </a:fontRef>
        </p:style>
        <p:txBody>
          <a:bodyPr vert="horz" rtlCol="0" anchor="ctr"/>
          <a:lstStyle/>
          <a:p>
            <a:pPr algn="ctr"/>
            <a:endParaRPr lang="en-US" dirty="0"/>
          </a:p>
        </p:txBody>
      </p:sp>
      <p:sp>
        <p:nvSpPr>
          <p:cNvPr id="5" name="Title 1"/>
          <p:cNvSpPr>
            <a:spLocks noGrp="1"/>
          </p:cNvSpPr>
          <p:nvPr>
            <p:ph type="title"/>
          </p:nvPr>
        </p:nvSpPr>
        <p:spPr>
          <a:xfrm>
            <a:off x="438141" y="766217"/>
            <a:ext cx="2829991" cy="704850"/>
          </a:xfrm>
          <a:prstGeom prst="rect">
            <a:avLst/>
          </a:prstGeom>
        </p:spPr>
        <p:txBody>
          <a:bodyPr vert="horz" rtlCol="0" anchor="ctr"/>
          <a:lstStyle>
            <a:lvl1pPr lvl="0" algn="l">
              <a:lnSpc>
                <a:spcPct val="100000"/>
              </a:lnSpc>
              <a:defRPr lang="en-US" sz="2500" cap="all" spc="150" baseline="0" dirty="0">
                <a:solidFill>
                  <a:schemeClr val="bg1">
                    <a:lumMod val="95000"/>
                  </a:schemeClr>
                </a:solidFill>
              </a:defRPr>
            </a:lvl1pPr>
          </a:lstStyle>
          <a:p>
            <a:endParaRPr lang="en-US" dirty="0"/>
          </a:p>
        </p:txBody>
      </p:sp>
      <p:sp>
        <p:nvSpPr>
          <p:cNvPr id="6" name="Rectangle 6"/>
          <p:cNvSpPr/>
          <p:nvPr/>
        </p:nvSpPr>
        <p:spPr>
          <a:xfrm>
            <a:off x="8936566" y="0"/>
            <a:ext cx="211667" cy="5160434"/>
          </a:xfrm>
          <a:prstGeom prst="rect">
            <a:avLst/>
          </a:prstGeom>
          <a:gradFill rotWithShape="1">
            <a:gsLst>
              <a:gs pos="100000">
                <a:schemeClr val="tx1"/>
              </a:gs>
              <a:gs pos="0">
                <a:schemeClr val="tx1">
                  <a:lumMod val="85000"/>
                  <a:lumOff val="15000"/>
                </a:schemeClr>
              </a:gs>
            </a:gsLst>
          </a:gradFill>
          <a:ln>
            <a:noFill/>
          </a:ln>
          <a:effectLst/>
        </p:spPr>
        <p:style>
          <a:lnRef idx="1">
            <a:schemeClr val="accent1"/>
          </a:lnRef>
          <a:fillRef idx="3">
            <a:schemeClr val="accent1"/>
          </a:fillRef>
          <a:effectRef idx="0">
            <a:schemeClr val="accent1"/>
          </a:effectRef>
          <a:fontRef idx="minor">
            <a:srgbClr val="FFFFFF"/>
          </a:fontRef>
        </p:style>
        <p:txBody>
          <a:bodyPr vert="horz" rtlCol="0" anchor="ctr"/>
          <a:lstStyle/>
          <a:p>
            <a:pPr algn="ctr"/>
            <a:endParaRPr lang="en-US" dirty="0"/>
          </a:p>
        </p:txBody>
      </p:sp>
      <p:sp>
        <p:nvSpPr>
          <p:cNvPr id="7" name="Content Placeholder 7"/>
          <p:cNvSpPr>
            <a:spLocks noGrp="1"/>
          </p:cNvSpPr>
          <p:nvPr>
            <p:ph idx="1"/>
          </p:nvPr>
        </p:nvSpPr>
        <p:spPr>
          <a:xfrm>
            <a:off x="3778250" y="700088"/>
            <a:ext cx="5158316" cy="3814762"/>
          </a:xfrm>
        </p:spPr>
        <p:txBody>
          <a:bodyPr vert="horz" lIns="91440" tIns="93600" rIns="91440" bIns="45720" rtlCol="0">
            <a:normAutofit/>
          </a:bodyPr>
          <a:lstStyle>
            <a:lvl1pPr lvl="0"/>
            <a:lvl2pPr lvl="1"/>
            <a:lvl3pPr lvl="2"/>
            <a:lvl4pPr lvl="3"/>
            <a:lvl5pPr lvl="4"/>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1"/>
          <p:cNvSpPr>
            <a:spLocks noGrp="1"/>
          </p:cNvSpPr>
          <p:nvPr>
            <p:ph type="dt" sz="half" idx="10"/>
          </p:nvPr>
        </p:nvSpPr>
        <p:spPr/>
        <p:txBody>
          <a:bodyPr vert="horz" rtlCol="0"/>
          <a:lstStyle/>
          <a:p>
            <a:r>
              <a:rPr lang="en-US" dirty="0"/>
              <a:t>Date</a:t>
            </a:r>
          </a:p>
        </p:txBody>
      </p:sp>
      <p:sp>
        <p:nvSpPr>
          <p:cNvPr id="9" name="Footer Placeholder 2"/>
          <p:cNvSpPr>
            <a:spLocks noGrp="1"/>
          </p:cNvSpPr>
          <p:nvPr>
            <p:ph type="ftr" sz="quarter" idx="11"/>
          </p:nvPr>
        </p:nvSpPr>
        <p:spPr/>
        <p:txBody>
          <a:bodyPr vert="horz" rtlCol="0"/>
          <a:lstStyle/>
          <a:p>
            <a:r>
              <a:rPr lang="en-US" dirty="0"/>
              <a:t>Footer</a:t>
            </a:r>
          </a:p>
        </p:txBody>
      </p:sp>
      <p:sp>
        <p:nvSpPr>
          <p:cNvPr id="10" name="Slide Number Placeholder 3"/>
          <p:cNvSpPr>
            <a:spLocks noGrp="1"/>
          </p:cNvSpPr>
          <p:nvPr>
            <p:ph type="sldNum" sz="quarter" idx="12"/>
          </p:nvPr>
        </p:nvSpPr>
        <p:spPr/>
        <p:txBody>
          <a:bodyPr vert="horz" rtlCol="0"/>
          <a:lstStyle/>
          <a:p>
            <a:r>
              <a:rPr lang="en-US" dirty="0"/>
              <a:t>&lt;#&gt;</a:t>
            </a:r>
          </a:p>
        </p:txBody>
      </p:sp>
      <p:sp>
        <p:nvSpPr>
          <p:cNvPr id="11" name="Text Placeholder 3"/>
          <p:cNvSpPr>
            <a:spLocks noGrp="1"/>
          </p:cNvSpPr>
          <p:nvPr>
            <p:ph type="body" idx="2"/>
          </p:nvPr>
        </p:nvSpPr>
        <p:spPr>
          <a:xfrm>
            <a:off x="435600" y="1702800"/>
            <a:ext cx="2822399" cy="2775600"/>
          </a:xfrm>
        </p:spPr>
        <p:txBody>
          <a:bodyPr vert="horz" lIns="91440" tIns="93600" rIns="91440" bIns="45720" rtlCol="0" anchor="t">
            <a:normAutofit/>
          </a:bodyPr>
          <a:lstStyle>
            <a:lvl1pPr marL="0" lvl="0">
              <a:lnSpc>
                <a:spcPct val="100000"/>
              </a:lnSpc>
              <a:buNone/>
              <a:defRPr lang="en-US" dirty="0">
                <a:solidFill>
                  <a:schemeClr val="tx1">
                    <a:lumMod val="50000"/>
                    <a:lumOff val="50000"/>
                  </a:schemeClr>
                </a:solidFill>
              </a:defRPr>
            </a:lvl1pPr>
          </a:lstStyle>
          <a:p>
            <a:r>
              <a:rPr lang="en-US" dirty="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pic>
        <p:nvPicPr>
          <p:cNvPr id="2" name="Picture 4" descr="Lines2.png"/>
          <p:cNvPicPr>
            <a:picLocks noChangeAspect="1"/>
          </p:cNvPicPr>
          <p:nvPr/>
        </p:nvPicPr>
        <p:blipFill>
          <a:blip r:embed="rId2"/>
          <a:stretch>
            <a:fillRect/>
          </a:stretch>
        </p:blipFill>
        <p:spPr>
          <a:xfrm>
            <a:off x="0" y="0"/>
            <a:ext cx="9144000" cy="5143500"/>
          </a:xfrm>
          <a:prstGeom prst="rect">
            <a:avLst/>
          </a:prstGeom>
        </p:spPr>
      </p:pic>
      <p:pic>
        <p:nvPicPr>
          <p:cNvPr id="3" name="Picture 5" descr="curved_highlight2.png"/>
          <p:cNvPicPr>
            <a:picLocks noChangeAspect="1"/>
          </p:cNvPicPr>
          <p:nvPr/>
        </p:nvPicPr>
        <p:blipFill>
          <a:blip r:embed="rId3"/>
          <a:stretch>
            <a:fillRect/>
          </a:stretch>
        </p:blipFill>
        <p:spPr>
          <a:xfrm>
            <a:off x="0" y="0"/>
            <a:ext cx="9144000" cy="5143500"/>
          </a:xfrm>
          <a:prstGeom prst="rect">
            <a:avLst/>
          </a:prstGeom>
        </p:spPr>
      </p:pic>
      <p:sp>
        <p:nvSpPr>
          <p:cNvPr id="4" name="Rectangle 11"/>
          <p:cNvSpPr/>
          <p:nvPr/>
        </p:nvSpPr>
        <p:spPr>
          <a:xfrm>
            <a:off x="0" y="699558"/>
            <a:ext cx="3778249" cy="893233"/>
          </a:xfrm>
          <a:prstGeom prst="rect">
            <a:avLst/>
          </a:prstGeom>
          <a:gradFill rotWithShape="1">
            <a:gsLst>
              <a:gs pos="0">
                <a:schemeClr val="accent1">
                  <a:lumMod val="50000"/>
                </a:schemeClr>
              </a:gs>
              <a:gs pos="50000">
                <a:schemeClr val="accent1"/>
              </a:gs>
              <a:gs pos="100000">
                <a:schemeClr val="accent1">
                  <a:lumMod val="50000"/>
                </a:schemeClr>
              </a:gs>
            </a:gsLst>
            <a:lin ang="0" scaled="0"/>
          </a:gradFill>
          <a:ln>
            <a:noFill/>
          </a:ln>
          <a:effectLst/>
        </p:spPr>
        <p:style>
          <a:lnRef idx="1">
            <a:schemeClr val="accent1"/>
          </a:lnRef>
          <a:fillRef idx="3">
            <a:schemeClr val="accent1"/>
          </a:fillRef>
          <a:effectRef idx="0">
            <a:schemeClr val="accent1"/>
          </a:effectRef>
          <a:fontRef idx="minor">
            <a:srgbClr val="FFFFFF"/>
          </a:fontRef>
        </p:style>
        <p:txBody>
          <a:bodyPr vert="horz" rtlCol="0" anchor="ctr"/>
          <a:lstStyle/>
          <a:p>
            <a:pPr algn="ctr"/>
            <a:endParaRPr lang="en-US" dirty="0"/>
          </a:p>
        </p:txBody>
      </p:sp>
      <p:sp>
        <p:nvSpPr>
          <p:cNvPr id="5" name="Title 1"/>
          <p:cNvSpPr>
            <a:spLocks noGrp="1"/>
          </p:cNvSpPr>
          <p:nvPr>
            <p:ph type="title"/>
          </p:nvPr>
        </p:nvSpPr>
        <p:spPr>
          <a:xfrm>
            <a:off x="438141" y="766217"/>
            <a:ext cx="2829991" cy="704850"/>
          </a:xfrm>
          <a:prstGeom prst="rect">
            <a:avLst/>
          </a:prstGeom>
        </p:spPr>
        <p:txBody>
          <a:bodyPr vert="horz" rtlCol="0" anchor="ctr"/>
          <a:lstStyle>
            <a:lvl1pPr lvl="0" algn="l">
              <a:lnSpc>
                <a:spcPct val="100000"/>
              </a:lnSpc>
              <a:defRPr lang="en-US" sz="2500" cap="all" spc="150" baseline="0" dirty="0">
                <a:solidFill>
                  <a:schemeClr val="bg1">
                    <a:lumMod val="95000"/>
                  </a:schemeClr>
                </a:solidFill>
              </a:defRPr>
            </a:lvl1pPr>
          </a:lstStyle>
          <a:p>
            <a:endParaRPr lang="en-US" dirty="0"/>
          </a:p>
        </p:txBody>
      </p:sp>
      <p:sp>
        <p:nvSpPr>
          <p:cNvPr id="6" name="Rectangle 6"/>
          <p:cNvSpPr/>
          <p:nvPr/>
        </p:nvSpPr>
        <p:spPr>
          <a:xfrm>
            <a:off x="8936566" y="0"/>
            <a:ext cx="211667" cy="5160434"/>
          </a:xfrm>
          <a:prstGeom prst="rect">
            <a:avLst/>
          </a:prstGeom>
          <a:gradFill rotWithShape="1">
            <a:gsLst>
              <a:gs pos="100000">
                <a:schemeClr val="tx1"/>
              </a:gs>
              <a:gs pos="0">
                <a:schemeClr val="tx1">
                  <a:lumMod val="85000"/>
                  <a:lumOff val="15000"/>
                </a:schemeClr>
              </a:gs>
            </a:gsLst>
          </a:gradFill>
          <a:ln>
            <a:noFill/>
          </a:ln>
          <a:effectLst/>
        </p:spPr>
        <p:style>
          <a:lnRef idx="1">
            <a:schemeClr val="accent1"/>
          </a:lnRef>
          <a:fillRef idx="3">
            <a:schemeClr val="accent1"/>
          </a:fillRef>
          <a:effectRef idx="0">
            <a:schemeClr val="accent1"/>
          </a:effectRef>
          <a:fontRef idx="minor">
            <a:srgbClr val="FFFFFF"/>
          </a:fontRef>
        </p:style>
        <p:txBody>
          <a:bodyPr vert="horz" rtlCol="0" anchor="ctr"/>
          <a:lstStyle/>
          <a:p>
            <a:pPr algn="ctr"/>
            <a:endParaRPr lang="en-US" dirty="0"/>
          </a:p>
        </p:txBody>
      </p:sp>
      <p:sp>
        <p:nvSpPr>
          <p:cNvPr id="7" name="Picture Placeholder 2"/>
          <p:cNvSpPr>
            <a:spLocks noGrp="1"/>
          </p:cNvSpPr>
          <p:nvPr>
            <p:ph type="pic" idx="1"/>
          </p:nvPr>
        </p:nvSpPr>
        <p:spPr>
          <a:xfrm>
            <a:off x="3778250" y="718608"/>
            <a:ext cx="5111749" cy="3752320"/>
          </a:xfrm>
          <a:ln w="38100">
            <a:solidFill>
              <a:schemeClr val="accent1">
                <a:lumMod val="50000"/>
              </a:schemeClr>
            </a:solidFill>
            <a:miter lim="800000"/>
          </a:ln>
        </p:spPr>
        <p:txBody>
          <a:bodyPr vert="horz" rtlCol="0"/>
          <a:lstStyle/>
          <a:p>
            <a:endParaRPr lang="en-US" dirty="0"/>
          </a:p>
        </p:txBody>
      </p:sp>
      <p:sp>
        <p:nvSpPr>
          <p:cNvPr id="8" name="Date Placeholder 1"/>
          <p:cNvSpPr>
            <a:spLocks noGrp="1"/>
          </p:cNvSpPr>
          <p:nvPr>
            <p:ph type="dt" sz="half" idx="10"/>
          </p:nvPr>
        </p:nvSpPr>
        <p:spPr/>
        <p:txBody>
          <a:bodyPr vert="horz" rtlCol="0"/>
          <a:lstStyle/>
          <a:p>
            <a:r>
              <a:rPr lang="en-US" dirty="0"/>
              <a:t>Date</a:t>
            </a:r>
          </a:p>
        </p:txBody>
      </p:sp>
      <p:sp>
        <p:nvSpPr>
          <p:cNvPr id="9" name="Footer Placeholder 3"/>
          <p:cNvSpPr>
            <a:spLocks noGrp="1"/>
          </p:cNvSpPr>
          <p:nvPr>
            <p:ph type="ftr" sz="quarter" idx="11"/>
          </p:nvPr>
        </p:nvSpPr>
        <p:spPr/>
        <p:txBody>
          <a:bodyPr vert="horz" rtlCol="0"/>
          <a:lstStyle/>
          <a:p>
            <a:r>
              <a:rPr lang="en-US" dirty="0"/>
              <a:t>Footer</a:t>
            </a:r>
          </a:p>
        </p:txBody>
      </p:sp>
      <p:sp>
        <p:nvSpPr>
          <p:cNvPr id="10" name="Slide Number Placeholder 7"/>
          <p:cNvSpPr>
            <a:spLocks noGrp="1"/>
          </p:cNvSpPr>
          <p:nvPr>
            <p:ph type="sldNum" sz="quarter" idx="12"/>
          </p:nvPr>
        </p:nvSpPr>
        <p:spPr/>
        <p:txBody>
          <a:bodyPr vert="horz" rtlCol="0"/>
          <a:lstStyle/>
          <a:p>
            <a:r>
              <a:rPr lang="en-US" dirty="0"/>
              <a:t>&lt;#&gt;</a:t>
            </a:r>
          </a:p>
        </p:txBody>
      </p:sp>
      <p:sp>
        <p:nvSpPr>
          <p:cNvPr id="11" name="Text Placeholder 3"/>
          <p:cNvSpPr>
            <a:spLocks noGrp="1"/>
          </p:cNvSpPr>
          <p:nvPr>
            <p:ph type="body" idx="2"/>
          </p:nvPr>
        </p:nvSpPr>
        <p:spPr>
          <a:xfrm>
            <a:off x="435600" y="1702800"/>
            <a:ext cx="2822399" cy="2775600"/>
          </a:xfrm>
        </p:spPr>
        <p:txBody>
          <a:bodyPr vert="horz" lIns="91440" tIns="93600" rIns="91440" bIns="45720" rtlCol="0" anchor="t">
            <a:normAutofit/>
          </a:bodyPr>
          <a:lstStyle>
            <a:lvl1pPr marL="0" lvl="0">
              <a:lnSpc>
                <a:spcPct val="100000"/>
              </a:lnSpc>
              <a:buNone/>
              <a:defRPr lang="en-US" dirty="0">
                <a:solidFill>
                  <a:schemeClr val="tx1">
                    <a:lumMod val="50000"/>
                    <a:lumOff val="50000"/>
                  </a:schemeClr>
                </a:solidFill>
              </a:defRPr>
            </a:lvl1pPr>
          </a:lstStyle>
          <a:p>
            <a:r>
              <a:rPr lang="en-US" dirty="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lideMaster1">
    <p:bg>
      <p:bgPr>
        <a:gradFill rotWithShape="1">
          <a:gsLst>
            <a:gs pos="0">
              <a:schemeClr val="bg1">
                <a:lumMod val="95000"/>
              </a:schemeClr>
            </a:gs>
            <a:gs pos="100000">
              <a:schemeClr val="bg1">
                <a:lumMod val="95000"/>
              </a:schemeClr>
            </a:gs>
            <a:gs pos="50000">
              <a:schemeClr val="bg1"/>
            </a:gs>
          </a:gsLst>
          <a:lin ang="0" scaled="0"/>
        </a:gradFill>
        <a:effectLst/>
      </p:bgPr>
    </p:bg>
    <p:spTree>
      <p:nvGrpSpPr>
        <p:cNvPr id="1" name=""/>
        <p:cNvGrpSpPr/>
        <p:nvPr/>
      </p:nvGrpSpPr>
      <p:grpSpPr>
        <a:xfrm>
          <a:off x="0" y="0"/>
          <a:ext cx="0" cy="0"/>
          <a:chOff x="0" y="0"/>
          <a:chExt cx="0" cy="0"/>
        </a:xfrm>
      </p:grpSpPr>
      <p:pic>
        <p:nvPicPr>
          <p:cNvPr id="2" name="Picture 10" descr="curved_highlight2.png"/>
          <p:cNvPicPr>
            <a:picLocks noChangeAspect="1"/>
          </p:cNvPicPr>
          <p:nvPr/>
        </p:nvPicPr>
        <p:blipFill>
          <a:blip r:embed="rId13"/>
          <a:stretch>
            <a:fillRect/>
          </a:stretch>
        </p:blipFill>
        <p:spPr>
          <a:xfrm>
            <a:off x="0" y="0"/>
            <a:ext cx="9144000" cy="5143500"/>
          </a:xfrm>
          <a:prstGeom prst="rect">
            <a:avLst/>
          </a:prstGeom>
        </p:spPr>
      </p:pic>
      <p:pic>
        <p:nvPicPr>
          <p:cNvPr id="3" name="Picture 9" descr="Lines2.png"/>
          <p:cNvPicPr>
            <a:picLocks noChangeAspect="1"/>
          </p:cNvPicPr>
          <p:nvPr/>
        </p:nvPicPr>
        <p:blipFill>
          <a:blip r:embed="rId14"/>
          <a:stretch>
            <a:fillRect/>
          </a:stretch>
        </p:blipFill>
        <p:spPr>
          <a:xfrm>
            <a:off x="0" y="0"/>
            <a:ext cx="9144000" cy="5143500"/>
          </a:xfrm>
          <a:prstGeom prst="rect">
            <a:avLst/>
          </a:prstGeom>
        </p:spPr>
      </p:pic>
      <p:sp>
        <p:nvSpPr>
          <p:cNvPr id="4" name="Rectangle 11"/>
          <p:cNvSpPr/>
          <p:nvPr/>
        </p:nvSpPr>
        <p:spPr>
          <a:xfrm>
            <a:off x="-1" y="355600"/>
            <a:ext cx="9144001" cy="893233"/>
          </a:xfrm>
          <a:prstGeom prst="rect">
            <a:avLst/>
          </a:prstGeom>
          <a:gradFill rotWithShape="1">
            <a:gsLst>
              <a:gs pos="0">
                <a:schemeClr val="accent1">
                  <a:lumMod val="50000"/>
                </a:schemeClr>
              </a:gs>
              <a:gs pos="50000">
                <a:schemeClr val="accent1"/>
              </a:gs>
              <a:gs pos="100000">
                <a:schemeClr val="accent1">
                  <a:lumMod val="50000"/>
                </a:schemeClr>
              </a:gs>
            </a:gsLst>
            <a:lin ang="0" scaled="0"/>
          </a:gradFill>
          <a:ln>
            <a:noFill/>
          </a:ln>
          <a:effectLst/>
        </p:spPr>
        <p:style>
          <a:lnRef idx="1">
            <a:schemeClr val="accent1"/>
          </a:lnRef>
          <a:fillRef idx="3">
            <a:schemeClr val="accent1"/>
          </a:fillRef>
          <a:effectRef idx="0">
            <a:schemeClr val="accent1"/>
          </a:effectRef>
          <a:fontRef idx="minor">
            <a:srgbClr val="FFFFFF"/>
          </a:fontRef>
        </p:style>
        <p:txBody>
          <a:bodyPr vert="horz" lIns="91440" tIns="45720" rIns="91440" bIns="45720" rtlCol="0" anchor="ctr"/>
          <a:lstStyle/>
          <a:p>
            <a:pPr algn="ctr"/>
            <a:endParaRPr lang="en-US" dirty="0"/>
          </a:p>
        </p:txBody>
      </p:sp>
      <p:sp>
        <p:nvSpPr>
          <p:cNvPr id="5" name="Date Placeholder 3"/>
          <p:cNvSpPr>
            <a:spLocks noGrp="1"/>
          </p:cNvSpPr>
          <p:nvPr>
            <p:ph type="dt" sz="half" idx="2"/>
          </p:nvPr>
        </p:nvSpPr>
        <p:spPr>
          <a:xfrm>
            <a:off x="460375" y="4771231"/>
            <a:ext cx="2133600" cy="273844"/>
          </a:xfrm>
          <a:prstGeom prst="rect">
            <a:avLst/>
          </a:prstGeom>
        </p:spPr>
        <p:txBody>
          <a:bodyPr vert="horz" lIns="91440" tIns="45720" rIns="91440" bIns="45720" rtlCol="0" anchor="ctr"/>
          <a:lstStyle>
            <a:lvl1pPr lvl="0" algn="l">
              <a:defRPr lang="en-US" sz="600" i="0" dirty="0">
                <a:solidFill>
                  <a:srgbClr val="808080"/>
                </a:solidFill>
                <a:latin typeface="+mn-lt"/>
              </a:defRPr>
            </a:lvl1pPr>
          </a:lstStyle>
          <a:p>
            <a:r>
              <a:rPr lang="en-US" dirty="0"/>
              <a:t>Date</a:t>
            </a:r>
          </a:p>
        </p:txBody>
      </p:sp>
      <p:sp>
        <p:nvSpPr>
          <p:cNvPr id="6" name="Footer Placeholder 4"/>
          <p:cNvSpPr>
            <a:spLocks noGrp="1"/>
          </p:cNvSpPr>
          <p:nvPr>
            <p:ph type="ftr" sz="quarter" idx="3"/>
          </p:nvPr>
        </p:nvSpPr>
        <p:spPr>
          <a:xfrm>
            <a:off x="3124200" y="4771231"/>
            <a:ext cx="2895600" cy="273844"/>
          </a:xfrm>
          <a:prstGeom prst="rect">
            <a:avLst/>
          </a:prstGeom>
        </p:spPr>
        <p:txBody>
          <a:bodyPr vert="horz" lIns="91440" tIns="45720" rIns="91440" bIns="45720" rtlCol="0" anchor="ctr"/>
          <a:lstStyle>
            <a:lvl1pPr lvl="0" algn="ctr">
              <a:defRPr lang="en-US" sz="600" i="0" dirty="0">
                <a:solidFill>
                  <a:srgbClr val="808080"/>
                </a:solidFill>
                <a:latin typeface="+mn-lt"/>
              </a:defRPr>
            </a:lvl1pPr>
          </a:lstStyle>
          <a:p>
            <a:r>
              <a:rPr lang="en-US" dirty="0"/>
              <a:t>Footer</a:t>
            </a:r>
          </a:p>
        </p:txBody>
      </p:sp>
      <p:sp>
        <p:nvSpPr>
          <p:cNvPr id="7" name="Slide Number Placeholder 5"/>
          <p:cNvSpPr>
            <a:spLocks noGrp="1"/>
          </p:cNvSpPr>
          <p:nvPr>
            <p:ph type="sldNum" sz="quarter" idx="4"/>
          </p:nvPr>
        </p:nvSpPr>
        <p:spPr>
          <a:xfrm>
            <a:off x="6565900" y="4771231"/>
            <a:ext cx="2133600" cy="273844"/>
          </a:xfrm>
          <a:prstGeom prst="rect">
            <a:avLst/>
          </a:prstGeom>
        </p:spPr>
        <p:txBody>
          <a:bodyPr vert="horz" lIns="91440" tIns="45720" rIns="91440" bIns="45720" rtlCol="0" anchor="ctr"/>
          <a:lstStyle>
            <a:lvl1pPr lvl="0" algn="r">
              <a:defRPr lang="en-US" sz="600" i="0" dirty="0">
                <a:solidFill>
                  <a:srgbClr val="808080"/>
                </a:solidFill>
                <a:latin typeface="+mn-lt"/>
              </a:defRPr>
            </a:lvl1pPr>
          </a:lstStyle>
          <a:p>
            <a:r>
              <a:rPr lang="en-US" dirty="0"/>
              <a:t>&lt;#&gt;</a:t>
            </a:r>
          </a:p>
        </p:txBody>
      </p:sp>
      <p:sp>
        <p:nvSpPr>
          <p:cNvPr id="8" name="Title Placeholder 1"/>
          <p:cNvSpPr>
            <a:spLocks noGrp="1"/>
          </p:cNvSpPr>
          <p:nvPr>
            <p:ph type="title"/>
          </p:nvPr>
        </p:nvSpPr>
        <p:spPr>
          <a:xfrm>
            <a:off x="457200" y="375708"/>
            <a:ext cx="8229600" cy="857250"/>
          </a:xfrm>
          <a:prstGeom prst="rect">
            <a:avLst/>
          </a:prstGeom>
        </p:spPr>
        <p:txBody>
          <a:bodyPr vert="horz" lIns="91440" tIns="45720" rIns="91440" bIns="45720" rtlCol="0" anchor="ctr">
            <a:normAutofit/>
          </a:bodyPr>
          <a:lstStyle/>
          <a:p>
            <a:r>
              <a:rPr lang="en-US" dirty="0"/>
              <a:t>CLICK TO EDIT MASTER TITLE STYLE</a:t>
            </a:r>
          </a:p>
        </p:txBody>
      </p:sp>
      <p:sp>
        <p:nvSpPr>
          <p:cNvPr id="9" name="Text Placeholder 2"/>
          <p:cNvSpPr>
            <a:spLocks noGrp="1"/>
          </p:cNvSpPr>
          <p:nvPr>
            <p:ph type="body" idx="1"/>
          </p:nvPr>
        </p:nvSpPr>
        <p:spPr>
          <a:xfrm>
            <a:off x="457200" y="1608667"/>
            <a:ext cx="8229600" cy="2985558"/>
          </a:xfrm>
          <a:prstGeom prst="rect">
            <a:avLst/>
          </a:prstGeom>
        </p:spPr>
        <p:txBody>
          <a:bodyPr vert="horz" lIns="91440" tIns="9360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Rectangle 12"/>
          <p:cNvSpPr/>
          <p:nvPr/>
        </p:nvSpPr>
        <p:spPr>
          <a:xfrm>
            <a:off x="8936566" y="0"/>
            <a:ext cx="211667" cy="5160434"/>
          </a:xfrm>
          <a:prstGeom prst="rect">
            <a:avLst/>
          </a:prstGeom>
          <a:gradFill rotWithShape="1">
            <a:gsLst>
              <a:gs pos="100000">
                <a:schemeClr val="tx1"/>
              </a:gs>
              <a:gs pos="0">
                <a:schemeClr val="tx1">
                  <a:lumMod val="85000"/>
                  <a:lumOff val="15000"/>
                </a:schemeClr>
              </a:gs>
            </a:gsLst>
          </a:gradFill>
          <a:ln>
            <a:noFill/>
          </a:ln>
          <a:effectLst/>
        </p:spPr>
        <p:style>
          <a:lnRef idx="1">
            <a:schemeClr val="accent1"/>
          </a:lnRef>
          <a:fillRef idx="3">
            <a:schemeClr val="accent1"/>
          </a:fillRef>
          <a:effectRef idx="0">
            <a:schemeClr val="accent1"/>
          </a:effectRef>
          <a:fontRef idx="minor">
            <a:srgbClr val="FFFFFF"/>
          </a:fontRef>
        </p:style>
        <p:txBody>
          <a:bodyPr vert="horz" lIns="91440" tIns="45720" rIns="91440" bIns="45720" rtlCol="0" anchor="ctr"/>
          <a:lstStyle/>
          <a:p>
            <a:pPr algn="ctr"/>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ftr="0" dt="0"/>
  <p:txStyles>
    <p:titleStyle>
      <a:lvl1pPr lvl="0" algn="l" rtl="0">
        <a:spcBef>
          <a:spcPct val="0"/>
        </a:spcBef>
        <a:buNone/>
        <a:defRPr lang="en-US" sz="2500" dirty="0">
          <a:solidFill>
            <a:schemeClr val="bg1"/>
          </a:solidFill>
          <a:latin typeface="+mj-lt"/>
        </a:defRPr>
      </a:lvl1pPr>
    </p:titleStyle>
    <p:bodyStyle>
      <a:lvl1pPr marL="342900" lvl="0" indent="-342900" algn="l" rtl="0">
        <a:spcBef>
          <a:spcPts val="1200"/>
        </a:spcBef>
        <a:buFont typeface="Arial"/>
        <a:buChar char="•"/>
        <a:defRPr lang="en-US" sz="1800" dirty="0">
          <a:solidFill>
            <a:schemeClr val="tx1">
              <a:lumMod val="65000"/>
              <a:lumOff val="35000"/>
            </a:schemeClr>
          </a:solidFill>
          <a:latin typeface="+mn-lt"/>
        </a:defRPr>
      </a:lvl1pPr>
      <a:lvl2pPr marL="742950" lvl="1" indent="-285750" algn="l" rtl="0">
        <a:spcBef>
          <a:spcPct val="20000"/>
        </a:spcBef>
        <a:buFont typeface="Arial"/>
        <a:buChar char="–"/>
        <a:defRPr lang="en-US" sz="1400" dirty="0">
          <a:solidFill>
            <a:schemeClr val="tx1">
              <a:lumMod val="50000"/>
              <a:lumOff val="50000"/>
            </a:schemeClr>
          </a:solidFill>
          <a:latin typeface="+mn-lt"/>
        </a:defRPr>
      </a:lvl2pPr>
      <a:lvl3pPr marL="1143000" lvl="2" indent="-228600" algn="l" rtl="0">
        <a:spcBef>
          <a:spcPct val="20000"/>
        </a:spcBef>
        <a:buFont typeface="Arial"/>
        <a:buChar char="•"/>
        <a:defRPr lang="en-US" sz="1200" dirty="0">
          <a:solidFill>
            <a:schemeClr val="tx1">
              <a:lumMod val="50000"/>
              <a:lumOff val="50000"/>
            </a:schemeClr>
          </a:solidFill>
          <a:latin typeface="+mn-lt"/>
        </a:defRPr>
      </a:lvl3pPr>
      <a:lvl4pPr marL="1600200" lvl="3" indent="-228600" algn="l" rtl="0">
        <a:spcBef>
          <a:spcPct val="20000"/>
        </a:spcBef>
        <a:buFont typeface="Arial"/>
        <a:buChar char="–"/>
        <a:defRPr lang="en-US" sz="1200" dirty="0">
          <a:solidFill>
            <a:schemeClr val="tx1">
              <a:lumMod val="50000"/>
              <a:lumOff val="50000"/>
            </a:schemeClr>
          </a:solidFill>
          <a:latin typeface="+mn-lt"/>
        </a:defRPr>
      </a:lvl4pPr>
      <a:lvl5pPr marL="2057400" lvl="4" indent="-228600" algn="l" rtl="0">
        <a:spcBef>
          <a:spcPct val="20000"/>
        </a:spcBef>
        <a:buFont typeface="Arial"/>
        <a:buChar char="»"/>
        <a:defRPr lang="en-US" sz="1200" dirty="0">
          <a:solidFill>
            <a:schemeClr val="tx1">
              <a:lumMod val="50000"/>
              <a:lumOff val="50000"/>
            </a:schemeClr>
          </a:solidFill>
          <a:latin typeface="+mn-lt"/>
        </a:defRPr>
      </a:lvl5pPr>
      <a:lvl6pPr marL="2514600" lvl="5" indent="-228600" algn="l" rtl="0">
        <a:spcBef>
          <a:spcPct val="20000"/>
        </a:spcBef>
        <a:buFont typeface="Arial"/>
        <a:buChar char="»"/>
        <a:defRPr lang="en-US" sz="1200" dirty="0">
          <a:solidFill>
            <a:schemeClr val="tx1">
              <a:lumMod val="50000"/>
              <a:lumOff val="50000"/>
            </a:schemeClr>
          </a:solidFill>
          <a:latin typeface="+mn-lt"/>
        </a:defRPr>
      </a:lvl6pPr>
      <a:lvl7pPr marL="2971800" lvl="6" indent="-228600" algn="l" rtl="0">
        <a:spcBef>
          <a:spcPct val="20000"/>
        </a:spcBef>
        <a:buFont typeface="Arial"/>
        <a:buChar char="»"/>
        <a:defRPr lang="en-US" sz="1200" dirty="0">
          <a:solidFill>
            <a:schemeClr val="tx1">
              <a:lumMod val="50000"/>
              <a:lumOff val="50000"/>
            </a:schemeClr>
          </a:solidFill>
          <a:latin typeface="+mn-lt"/>
        </a:defRPr>
      </a:lvl7pPr>
      <a:lvl8pPr marL="3429000" lvl="7" indent="-228600" algn="l" rtl="0">
        <a:spcBef>
          <a:spcPct val="20000"/>
        </a:spcBef>
        <a:buFont typeface="Arial"/>
        <a:buChar char="»"/>
        <a:defRPr lang="en-US" sz="1200" dirty="0">
          <a:solidFill>
            <a:schemeClr val="tx1">
              <a:lumMod val="50000"/>
              <a:lumOff val="50000"/>
            </a:schemeClr>
          </a:solidFill>
          <a:latin typeface="+mn-lt"/>
        </a:defRPr>
      </a:lvl8pPr>
      <a:lvl9pPr marL="3886200" lvl="8" indent="-228600" algn="l" rtl="0">
        <a:spcBef>
          <a:spcPct val="20000"/>
        </a:spcBef>
        <a:buFont typeface="Arial"/>
        <a:buChar char="»"/>
        <a:defRPr lang="en-US" sz="1200" dirty="0">
          <a:solidFill>
            <a:schemeClr val="tx1">
              <a:lumMod val="50000"/>
              <a:lumOff val="50000"/>
            </a:schemeClr>
          </a:solidFill>
          <a:latin typeface="+mn-lt"/>
        </a:defRPr>
      </a:lvl9pPr>
    </p:bodyStyle>
    <p:otherStyle>
      <a:lvl1pPr marL="0" lvl="0" algn="l" rtl="0">
        <a:defRPr lang="en-US" sz="1800" dirty="0">
          <a:solidFill>
            <a:schemeClr val="tx1"/>
          </a:solidFill>
          <a:latin typeface="+mn-lt"/>
        </a:defRPr>
      </a:lvl1pPr>
      <a:lvl2pPr marL="457200" lvl="1" algn="l" rtl="0">
        <a:defRPr lang="en-US" sz="1800" dirty="0">
          <a:solidFill>
            <a:schemeClr val="tx1"/>
          </a:solidFill>
          <a:latin typeface="+mn-lt"/>
        </a:defRPr>
      </a:lvl2pPr>
      <a:lvl3pPr marL="914400" lvl="2" algn="l" rtl="0">
        <a:defRPr lang="en-US" sz="1800" dirty="0">
          <a:solidFill>
            <a:schemeClr val="tx1"/>
          </a:solidFill>
          <a:latin typeface="+mn-lt"/>
        </a:defRPr>
      </a:lvl3pPr>
      <a:lvl4pPr marL="1371600" lvl="3" algn="l" rtl="0">
        <a:defRPr lang="en-US" sz="1800" dirty="0">
          <a:solidFill>
            <a:schemeClr val="tx1"/>
          </a:solidFill>
          <a:latin typeface="+mn-lt"/>
        </a:defRPr>
      </a:lvl4pPr>
      <a:lvl5pPr marL="1828800" lvl="4" algn="l" rtl="0">
        <a:defRPr lang="en-US" sz="1800" dirty="0">
          <a:solidFill>
            <a:schemeClr val="tx1"/>
          </a:solidFill>
          <a:latin typeface="+mn-lt"/>
        </a:defRPr>
      </a:lvl5pPr>
      <a:lvl6pPr marL="2286000" lvl="5" algn="l" rtl="0">
        <a:defRPr lang="en-US" sz="1800" dirty="0">
          <a:solidFill>
            <a:schemeClr val="tx1"/>
          </a:solidFill>
          <a:latin typeface="+mn-lt"/>
        </a:defRPr>
      </a:lvl6pPr>
      <a:lvl7pPr marL="2743200" lvl="6" algn="l" rtl="0">
        <a:defRPr lang="en-US" sz="1800" dirty="0">
          <a:solidFill>
            <a:schemeClr val="tx1"/>
          </a:solidFill>
          <a:latin typeface="+mn-lt"/>
        </a:defRPr>
      </a:lvl7pPr>
      <a:lvl8pPr marL="3200400" lvl="7" algn="l" rtl="0">
        <a:defRPr lang="en-US" sz="1800" dirty="0">
          <a:solidFill>
            <a:schemeClr val="tx1"/>
          </a:solidFill>
          <a:latin typeface="+mn-lt"/>
        </a:defRPr>
      </a:lvl8pPr>
      <a:lvl9pPr marL="3657600" lvl="8" algn="l" rtl="0">
        <a:defRPr lang="en-US" sz="1800" dirty="0">
          <a:solidFill>
            <a:schemeClr val="tx1"/>
          </a:solidFill>
          <a:latin typeface="+mn-lt"/>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https://upload.wikimedia.org/wikipedia/commons/thumb/b/ba/UML_diagram_of_composition_over_inheritance.svg/1200px-UML_diagram_of_composition_over_inheritance.svg.png"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https://upload.wikimedia.org/wikipedia/commons/8/8e/Diamond_inheritance.svg"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4.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name="slide1">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rtlCol="0"/>
          <a:lstStyle/>
          <a:p>
            <a:r>
              <a:rPr lang="en-US" dirty="0"/>
              <a:t>OOP CONCEPTS</a:t>
            </a:r>
          </a:p>
        </p:txBody>
      </p:sp>
      <p:sp>
        <p:nvSpPr>
          <p:cNvPr id="3" name="Subtitle 2"/>
          <p:cNvSpPr>
            <a:spLocks noGrp="1"/>
          </p:cNvSpPr>
          <p:nvPr>
            <p:ph type="subTitle" idx="1"/>
          </p:nvPr>
        </p:nvSpPr>
        <p:spPr/>
        <p:txBody>
          <a:bodyPr vert="horz" rtlCol="0"/>
          <a:lstStyle/>
          <a:p>
            <a:r>
              <a:rPr lang="en-US" dirty="0" err="1"/>
              <a:t>Ciosa</a:t>
            </a:r>
            <a:r>
              <a:rPr lang="en-US" dirty="0"/>
              <a:t> </a:t>
            </a:r>
            <a:r>
              <a:rPr lang="en-US" dirty="0" err="1"/>
              <a:t>Alexandru</a:t>
            </a:r>
          </a:p>
          <a:p>
            <a:r>
              <a:rPr lang="en-US" dirty="0" err="1"/>
              <a:t>Pitic</a:t>
            </a:r>
            <a:r>
              <a:rPr lang="en-US" dirty="0"/>
              <a:t> Florin</a:t>
            </a:r>
          </a:p>
        </p:txBody>
      </p:sp>
      <p:sp>
        <p:nvSpPr>
          <p:cNvPr id="4" name="TextBox 3"/>
          <p:cNvSpPr txBox="1"/>
          <p:nvPr/>
        </p:nvSpPr>
        <p:spPr>
          <a:xfrm>
            <a:off x="438150" y="4616509"/>
            <a:ext cx="4990217" cy="329274"/>
          </a:xfrm>
          <a:prstGeom prst="rect">
            <a:avLst/>
          </a:prstGeom>
        </p:spPr>
        <p:txBody>
          <a:bodyPr vert="horz" lIns="95250" tIns="47625" rIns="95250" bIns="47625" rtlCol="0">
            <a:spAutoFit/>
          </a:bodyPr>
          <a:lstStyle/>
          <a:p>
            <a:r>
              <a:rPr lang="en-US" dirty="0" err="1"/>
              <a:t>in-tech</a:t>
            </a:r>
            <a:r>
              <a:rPr lang="en-US" dirty="0"/>
              <a:t> engineering services </a:t>
            </a:r>
            <a:r>
              <a:rPr lang="en-US" dirty="0" err="1"/>
              <a:t>SRL</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10">
    <p:spTree>
      <p:nvGrpSpPr>
        <p:cNvPr id="1" name=""/>
        <p:cNvGrpSpPr/>
        <p:nvPr/>
      </p:nvGrpSpPr>
      <p:grpSpPr>
        <a:xfrm>
          <a:off x="0" y="0"/>
          <a:ext cx="0" cy="0"/>
          <a:chOff x="0" y="0"/>
          <a:chExt cx="0" cy="0"/>
        </a:xfrm>
      </p:grpSpPr>
      <p:sp>
        <p:nvSpPr>
          <p:cNvPr id="2" name="TextBox 1"/>
          <p:cNvSpPr txBox="1"/>
          <p:nvPr/>
        </p:nvSpPr>
        <p:spPr>
          <a:xfrm>
            <a:off x="381000" y="173831"/>
            <a:ext cx="3528392" cy="369332"/>
          </a:xfrm>
          <a:prstGeom prst="rect">
            <a:avLst/>
          </a:prstGeom>
          <a:noFill/>
        </p:spPr>
        <p:txBody>
          <a:bodyPr vert="horz" wrap="square" rtlCol="0">
            <a:spAutoFit/>
          </a:bodyPr>
          <a:lstStyle/>
          <a:p>
            <a:r>
              <a:rPr lang="en-US" b="1" i="1" dirty="0">
                <a:latin typeface="+mn-lt"/>
              </a:rPr>
              <a:t>Case 1:</a:t>
            </a:r>
          </a:p>
        </p:txBody>
      </p:sp>
      <p:pic>
        <p:nvPicPr>
          <p:cNvPr id="3" name="Picture 3"/>
          <p:cNvPicPr>
            <a:picLocks noChangeAspect="1" noChangeArrowheads="1"/>
          </p:cNvPicPr>
          <p:nvPr/>
        </p:nvPicPr>
        <p:blipFill>
          <a:blip r:embed="rId2"/>
          <a:srcRect r="12738"/>
          <a:stretch>
            <a:fillRect/>
          </a:stretch>
        </p:blipFill>
        <p:spPr>
          <a:xfrm>
            <a:off x="489009" y="819150"/>
            <a:ext cx="3960642" cy="3505200"/>
          </a:xfrm>
          <a:prstGeom prst="rect">
            <a:avLst/>
          </a:prstGeom>
          <a:noFill/>
          <a:ln>
            <a:noFill/>
          </a:ln>
        </p:spPr>
      </p:pic>
      <p:sp>
        <p:nvSpPr>
          <p:cNvPr id="4" name="Content Placeholder 2"/>
          <p:cNvSpPr txBox="1"/>
          <p:nvPr/>
        </p:nvSpPr>
        <p:spPr>
          <a:xfrm>
            <a:off x="5257800" y="1593851"/>
            <a:ext cx="3214541" cy="977899"/>
          </a:xfrm>
          <a:prstGeom prst="rect">
            <a:avLst/>
          </a:prstGeom>
          <a:effectLst/>
        </p:spPr>
        <p:style>
          <a:lnRef idx="2">
            <a:schemeClr val="accent6"/>
          </a:lnRef>
          <a:fillRef idx="1">
            <a:schemeClr val="lt1"/>
          </a:fillRef>
          <a:effectRef idx="0">
            <a:schemeClr val="accent1"/>
          </a:effectRef>
          <a:fontRef idx="minor">
            <a:schemeClr val="dk1"/>
          </a:fontRef>
        </p:style>
        <p:txBody>
          <a:bodyPr vert="horz" rtlCol="0">
            <a:normAutofit/>
          </a:bodyPr>
          <a:lstStyle>
            <a:lvl1pPr marL="342900" lvl="0" indent="-342900" algn="l" rtl="0">
              <a:spcBef>
                <a:spcPts val="1200"/>
              </a:spcBef>
              <a:buFont typeface="Arial"/>
              <a:buChar char="•"/>
              <a:defRPr lang="en-US" sz="1800" dirty="0">
                <a:solidFill>
                  <a:schemeClr val="tx1">
                    <a:lumMod val="65000"/>
                    <a:lumOff val="35000"/>
                  </a:schemeClr>
                </a:solidFill>
                <a:latin typeface="+mn-lt"/>
              </a:defRPr>
            </a:lvl1pPr>
            <a:lvl2pPr marL="742950" lvl="1" indent="-285750" algn="l" rtl="0">
              <a:spcBef>
                <a:spcPct val="20000"/>
              </a:spcBef>
              <a:buFont typeface="Arial"/>
              <a:buChar char="–"/>
              <a:defRPr lang="en-US" sz="1400" dirty="0">
                <a:solidFill>
                  <a:schemeClr val="tx1">
                    <a:lumMod val="50000"/>
                    <a:lumOff val="50000"/>
                  </a:schemeClr>
                </a:solidFill>
                <a:latin typeface="+mn-lt"/>
              </a:defRPr>
            </a:lvl2pPr>
            <a:lvl3pPr marL="1143000" lvl="2" indent="-228600" algn="l" rtl="0">
              <a:spcBef>
                <a:spcPct val="20000"/>
              </a:spcBef>
              <a:buFont typeface="Arial"/>
              <a:buChar char="•"/>
              <a:defRPr lang="en-US" sz="1200" dirty="0">
                <a:solidFill>
                  <a:schemeClr val="tx1">
                    <a:lumMod val="50000"/>
                    <a:lumOff val="50000"/>
                  </a:schemeClr>
                </a:solidFill>
                <a:latin typeface="+mn-lt"/>
              </a:defRPr>
            </a:lvl3pPr>
            <a:lvl4pPr marL="1600200" lvl="3" indent="-228600" algn="l" rtl="0">
              <a:spcBef>
                <a:spcPct val="20000"/>
              </a:spcBef>
              <a:buFont typeface="Arial"/>
              <a:buChar char="–"/>
              <a:defRPr lang="en-US" sz="1200" dirty="0">
                <a:solidFill>
                  <a:schemeClr val="tx1">
                    <a:lumMod val="50000"/>
                    <a:lumOff val="50000"/>
                  </a:schemeClr>
                </a:solidFill>
                <a:latin typeface="+mn-lt"/>
              </a:defRPr>
            </a:lvl4pPr>
            <a:lvl5pPr marL="2057400" lvl="4" indent="-228600" algn="l" rtl="0">
              <a:spcBef>
                <a:spcPct val="20000"/>
              </a:spcBef>
              <a:buFont typeface="Arial"/>
              <a:buChar char="»"/>
              <a:defRPr lang="en-US" sz="1200" dirty="0">
                <a:solidFill>
                  <a:schemeClr val="tx1">
                    <a:lumMod val="50000"/>
                    <a:lumOff val="50000"/>
                  </a:schemeClr>
                </a:solidFill>
                <a:latin typeface="+mn-lt"/>
              </a:defRPr>
            </a:lvl5pPr>
            <a:lvl6pPr marL="2514600" lvl="5" indent="-228600" algn="l" rtl="0">
              <a:spcBef>
                <a:spcPct val="20000"/>
              </a:spcBef>
              <a:buFont typeface="Arial"/>
              <a:buChar char="»"/>
              <a:defRPr lang="en-US" sz="1200" dirty="0">
                <a:solidFill>
                  <a:schemeClr val="tx1">
                    <a:lumMod val="50000"/>
                    <a:lumOff val="50000"/>
                  </a:schemeClr>
                </a:solidFill>
                <a:latin typeface="+mn-lt"/>
              </a:defRPr>
            </a:lvl6pPr>
            <a:lvl7pPr marL="2971800" lvl="6" indent="-228600" algn="l" rtl="0">
              <a:spcBef>
                <a:spcPct val="20000"/>
              </a:spcBef>
              <a:buFont typeface="Arial"/>
              <a:buChar char="»"/>
              <a:defRPr lang="en-US" sz="1200" dirty="0">
                <a:solidFill>
                  <a:schemeClr val="tx1">
                    <a:lumMod val="50000"/>
                    <a:lumOff val="50000"/>
                  </a:schemeClr>
                </a:solidFill>
                <a:latin typeface="+mn-lt"/>
              </a:defRPr>
            </a:lvl7pPr>
            <a:lvl8pPr marL="3429000" lvl="7" indent="-228600" algn="l" rtl="0">
              <a:spcBef>
                <a:spcPct val="20000"/>
              </a:spcBef>
              <a:buFont typeface="Arial"/>
              <a:buChar char="»"/>
              <a:defRPr lang="en-US" sz="1200" dirty="0">
                <a:solidFill>
                  <a:schemeClr val="tx1">
                    <a:lumMod val="50000"/>
                    <a:lumOff val="50000"/>
                  </a:schemeClr>
                </a:solidFill>
                <a:latin typeface="+mn-lt"/>
              </a:defRPr>
            </a:lvl8pPr>
            <a:lvl9pPr marL="3886200" lvl="8" indent="-228600" algn="l" rtl="0">
              <a:spcBef>
                <a:spcPct val="20000"/>
              </a:spcBef>
              <a:buFont typeface="Arial"/>
              <a:buChar char="»"/>
              <a:defRPr lang="en-US" sz="1200" dirty="0">
                <a:solidFill>
                  <a:schemeClr val="tx1">
                    <a:lumMod val="50000"/>
                    <a:lumOff val="50000"/>
                  </a:schemeClr>
                </a:solidFill>
                <a:latin typeface="+mn-lt"/>
              </a:defRPr>
            </a:lvl9pPr>
          </a:lstStyle>
          <a:p>
            <a:pPr marL="0" indent="0">
              <a:buNone/>
            </a:pPr>
            <a:r>
              <a:rPr lang="en-US" sz="1400" dirty="0"/>
              <a:t>In this first case, the object </a:t>
            </a:r>
            <a:r>
              <a:rPr lang="en-US" sz="1400" b="1" i="1" dirty="0">
                <a:solidFill>
                  <a:srgbClr val="FF0000"/>
                </a:solidFill>
                <a:latin typeface="+mn-lt"/>
              </a:rPr>
              <a:t>obj</a:t>
            </a:r>
            <a:r>
              <a:rPr lang="en-US" sz="1400" dirty="0"/>
              <a:t> will take the behavior from method jump, because in this class is just one method with this name.</a:t>
            </a:r>
          </a:p>
          <a:p>
            <a:endParaRPr lang="en-US" sz="1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11">
    <p:spTree>
      <p:nvGrpSpPr>
        <p:cNvPr id="1" name=""/>
        <p:cNvGrpSpPr/>
        <p:nvPr/>
      </p:nvGrpSpPr>
      <p:grpSpPr>
        <a:xfrm>
          <a:off x="0" y="0"/>
          <a:ext cx="0" cy="0"/>
          <a:chOff x="0" y="0"/>
          <a:chExt cx="0" cy="0"/>
        </a:xfrm>
      </p:grpSpPr>
      <p:sp>
        <p:nvSpPr>
          <p:cNvPr id="2" name="TextBox 1"/>
          <p:cNvSpPr txBox="1"/>
          <p:nvPr/>
        </p:nvSpPr>
        <p:spPr>
          <a:xfrm>
            <a:off x="381000" y="173831"/>
            <a:ext cx="3528392" cy="369332"/>
          </a:xfrm>
          <a:prstGeom prst="rect">
            <a:avLst/>
          </a:prstGeom>
          <a:noFill/>
        </p:spPr>
        <p:txBody>
          <a:bodyPr vert="horz" wrap="square" rtlCol="0">
            <a:spAutoFit/>
          </a:bodyPr>
          <a:lstStyle/>
          <a:p>
            <a:r>
              <a:rPr lang="en-US" b="1" i="1" dirty="0">
                <a:latin typeface="+mn-lt"/>
              </a:rPr>
              <a:t>Case 2 example 1:</a:t>
            </a:r>
          </a:p>
        </p:txBody>
      </p:sp>
      <p:sp>
        <p:nvSpPr>
          <p:cNvPr id="3" name="Content Placeholder 2"/>
          <p:cNvSpPr txBox="1"/>
          <p:nvPr/>
        </p:nvSpPr>
        <p:spPr>
          <a:xfrm>
            <a:off x="5105400" y="971550"/>
            <a:ext cx="3214541" cy="2730499"/>
          </a:xfrm>
          <a:prstGeom prst="rect">
            <a:avLst/>
          </a:prstGeom>
          <a:effectLst/>
        </p:spPr>
        <p:style>
          <a:lnRef idx="2">
            <a:schemeClr val="accent6"/>
          </a:lnRef>
          <a:fillRef idx="1">
            <a:schemeClr val="lt1"/>
          </a:fillRef>
          <a:effectRef idx="0">
            <a:schemeClr val="accent1"/>
          </a:effectRef>
          <a:fontRef idx="minor">
            <a:schemeClr val="dk1"/>
          </a:fontRef>
        </p:style>
        <p:txBody>
          <a:bodyPr vert="horz" rtlCol="0">
            <a:normAutofit lnSpcReduction="10000"/>
          </a:bodyPr>
          <a:lstStyle>
            <a:lvl1pPr marL="342900" lvl="0" indent="-342900" algn="l" rtl="0">
              <a:spcBef>
                <a:spcPts val="1200"/>
              </a:spcBef>
              <a:buFont typeface="Arial"/>
              <a:buChar char="•"/>
              <a:defRPr lang="en-US" sz="1800" dirty="0">
                <a:solidFill>
                  <a:schemeClr val="tx1">
                    <a:lumMod val="65000"/>
                    <a:lumOff val="35000"/>
                  </a:schemeClr>
                </a:solidFill>
                <a:latin typeface="+mn-lt"/>
              </a:defRPr>
            </a:lvl1pPr>
            <a:lvl2pPr marL="742950" lvl="1" indent="-285750" algn="l" rtl="0">
              <a:spcBef>
                <a:spcPct val="20000"/>
              </a:spcBef>
              <a:buFont typeface="Arial"/>
              <a:buChar char="–"/>
              <a:defRPr lang="en-US" sz="1400" dirty="0">
                <a:solidFill>
                  <a:schemeClr val="tx1">
                    <a:lumMod val="50000"/>
                    <a:lumOff val="50000"/>
                  </a:schemeClr>
                </a:solidFill>
                <a:latin typeface="+mn-lt"/>
              </a:defRPr>
            </a:lvl2pPr>
            <a:lvl3pPr marL="1143000" lvl="2" indent="-228600" algn="l" rtl="0">
              <a:spcBef>
                <a:spcPct val="20000"/>
              </a:spcBef>
              <a:buFont typeface="Arial"/>
              <a:buChar char="•"/>
              <a:defRPr lang="en-US" sz="1200" dirty="0">
                <a:solidFill>
                  <a:schemeClr val="tx1">
                    <a:lumMod val="50000"/>
                    <a:lumOff val="50000"/>
                  </a:schemeClr>
                </a:solidFill>
                <a:latin typeface="+mn-lt"/>
              </a:defRPr>
            </a:lvl3pPr>
            <a:lvl4pPr marL="1600200" lvl="3" indent="-228600" algn="l" rtl="0">
              <a:spcBef>
                <a:spcPct val="20000"/>
              </a:spcBef>
              <a:buFont typeface="Arial"/>
              <a:buChar char="–"/>
              <a:defRPr lang="en-US" sz="1200" dirty="0">
                <a:solidFill>
                  <a:schemeClr val="tx1">
                    <a:lumMod val="50000"/>
                    <a:lumOff val="50000"/>
                  </a:schemeClr>
                </a:solidFill>
                <a:latin typeface="+mn-lt"/>
              </a:defRPr>
            </a:lvl4pPr>
            <a:lvl5pPr marL="2057400" lvl="4" indent="-228600" algn="l" rtl="0">
              <a:spcBef>
                <a:spcPct val="20000"/>
              </a:spcBef>
              <a:buFont typeface="Arial"/>
              <a:buChar char="»"/>
              <a:defRPr lang="en-US" sz="1200" dirty="0">
                <a:solidFill>
                  <a:schemeClr val="tx1">
                    <a:lumMod val="50000"/>
                    <a:lumOff val="50000"/>
                  </a:schemeClr>
                </a:solidFill>
                <a:latin typeface="+mn-lt"/>
              </a:defRPr>
            </a:lvl5pPr>
            <a:lvl6pPr marL="2514600" lvl="5" indent="-228600" algn="l" rtl="0">
              <a:spcBef>
                <a:spcPct val="20000"/>
              </a:spcBef>
              <a:buFont typeface="Arial"/>
              <a:buChar char="»"/>
              <a:defRPr lang="en-US" sz="1200" dirty="0">
                <a:solidFill>
                  <a:schemeClr val="tx1">
                    <a:lumMod val="50000"/>
                    <a:lumOff val="50000"/>
                  </a:schemeClr>
                </a:solidFill>
                <a:latin typeface="+mn-lt"/>
              </a:defRPr>
            </a:lvl6pPr>
            <a:lvl7pPr marL="2971800" lvl="6" indent="-228600" algn="l" rtl="0">
              <a:spcBef>
                <a:spcPct val="20000"/>
              </a:spcBef>
              <a:buFont typeface="Arial"/>
              <a:buChar char="»"/>
              <a:defRPr lang="en-US" sz="1200" dirty="0">
                <a:solidFill>
                  <a:schemeClr val="tx1">
                    <a:lumMod val="50000"/>
                    <a:lumOff val="50000"/>
                  </a:schemeClr>
                </a:solidFill>
                <a:latin typeface="+mn-lt"/>
              </a:defRPr>
            </a:lvl7pPr>
            <a:lvl8pPr marL="3429000" lvl="7" indent="-228600" algn="l" rtl="0">
              <a:spcBef>
                <a:spcPct val="20000"/>
              </a:spcBef>
              <a:buFont typeface="Arial"/>
              <a:buChar char="»"/>
              <a:defRPr lang="en-US" sz="1200" dirty="0">
                <a:solidFill>
                  <a:schemeClr val="tx1">
                    <a:lumMod val="50000"/>
                    <a:lumOff val="50000"/>
                  </a:schemeClr>
                </a:solidFill>
                <a:latin typeface="+mn-lt"/>
              </a:defRPr>
            </a:lvl8pPr>
            <a:lvl9pPr marL="3886200" lvl="8" indent="-228600" algn="l" rtl="0">
              <a:spcBef>
                <a:spcPct val="20000"/>
              </a:spcBef>
              <a:buFont typeface="Arial"/>
              <a:buChar char="»"/>
              <a:defRPr lang="en-US" sz="1200" dirty="0">
                <a:solidFill>
                  <a:schemeClr val="tx1">
                    <a:lumMod val="50000"/>
                    <a:lumOff val="50000"/>
                  </a:schemeClr>
                </a:solidFill>
                <a:latin typeface="+mn-lt"/>
              </a:defRPr>
            </a:lvl9pPr>
          </a:lstStyle>
          <a:p>
            <a:pPr marL="0" indent="0">
              <a:buNone/>
            </a:pPr>
            <a:r>
              <a:rPr lang="en-US" sz="1400" i="1" dirty="0"/>
              <a:t>Now in this case we one class with two methods with the same name. In main function the defined object its taking the behavior from the first method.</a:t>
            </a:r>
          </a:p>
          <a:p>
            <a:endParaRPr lang="en-US" sz="1400" i="1" dirty="0"/>
          </a:p>
          <a:p>
            <a:pPr marL="0" indent="0">
              <a:buNone/>
            </a:pPr>
            <a:r>
              <a:rPr lang="en-US" sz="1400" b="1" i="1" dirty="0">
                <a:solidFill>
                  <a:srgbClr val="FF0000"/>
                </a:solidFill>
                <a:latin typeface="+mn-lt"/>
              </a:rPr>
              <a:t>Why?</a:t>
            </a:r>
            <a:r>
              <a:rPr lang="en-US" sz="1400" i="1" dirty="0"/>
              <a:t> </a:t>
            </a:r>
          </a:p>
          <a:p>
            <a:endParaRPr lang="en-US" sz="1400" i="1" dirty="0"/>
          </a:p>
          <a:p>
            <a:pPr marL="0" indent="0">
              <a:buNone/>
            </a:pPr>
            <a:r>
              <a:rPr lang="en-US" sz="1400" i="1" dirty="0"/>
              <a:t>Because  we didn’t wrote any parameter  into objects method.</a:t>
            </a:r>
          </a:p>
        </p:txBody>
      </p:sp>
      <p:pic>
        <p:nvPicPr>
          <p:cNvPr id="4" name="Picture 2"/>
          <p:cNvPicPr>
            <a:picLocks noChangeAspect="1" noChangeArrowheads="1"/>
          </p:cNvPicPr>
          <p:nvPr/>
        </p:nvPicPr>
        <p:blipFill>
          <a:blip r:embed="rId2"/>
          <a:srcRect r="12287"/>
          <a:stretch>
            <a:fillRect/>
          </a:stretch>
        </p:blipFill>
        <p:spPr>
          <a:xfrm>
            <a:off x="537568" y="819150"/>
            <a:ext cx="3358945" cy="36576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12">
    <p:spTree>
      <p:nvGrpSpPr>
        <p:cNvPr id="1" name=""/>
        <p:cNvGrpSpPr/>
        <p:nvPr/>
      </p:nvGrpSpPr>
      <p:grpSpPr>
        <a:xfrm>
          <a:off x="0" y="0"/>
          <a:ext cx="0" cy="0"/>
          <a:chOff x="0" y="0"/>
          <a:chExt cx="0" cy="0"/>
        </a:xfrm>
      </p:grpSpPr>
      <p:sp>
        <p:nvSpPr>
          <p:cNvPr id="2" name="TextBox 1"/>
          <p:cNvSpPr txBox="1"/>
          <p:nvPr/>
        </p:nvSpPr>
        <p:spPr>
          <a:xfrm>
            <a:off x="381000" y="173831"/>
            <a:ext cx="3528392" cy="369332"/>
          </a:xfrm>
          <a:prstGeom prst="rect">
            <a:avLst/>
          </a:prstGeom>
          <a:noFill/>
        </p:spPr>
        <p:txBody>
          <a:bodyPr vert="horz" wrap="square" rtlCol="0">
            <a:spAutoFit/>
          </a:bodyPr>
          <a:lstStyle/>
          <a:p>
            <a:r>
              <a:rPr lang="en-US" b="1" i="1" dirty="0">
                <a:latin typeface="+mn-lt"/>
              </a:rPr>
              <a:t>Case 2 example 2:</a:t>
            </a:r>
          </a:p>
        </p:txBody>
      </p:sp>
      <p:sp>
        <p:nvSpPr>
          <p:cNvPr id="3" name="Content Placeholder 2"/>
          <p:cNvSpPr txBox="1"/>
          <p:nvPr/>
        </p:nvSpPr>
        <p:spPr>
          <a:xfrm>
            <a:off x="5029200" y="1657350"/>
            <a:ext cx="3214541" cy="1143000"/>
          </a:xfrm>
          <a:prstGeom prst="rect">
            <a:avLst/>
          </a:prstGeom>
          <a:effectLst/>
        </p:spPr>
        <p:style>
          <a:lnRef idx="2">
            <a:schemeClr val="accent6"/>
          </a:lnRef>
          <a:fillRef idx="1">
            <a:schemeClr val="lt1"/>
          </a:fillRef>
          <a:effectRef idx="0">
            <a:schemeClr val="accent1"/>
          </a:effectRef>
          <a:fontRef idx="minor">
            <a:schemeClr val="dk1"/>
          </a:fontRef>
        </p:style>
        <p:txBody>
          <a:bodyPr vert="horz" rtlCol="0">
            <a:normAutofit/>
          </a:bodyPr>
          <a:lstStyle>
            <a:lvl1pPr marL="342900" lvl="0" indent="-342900" algn="l" rtl="0">
              <a:spcBef>
                <a:spcPts val="1200"/>
              </a:spcBef>
              <a:buFont typeface="Arial"/>
              <a:buChar char="•"/>
              <a:defRPr lang="en-US" sz="1800" dirty="0">
                <a:solidFill>
                  <a:schemeClr val="tx1">
                    <a:lumMod val="65000"/>
                    <a:lumOff val="35000"/>
                  </a:schemeClr>
                </a:solidFill>
                <a:latin typeface="+mn-lt"/>
              </a:defRPr>
            </a:lvl1pPr>
            <a:lvl2pPr marL="742950" lvl="1" indent="-285750" algn="l" rtl="0">
              <a:spcBef>
                <a:spcPct val="20000"/>
              </a:spcBef>
              <a:buFont typeface="Arial"/>
              <a:buChar char="–"/>
              <a:defRPr lang="en-US" sz="1400" dirty="0">
                <a:solidFill>
                  <a:schemeClr val="tx1">
                    <a:lumMod val="50000"/>
                    <a:lumOff val="50000"/>
                  </a:schemeClr>
                </a:solidFill>
                <a:latin typeface="+mn-lt"/>
              </a:defRPr>
            </a:lvl2pPr>
            <a:lvl3pPr marL="1143000" lvl="2" indent="-228600" algn="l" rtl="0">
              <a:spcBef>
                <a:spcPct val="20000"/>
              </a:spcBef>
              <a:buFont typeface="Arial"/>
              <a:buChar char="•"/>
              <a:defRPr lang="en-US" sz="1200" dirty="0">
                <a:solidFill>
                  <a:schemeClr val="tx1">
                    <a:lumMod val="50000"/>
                    <a:lumOff val="50000"/>
                  </a:schemeClr>
                </a:solidFill>
                <a:latin typeface="+mn-lt"/>
              </a:defRPr>
            </a:lvl3pPr>
            <a:lvl4pPr marL="1600200" lvl="3" indent="-228600" algn="l" rtl="0">
              <a:spcBef>
                <a:spcPct val="20000"/>
              </a:spcBef>
              <a:buFont typeface="Arial"/>
              <a:buChar char="–"/>
              <a:defRPr lang="en-US" sz="1200" dirty="0">
                <a:solidFill>
                  <a:schemeClr val="tx1">
                    <a:lumMod val="50000"/>
                    <a:lumOff val="50000"/>
                  </a:schemeClr>
                </a:solidFill>
                <a:latin typeface="+mn-lt"/>
              </a:defRPr>
            </a:lvl4pPr>
            <a:lvl5pPr marL="2057400" lvl="4" indent="-228600" algn="l" rtl="0">
              <a:spcBef>
                <a:spcPct val="20000"/>
              </a:spcBef>
              <a:buFont typeface="Arial"/>
              <a:buChar char="»"/>
              <a:defRPr lang="en-US" sz="1200" dirty="0">
                <a:solidFill>
                  <a:schemeClr val="tx1">
                    <a:lumMod val="50000"/>
                    <a:lumOff val="50000"/>
                  </a:schemeClr>
                </a:solidFill>
                <a:latin typeface="+mn-lt"/>
              </a:defRPr>
            </a:lvl5pPr>
            <a:lvl6pPr marL="2514600" lvl="5" indent="-228600" algn="l" rtl="0">
              <a:spcBef>
                <a:spcPct val="20000"/>
              </a:spcBef>
              <a:buFont typeface="Arial"/>
              <a:buChar char="»"/>
              <a:defRPr lang="en-US" sz="1200" dirty="0">
                <a:solidFill>
                  <a:schemeClr val="tx1">
                    <a:lumMod val="50000"/>
                    <a:lumOff val="50000"/>
                  </a:schemeClr>
                </a:solidFill>
                <a:latin typeface="+mn-lt"/>
              </a:defRPr>
            </a:lvl6pPr>
            <a:lvl7pPr marL="2971800" lvl="6" indent="-228600" algn="l" rtl="0">
              <a:spcBef>
                <a:spcPct val="20000"/>
              </a:spcBef>
              <a:buFont typeface="Arial"/>
              <a:buChar char="»"/>
              <a:defRPr lang="en-US" sz="1200" dirty="0">
                <a:solidFill>
                  <a:schemeClr val="tx1">
                    <a:lumMod val="50000"/>
                    <a:lumOff val="50000"/>
                  </a:schemeClr>
                </a:solidFill>
                <a:latin typeface="+mn-lt"/>
              </a:defRPr>
            </a:lvl7pPr>
            <a:lvl8pPr marL="3429000" lvl="7" indent="-228600" algn="l" rtl="0">
              <a:spcBef>
                <a:spcPct val="20000"/>
              </a:spcBef>
              <a:buFont typeface="Arial"/>
              <a:buChar char="»"/>
              <a:defRPr lang="en-US" sz="1200" dirty="0">
                <a:solidFill>
                  <a:schemeClr val="tx1">
                    <a:lumMod val="50000"/>
                    <a:lumOff val="50000"/>
                  </a:schemeClr>
                </a:solidFill>
                <a:latin typeface="+mn-lt"/>
              </a:defRPr>
            </a:lvl8pPr>
            <a:lvl9pPr marL="3886200" lvl="8" indent="-228600" algn="l" rtl="0">
              <a:spcBef>
                <a:spcPct val="20000"/>
              </a:spcBef>
              <a:buFont typeface="Arial"/>
              <a:buChar char="»"/>
              <a:defRPr lang="en-US" sz="1200" dirty="0">
                <a:solidFill>
                  <a:schemeClr val="tx1">
                    <a:lumMod val="50000"/>
                    <a:lumOff val="50000"/>
                  </a:schemeClr>
                </a:solidFill>
                <a:latin typeface="+mn-lt"/>
              </a:defRPr>
            </a:lvl9pPr>
          </a:lstStyle>
          <a:p>
            <a:pPr marL="0" indent="0">
              <a:buNone/>
            </a:pPr>
            <a:r>
              <a:rPr lang="en-US" sz="1400" i="1" dirty="0"/>
              <a:t>Same example but now the object will invoke the second method, because an integer parameter have been set.</a:t>
            </a:r>
          </a:p>
          <a:p>
            <a:endParaRPr lang="en-US" sz="1400" i="1" dirty="0"/>
          </a:p>
          <a:p>
            <a:endParaRPr lang="en-US" sz="1400" i="1" dirty="0"/>
          </a:p>
          <a:p>
            <a:pPr marL="0" indent="0">
              <a:buNone/>
            </a:pPr>
            <a:endParaRPr lang="en-US" sz="1400" i="1" dirty="0"/>
          </a:p>
        </p:txBody>
      </p:sp>
      <p:pic>
        <p:nvPicPr>
          <p:cNvPr id="4" name="Picture 3"/>
          <p:cNvPicPr>
            <a:picLocks noChangeAspect="1" noChangeArrowheads="1"/>
          </p:cNvPicPr>
          <p:nvPr/>
        </p:nvPicPr>
        <p:blipFill>
          <a:blip r:embed="rId2"/>
          <a:srcRect r="12612"/>
          <a:stretch>
            <a:fillRect/>
          </a:stretch>
        </p:blipFill>
        <p:spPr>
          <a:xfrm>
            <a:off x="388081" y="819150"/>
            <a:ext cx="3314596" cy="3679143"/>
          </a:xfrm>
          <a:prstGeom prst="rect">
            <a:avLst/>
          </a:prstGeom>
          <a:noFill/>
          <a:ln>
            <a:noFill/>
          </a:ln>
        </p:spPr>
      </p:pic>
      <p:sp>
        <p:nvSpPr>
          <p:cNvPr id="5" name="Rectangle 7"/>
          <p:cNvSpPr/>
          <p:nvPr/>
        </p:nvSpPr>
        <p:spPr>
          <a:xfrm>
            <a:off x="1828800" y="4498292"/>
            <a:ext cx="5411388" cy="461665"/>
          </a:xfrm>
          <a:prstGeom prst="rect">
            <a:avLst/>
          </a:prstGeom>
          <a:effectLst/>
        </p:spPr>
        <p:style>
          <a:lnRef idx="1">
            <a:schemeClr val="accent1"/>
          </a:lnRef>
          <a:fillRef idx="3">
            <a:schemeClr val="accent1"/>
          </a:fillRef>
          <a:effectRef idx="0">
            <a:schemeClr val="accent1"/>
          </a:effectRef>
          <a:fontRef idx="minor">
            <a:schemeClr val="lt1"/>
          </a:fontRef>
        </p:style>
        <p:txBody>
          <a:bodyPr vert="horz" wrap="square" rtlCol="0">
            <a:spAutoFit/>
          </a:bodyPr>
          <a:lstStyle/>
          <a:p>
            <a:r>
              <a:rPr lang="en-US" sz="2400" i="1" dirty="0"/>
              <a:t>This is called Method Overloading</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13">
    <p:spTree>
      <p:nvGrpSpPr>
        <p:cNvPr id="1" name=""/>
        <p:cNvGrpSpPr/>
        <p:nvPr/>
      </p:nvGrpSpPr>
      <p:grpSpPr>
        <a:xfrm>
          <a:off x="0" y="0"/>
          <a:ext cx="0" cy="0"/>
          <a:chOff x="0" y="0"/>
          <a:chExt cx="0" cy="0"/>
        </a:xfrm>
      </p:grpSpPr>
      <p:sp>
        <p:nvSpPr>
          <p:cNvPr id="2" name="TextBox 1"/>
          <p:cNvSpPr txBox="1"/>
          <p:nvPr/>
        </p:nvSpPr>
        <p:spPr>
          <a:xfrm>
            <a:off x="381000" y="173831"/>
            <a:ext cx="3528392" cy="369332"/>
          </a:xfrm>
          <a:prstGeom prst="rect">
            <a:avLst/>
          </a:prstGeom>
          <a:noFill/>
        </p:spPr>
        <p:txBody>
          <a:bodyPr vert="horz" wrap="square" rtlCol="0">
            <a:spAutoFit/>
          </a:bodyPr>
          <a:lstStyle/>
          <a:p>
            <a:r>
              <a:rPr lang="en-US" b="1" i="1" dirty="0">
                <a:latin typeface="+mn-lt"/>
              </a:rPr>
              <a:t>Case 3 example 1:</a:t>
            </a:r>
          </a:p>
        </p:txBody>
      </p:sp>
      <p:sp>
        <p:nvSpPr>
          <p:cNvPr id="3" name="Content Placeholder 2"/>
          <p:cNvSpPr txBox="1"/>
          <p:nvPr/>
        </p:nvSpPr>
        <p:spPr>
          <a:xfrm>
            <a:off x="5029200" y="1657350"/>
            <a:ext cx="3214541" cy="1143000"/>
          </a:xfrm>
          <a:prstGeom prst="rect">
            <a:avLst/>
          </a:prstGeom>
          <a:effectLst/>
        </p:spPr>
        <p:style>
          <a:lnRef idx="2">
            <a:schemeClr val="accent6"/>
          </a:lnRef>
          <a:fillRef idx="1">
            <a:schemeClr val="lt1"/>
          </a:fillRef>
          <a:effectRef idx="0">
            <a:schemeClr val="accent1"/>
          </a:effectRef>
          <a:fontRef idx="minor">
            <a:schemeClr val="dk1"/>
          </a:fontRef>
        </p:style>
        <p:txBody>
          <a:bodyPr vert="horz" rtlCol="0">
            <a:normAutofit lnSpcReduction="10000"/>
          </a:bodyPr>
          <a:lstStyle>
            <a:lvl1pPr marL="342900" lvl="0" indent="-342900" algn="l" rtl="0">
              <a:spcBef>
                <a:spcPts val="1200"/>
              </a:spcBef>
              <a:buFont typeface="Arial"/>
              <a:buChar char="•"/>
              <a:defRPr lang="en-US" sz="1800" dirty="0">
                <a:solidFill>
                  <a:schemeClr val="tx1">
                    <a:lumMod val="65000"/>
                    <a:lumOff val="35000"/>
                  </a:schemeClr>
                </a:solidFill>
                <a:latin typeface="+mn-lt"/>
              </a:defRPr>
            </a:lvl1pPr>
            <a:lvl2pPr marL="742950" lvl="1" indent="-285750" algn="l" rtl="0">
              <a:spcBef>
                <a:spcPct val="20000"/>
              </a:spcBef>
              <a:buFont typeface="Arial"/>
              <a:buChar char="–"/>
              <a:defRPr lang="en-US" sz="1400" dirty="0">
                <a:solidFill>
                  <a:schemeClr val="tx1">
                    <a:lumMod val="50000"/>
                    <a:lumOff val="50000"/>
                  </a:schemeClr>
                </a:solidFill>
                <a:latin typeface="+mn-lt"/>
              </a:defRPr>
            </a:lvl2pPr>
            <a:lvl3pPr marL="1143000" lvl="2" indent="-228600" algn="l" rtl="0">
              <a:spcBef>
                <a:spcPct val="20000"/>
              </a:spcBef>
              <a:buFont typeface="Arial"/>
              <a:buChar char="•"/>
              <a:defRPr lang="en-US" sz="1200" dirty="0">
                <a:solidFill>
                  <a:schemeClr val="tx1">
                    <a:lumMod val="50000"/>
                    <a:lumOff val="50000"/>
                  </a:schemeClr>
                </a:solidFill>
                <a:latin typeface="+mn-lt"/>
              </a:defRPr>
            </a:lvl3pPr>
            <a:lvl4pPr marL="1600200" lvl="3" indent="-228600" algn="l" rtl="0">
              <a:spcBef>
                <a:spcPct val="20000"/>
              </a:spcBef>
              <a:buFont typeface="Arial"/>
              <a:buChar char="–"/>
              <a:defRPr lang="en-US" sz="1200" dirty="0">
                <a:solidFill>
                  <a:schemeClr val="tx1">
                    <a:lumMod val="50000"/>
                    <a:lumOff val="50000"/>
                  </a:schemeClr>
                </a:solidFill>
                <a:latin typeface="+mn-lt"/>
              </a:defRPr>
            </a:lvl4pPr>
            <a:lvl5pPr marL="2057400" lvl="4" indent="-228600" algn="l" rtl="0">
              <a:spcBef>
                <a:spcPct val="20000"/>
              </a:spcBef>
              <a:buFont typeface="Arial"/>
              <a:buChar char="»"/>
              <a:defRPr lang="en-US" sz="1200" dirty="0">
                <a:solidFill>
                  <a:schemeClr val="tx1">
                    <a:lumMod val="50000"/>
                    <a:lumOff val="50000"/>
                  </a:schemeClr>
                </a:solidFill>
                <a:latin typeface="+mn-lt"/>
              </a:defRPr>
            </a:lvl5pPr>
            <a:lvl6pPr marL="2514600" lvl="5" indent="-228600" algn="l" rtl="0">
              <a:spcBef>
                <a:spcPct val="20000"/>
              </a:spcBef>
              <a:buFont typeface="Arial"/>
              <a:buChar char="»"/>
              <a:defRPr lang="en-US" sz="1200" dirty="0">
                <a:solidFill>
                  <a:schemeClr val="tx1">
                    <a:lumMod val="50000"/>
                    <a:lumOff val="50000"/>
                  </a:schemeClr>
                </a:solidFill>
                <a:latin typeface="+mn-lt"/>
              </a:defRPr>
            </a:lvl6pPr>
            <a:lvl7pPr marL="2971800" lvl="6" indent="-228600" algn="l" rtl="0">
              <a:spcBef>
                <a:spcPct val="20000"/>
              </a:spcBef>
              <a:buFont typeface="Arial"/>
              <a:buChar char="»"/>
              <a:defRPr lang="en-US" sz="1200" dirty="0">
                <a:solidFill>
                  <a:schemeClr val="tx1">
                    <a:lumMod val="50000"/>
                    <a:lumOff val="50000"/>
                  </a:schemeClr>
                </a:solidFill>
                <a:latin typeface="+mn-lt"/>
              </a:defRPr>
            </a:lvl7pPr>
            <a:lvl8pPr marL="3429000" lvl="7" indent="-228600" algn="l" rtl="0">
              <a:spcBef>
                <a:spcPct val="20000"/>
              </a:spcBef>
              <a:buFont typeface="Arial"/>
              <a:buChar char="»"/>
              <a:defRPr lang="en-US" sz="1200" dirty="0">
                <a:solidFill>
                  <a:schemeClr val="tx1">
                    <a:lumMod val="50000"/>
                    <a:lumOff val="50000"/>
                  </a:schemeClr>
                </a:solidFill>
                <a:latin typeface="+mn-lt"/>
              </a:defRPr>
            </a:lvl8pPr>
            <a:lvl9pPr marL="3886200" lvl="8" indent="-228600" algn="l" rtl="0">
              <a:spcBef>
                <a:spcPct val="20000"/>
              </a:spcBef>
              <a:buFont typeface="Arial"/>
              <a:buChar char="»"/>
              <a:defRPr lang="en-US" sz="1200" dirty="0">
                <a:solidFill>
                  <a:schemeClr val="tx1">
                    <a:lumMod val="50000"/>
                    <a:lumOff val="50000"/>
                  </a:schemeClr>
                </a:solidFill>
                <a:latin typeface="+mn-lt"/>
              </a:defRPr>
            </a:lvl9pPr>
          </a:lstStyle>
          <a:p>
            <a:pPr marL="0" indent="0">
              <a:buNone/>
            </a:pPr>
            <a:r>
              <a:rPr lang="en-US" sz="1400" i="1" dirty="0"/>
              <a:t>In this example,  the </a:t>
            </a:r>
            <a:r>
              <a:rPr lang="en-US" sz="1400" b="1" i="1" dirty="0">
                <a:solidFill>
                  <a:srgbClr val="FF0000"/>
                </a:solidFill>
                <a:latin typeface="+mn-lt"/>
              </a:rPr>
              <a:t>obj</a:t>
            </a:r>
            <a:r>
              <a:rPr lang="en-US" sz="1400" i="1" dirty="0"/>
              <a:t> object will call the behavior of the method jump, because here is just one method defined in class A, and class B take all from the class A. </a:t>
            </a:r>
          </a:p>
        </p:txBody>
      </p:sp>
      <p:pic>
        <p:nvPicPr>
          <p:cNvPr id="4" name="Picture 2"/>
          <p:cNvPicPr>
            <a:picLocks noChangeAspect="1" noChangeArrowheads="1"/>
          </p:cNvPicPr>
          <p:nvPr/>
        </p:nvPicPr>
        <p:blipFill>
          <a:blip r:embed="rId2"/>
          <a:srcRect r="31920"/>
          <a:stretch>
            <a:fillRect/>
          </a:stretch>
        </p:blipFill>
        <p:spPr>
          <a:xfrm>
            <a:off x="457200" y="895350"/>
            <a:ext cx="3468141" cy="3671117"/>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14">
    <p:spTree>
      <p:nvGrpSpPr>
        <p:cNvPr id="1" name=""/>
        <p:cNvGrpSpPr/>
        <p:nvPr/>
      </p:nvGrpSpPr>
      <p:grpSpPr>
        <a:xfrm>
          <a:off x="0" y="0"/>
          <a:ext cx="0" cy="0"/>
          <a:chOff x="0" y="0"/>
          <a:chExt cx="0" cy="0"/>
        </a:xfrm>
      </p:grpSpPr>
      <p:sp>
        <p:nvSpPr>
          <p:cNvPr id="2" name="TextBox 1"/>
          <p:cNvSpPr txBox="1"/>
          <p:nvPr/>
        </p:nvSpPr>
        <p:spPr>
          <a:xfrm>
            <a:off x="381000" y="173831"/>
            <a:ext cx="3528392" cy="369332"/>
          </a:xfrm>
          <a:prstGeom prst="rect">
            <a:avLst/>
          </a:prstGeom>
          <a:noFill/>
        </p:spPr>
        <p:txBody>
          <a:bodyPr vert="horz" wrap="square" rtlCol="0">
            <a:spAutoFit/>
          </a:bodyPr>
          <a:lstStyle/>
          <a:p>
            <a:r>
              <a:rPr lang="en-US" b="1" i="1" dirty="0">
                <a:latin typeface="+mn-lt"/>
              </a:rPr>
              <a:t>Case 3 example 2:</a:t>
            </a:r>
          </a:p>
        </p:txBody>
      </p:sp>
      <p:sp>
        <p:nvSpPr>
          <p:cNvPr id="3" name="Content Placeholder 2"/>
          <p:cNvSpPr txBox="1"/>
          <p:nvPr/>
        </p:nvSpPr>
        <p:spPr>
          <a:xfrm>
            <a:off x="5029200" y="1657350"/>
            <a:ext cx="3214541" cy="1143000"/>
          </a:xfrm>
          <a:prstGeom prst="rect">
            <a:avLst/>
          </a:prstGeom>
          <a:effectLst/>
        </p:spPr>
        <p:style>
          <a:lnRef idx="2">
            <a:schemeClr val="accent6"/>
          </a:lnRef>
          <a:fillRef idx="1">
            <a:schemeClr val="lt1"/>
          </a:fillRef>
          <a:effectRef idx="0">
            <a:schemeClr val="accent1"/>
          </a:effectRef>
          <a:fontRef idx="minor">
            <a:schemeClr val="dk1"/>
          </a:fontRef>
        </p:style>
        <p:txBody>
          <a:bodyPr vert="horz" rtlCol="0">
            <a:normAutofit/>
          </a:bodyPr>
          <a:lstStyle>
            <a:lvl1pPr marL="342900" lvl="0" indent="-342900" algn="l" rtl="0">
              <a:spcBef>
                <a:spcPts val="1200"/>
              </a:spcBef>
              <a:buFont typeface="Arial"/>
              <a:buChar char="•"/>
              <a:defRPr lang="en-US" sz="1800" dirty="0">
                <a:solidFill>
                  <a:schemeClr val="tx1">
                    <a:lumMod val="65000"/>
                    <a:lumOff val="35000"/>
                  </a:schemeClr>
                </a:solidFill>
                <a:latin typeface="+mn-lt"/>
              </a:defRPr>
            </a:lvl1pPr>
            <a:lvl2pPr marL="742950" lvl="1" indent="-285750" algn="l" rtl="0">
              <a:spcBef>
                <a:spcPct val="20000"/>
              </a:spcBef>
              <a:buFont typeface="Arial"/>
              <a:buChar char="–"/>
              <a:defRPr lang="en-US" sz="1400" dirty="0">
                <a:solidFill>
                  <a:schemeClr val="tx1">
                    <a:lumMod val="50000"/>
                    <a:lumOff val="50000"/>
                  </a:schemeClr>
                </a:solidFill>
                <a:latin typeface="+mn-lt"/>
              </a:defRPr>
            </a:lvl2pPr>
            <a:lvl3pPr marL="1143000" lvl="2" indent="-228600" algn="l" rtl="0">
              <a:spcBef>
                <a:spcPct val="20000"/>
              </a:spcBef>
              <a:buFont typeface="Arial"/>
              <a:buChar char="•"/>
              <a:defRPr lang="en-US" sz="1200" dirty="0">
                <a:solidFill>
                  <a:schemeClr val="tx1">
                    <a:lumMod val="50000"/>
                    <a:lumOff val="50000"/>
                  </a:schemeClr>
                </a:solidFill>
                <a:latin typeface="+mn-lt"/>
              </a:defRPr>
            </a:lvl3pPr>
            <a:lvl4pPr marL="1600200" lvl="3" indent="-228600" algn="l" rtl="0">
              <a:spcBef>
                <a:spcPct val="20000"/>
              </a:spcBef>
              <a:buFont typeface="Arial"/>
              <a:buChar char="–"/>
              <a:defRPr lang="en-US" sz="1200" dirty="0">
                <a:solidFill>
                  <a:schemeClr val="tx1">
                    <a:lumMod val="50000"/>
                    <a:lumOff val="50000"/>
                  </a:schemeClr>
                </a:solidFill>
                <a:latin typeface="+mn-lt"/>
              </a:defRPr>
            </a:lvl4pPr>
            <a:lvl5pPr marL="2057400" lvl="4" indent="-228600" algn="l" rtl="0">
              <a:spcBef>
                <a:spcPct val="20000"/>
              </a:spcBef>
              <a:buFont typeface="Arial"/>
              <a:buChar char="»"/>
              <a:defRPr lang="en-US" sz="1200" dirty="0">
                <a:solidFill>
                  <a:schemeClr val="tx1">
                    <a:lumMod val="50000"/>
                    <a:lumOff val="50000"/>
                  </a:schemeClr>
                </a:solidFill>
                <a:latin typeface="+mn-lt"/>
              </a:defRPr>
            </a:lvl5pPr>
            <a:lvl6pPr marL="2514600" lvl="5" indent="-228600" algn="l" rtl="0">
              <a:spcBef>
                <a:spcPct val="20000"/>
              </a:spcBef>
              <a:buFont typeface="Arial"/>
              <a:buChar char="»"/>
              <a:defRPr lang="en-US" sz="1200" dirty="0">
                <a:solidFill>
                  <a:schemeClr val="tx1">
                    <a:lumMod val="50000"/>
                    <a:lumOff val="50000"/>
                  </a:schemeClr>
                </a:solidFill>
                <a:latin typeface="+mn-lt"/>
              </a:defRPr>
            </a:lvl6pPr>
            <a:lvl7pPr marL="2971800" lvl="6" indent="-228600" algn="l" rtl="0">
              <a:spcBef>
                <a:spcPct val="20000"/>
              </a:spcBef>
              <a:buFont typeface="Arial"/>
              <a:buChar char="»"/>
              <a:defRPr lang="en-US" sz="1200" dirty="0">
                <a:solidFill>
                  <a:schemeClr val="tx1">
                    <a:lumMod val="50000"/>
                    <a:lumOff val="50000"/>
                  </a:schemeClr>
                </a:solidFill>
                <a:latin typeface="+mn-lt"/>
              </a:defRPr>
            </a:lvl7pPr>
            <a:lvl8pPr marL="3429000" lvl="7" indent="-228600" algn="l" rtl="0">
              <a:spcBef>
                <a:spcPct val="20000"/>
              </a:spcBef>
              <a:buFont typeface="Arial"/>
              <a:buChar char="»"/>
              <a:defRPr lang="en-US" sz="1200" dirty="0">
                <a:solidFill>
                  <a:schemeClr val="tx1">
                    <a:lumMod val="50000"/>
                    <a:lumOff val="50000"/>
                  </a:schemeClr>
                </a:solidFill>
                <a:latin typeface="+mn-lt"/>
              </a:defRPr>
            </a:lvl8pPr>
            <a:lvl9pPr marL="3886200" lvl="8" indent="-228600" algn="l" rtl="0">
              <a:spcBef>
                <a:spcPct val="20000"/>
              </a:spcBef>
              <a:buFont typeface="Arial"/>
              <a:buChar char="»"/>
              <a:defRPr lang="en-US" sz="1200" dirty="0">
                <a:solidFill>
                  <a:schemeClr val="tx1">
                    <a:lumMod val="50000"/>
                    <a:lumOff val="50000"/>
                  </a:schemeClr>
                </a:solidFill>
                <a:latin typeface="+mn-lt"/>
              </a:defRPr>
            </a:lvl9pPr>
          </a:lstStyle>
          <a:p>
            <a:pPr marL="0" indent="0">
              <a:buNone/>
            </a:pPr>
            <a:r>
              <a:rPr lang="en-US" sz="1400" i="1" dirty="0"/>
              <a:t>Here in this example, the </a:t>
            </a:r>
            <a:r>
              <a:rPr lang="en-US" sz="1400" b="1" i="1" dirty="0">
                <a:solidFill>
                  <a:srgbClr val="FF0000"/>
                </a:solidFill>
                <a:latin typeface="+mn-lt"/>
              </a:rPr>
              <a:t>obj</a:t>
            </a:r>
            <a:r>
              <a:rPr lang="en-US" sz="1400" i="1" dirty="0"/>
              <a:t>  will take the behavior from the 2nd method jump defined in B class, because now B class has his </a:t>
            </a:r>
            <a:r>
              <a:rPr lang="en-US" sz="1400" i="1" dirty="0" smtClean="0"/>
              <a:t>own </a:t>
            </a:r>
            <a:r>
              <a:rPr lang="en-US" sz="1400" i="1" dirty="0"/>
              <a:t>jump method.</a:t>
            </a:r>
          </a:p>
        </p:txBody>
      </p:sp>
      <p:pic>
        <p:nvPicPr>
          <p:cNvPr id="4" name="Picture 3"/>
          <p:cNvPicPr>
            <a:picLocks noChangeAspect="1" noChangeArrowheads="1"/>
          </p:cNvPicPr>
          <p:nvPr/>
        </p:nvPicPr>
        <p:blipFill>
          <a:blip r:embed="rId2"/>
          <a:stretch>
            <a:fillRect/>
          </a:stretch>
        </p:blipFill>
        <p:spPr>
          <a:xfrm>
            <a:off x="390659" y="758203"/>
            <a:ext cx="2985510" cy="3740090"/>
          </a:xfrm>
          <a:prstGeom prst="rect">
            <a:avLst/>
          </a:prstGeom>
          <a:noFill/>
          <a:ln>
            <a:noFill/>
          </a:ln>
        </p:spPr>
      </p:pic>
      <p:sp>
        <p:nvSpPr>
          <p:cNvPr id="5" name="Rectangle 7"/>
          <p:cNvSpPr/>
          <p:nvPr/>
        </p:nvSpPr>
        <p:spPr>
          <a:xfrm>
            <a:off x="1828800" y="4498292"/>
            <a:ext cx="5411388" cy="461665"/>
          </a:xfrm>
          <a:prstGeom prst="rect">
            <a:avLst/>
          </a:prstGeom>
          <a:effectLst/>
        </p:spPr>
        <p:style>
          <a:lnRef idx="1">
            <a:schemeClr val="accent1"/>
          </a:lnRef>
          <a:fillRef idx="3">
            <a:schemeClr val="accent1"/>
          </a:fillRef>
          <a:effectRef idx="0">
            <a:schemeClr val="accent1"/>
          </a:effectRef>
          <a:fontRef idx="minor">
            <a:schemeClr val="lt1"/>
          </a:fontRef>
        </p:style>
        <p:txBody>
          <a:bodyPr vert="horz" wrap="square" rtlCol="0">
            <a:spAutoFit/>
          </a:bodyPr>
          <a:lstStyle/>
          <a:p>
            <a:r>
              <a:rPr lang="en-US" sz="2400" i="1" dirty="0"/>
              <a:t>This is called Method Overriding</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15">
    <p:spTree>
      <p:nvGrpSpPr>
        <p:cNvPr id="1" name=""/>
        <p:cNvGrpSpPr/>
        <p:nvPr/>
      </p:nvGrpSpPr>
      <p:grpSpPr>
        <a:xfrm>
          <a:off x="0" y="0"/>
          <a:ext cx="0" cy="0"/>
          <a:chOff x="0" y="0"/>
          <a:chExt cx="0" cy="0"/>
        </a:xfrm>
      </p:grpSpPr>
      <p:sp>
        <p:nvSpPr>
          <p:cNvPr id="2" name="TextBox 1"/>
          <p:cNvSpPr txBox="1"/>
          <p:nvPr/>
        </p:nvSpPr>
        <p:spPr>
          <a:xfrm>
            <a:off x="1595914" y="361950"/>
            <a:ext cx="5593432" cy="1246495"/>
          </a:xfrm>
          <a:prstGeom prst="rect">
            <a:avLst/>
          </a:prstGeom>
          <a:noFill/>
        </p:spPr>
        <p:txBody>
          <a:bodyPr vert="horz" wrap="square" rtlCol="0">
            <a:spAutoFit/>
          </a:bodyPr>
          <a:lstStyle/>
          <a:p>
            <a:pPr algn="ctr"/>
            <a:r>
              <a:rPr lang="en-US" sz="2500" b="1" i="1" dirty="0">
                <a:latin typeface="+mn-lt"/>
              </a:rPr>
              <a:t>Method overloading</a:t>
            </a:r>
          </a:p>
          <a:p>
            <a:pPr algn="ctr"/>
            <a:endParaRPr lang="en-US" sz="2500" b="1" i="1" dirty="0">
              <a:latin typeface="+mn-lt"/>
            </a:endParaRPr>
          </a:p>
          <a:p>
            <a:pPr algn="ctr"/>
            <a:r>
              <a:rPr lang="en-US" sz="2500" dirty="0"/>
              <a:t>Same name, different parameters</a:t>
            </a:r>
          </a:p>
        </p:txBody>
      </p:sp>
      <p:sp>
        <p:nvSpPr>
          <p:cNvPr id="3" name="TextBox 2"/>
          <p:cNvSpPr txBox="1"/>
          <p:nvPr/>
        </p:nvSpPr>
        <p:spPr>
          <a:xfrm>
            <a:off x="1017039" y="3029466"/>
            <a:ext cx="6526760" cy="1631216"/>
          </a:xfrm>
          <a:prstGeom prst="rect">
            <a:avLst/>
          </a:prstGeom>
          <a:noFill/>
        </p:spPr>
        <p:txBody>
          <a:bodyPr vert="horz" wrap="square" rtlCol="0">
            <a:spAutoFit/>
          </a:bodyPr>
          <a:lstStyle/>
          <a:p>
            <a:pPr algn="ctr"/>
            <a:r>
              <a:rPr lang="en-US" sz="2500" b="1" i="1" dirty="0">
                <a:latin typeface="+mn-lt"/>
              </a:rPr>
              <a:t>Method overriding</a:t>
            </a:r>
          </a:p>
          <a:p>
            <a:pPr algn="ctr"/>
            <a:endParaRPr lang="en-US" sz="2500" b="1" i="1" dirty="0">
              <a:latin typeface="+mn-lt"/>
            </a:endParaRPr>
          </a:p>
          <a:p>
            <a:pPr algn="ctr"/>
            <a:r>
              <a:rPr lang="en-US" sz="2500" dirty="0"/>
              <a:t>Same name, same parameters but different classes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16">
    <p:spTree>
      <p:nvGrpSpPr>
        <p:cNvPr id="1" name=""/>
        <p:cNvGrpSpPr/>
        <p:nvPr/>
      </p:nvGrpSpPr>
      <p:grpSpPr>
        <a:xfrm>
          <a:off x="0" y="0"/>
          <a:ext cx="0" cy="0"/>
          <a:chOff x="0" y="0"/>
          <a:chExt cx="0" cy="0"/>
        </a:xfrm>
      </p:grpSpPr>
      <p:sp>
        <p:nvSpPr>
          <p:cNvPr id="2" name="Title 1"/>
          <p:cNvSpPr>
            <a:spLocks noGrp="1"/>
          </p:cNvSpPr>
          <p:nvPr>
            <p:ph type="title"/>
          </p:nvPr>
        </p:nvSpPr>
        <p:spPr>
          <a:xfrm>
            <a:off x="486121" y="486821"/>
            <a:ext cx="7842954" cy="643917"/>
          </a:xfrm>
        </p:spPr>
        <p:txBody>
          <a:bodyPr vert="horz" rtlCol="0">
            <a:normAutofit/>
          </a:bodyPr>
          <a:lstStyle/>
          <a:p>
            <a:r>
              <a:rPr lang="en-US" dirty="0"/>
              <a:t>Abstraction</a:t>
            </a:r>
          </a:p>
        </p:txBody>
      </p:sp>
      <p:sp>
        <p:nvSpPr>
          <p:cNvPr id="3" name="Content Placeholder 2"/>
          <p:cNvSpPr>
            <a:spLocks noGrp="1"/>
          </p:cNvSpPr>
          <p:nvPr>
            <p:ph idx="1"/>
          </p:nvPr>
        </p:nvSpPr>
        <p:spPr>
          <a:xfrm>
            <a:off x="429676" y="1593851"/>
            <a:ext cx="8042664" cy="901700"/>
          </a:xfrm>
        </p:spPr>
        <p:txBody>
          <a:bodyPr vert="horz" rtlCol="0">
            <a:normAutofit/>
          </a:bodyPr>
          <a:lstStyle/>
          <a:p>
            <a:pPr marL="0" indent="0">
              <a:buNone/>
            </a:pPr>
            <a:r>
              <a:rPr lang="en-US" sz="1400" b="1" i="1" dirty="0">
                <a:latin typeface="+mn-lt"/>
              </a:rPr>
              <a:t>Abstraction</a:t>
            </a:r>
            <a:r>
              <a:rPr lang="en-US" sz="1400" dirty="0"/>
              <a:t> is a process of hiding the implementation details from the user, only the functionality will be provided to the user. In other words, the user will have the information on what the object does instead of how it does it.</a:t>
            </a:r>
          </a:p>
        </p:txBody>
      </p:sp>
      <p:sp>
        <p:nvSpPr>
          <p:cNvPr id="4" name="Rectangle 3"/>
          <p:cNvSpPr/>
          <p:nvPr/>
        </p:nvSpPr>
        <p:spPr>
          <a:xfrm>
            <a:off x="457200" y="2343150"/>
            <a:ext cx="6019800" cy="369332"/>
          </a:xfrm>
          <a:prstGeom prst="rect">
            <a:avLst/>
          </a:prstGeom>
        </p:spPr>
        <p:txBody>
          <a:bodyPr vert="horz" wrap="square" rtlCol="0">
            <a:spAutoFit/>
          </a:bodyPr>
          <a:lstStyle/>
          <a:p>
            <a:r>
              <a:rPr lang="en-US" b="1" i="1" dirty="0">
                <a:latin typeface="+mn-lt"/>
              </a:rPr>
              <a:t>Defining  abstract class and abstract method:</a:t>
            </a:r>
          </a:p>
        </p:txBody>
      </p:sp>
      <p:pic>
        <p:nvPicPr>
          <p:cNvPr id="5" name="Picture 2"/>
          <p:cNvPicPr>
            <a:picLocks noChangeAspect="1" noChangeArrowheads="1"/>
          </p:cNvPicPr>
          <p:nvPr/>
        </p:nvPicPr>
        <p:blipFill>
          <a:blip r:embed="rId2"/>
          <a:stretch>
            <a:fillRect/>
          </a:stretch>
        </p:blipFill>
        <p:spPr>
          <a:xfrm>
            <a:off x="2057400" y="2996568"/>
            <a:ext cx="5486400" cy="1267012"/>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17">
    <p:spTree>
      <p:nvGrpSpPr>
        <p:cNvPr id="1" name=""/>
        <p:cNvGrpSpPr/>
        <p:nvPr/>
      </p:nvGrpSpPr>
      <p:grpSpPr>
        <a:xfrm>
          <a:off x="0" y="0"/>
          <a:ext cx="0" cy="0"/>
          <a:chOff x="0" y="0"/>
          <a:chExt cx="0" cy="0"/>
        </a:xfrm>
      </p:grpSpPr>
      <p:sp>
        <p:nvSpPr>
          <p:cNvPr id="2" name="Title 1"/>
          <p:cNvSpPr>
            <a:spLocks noGrp="1"/>
          </p:cNvSpPr>
          <p:nvPr>
            <p:ph type="title"/>
          </p:nvPr>
        </p:nvSpPr>
        <p:spPr>
          <a:xfrm>
            <a:off x="486121" y="486821"/>
            <a:ext cx="7842954" cy="643917"/>
          </a:xfrm>
        </p:spPr>
        <p:txBody>
          <a:bodyPr vert="horz" rtlCol="0">
            <a:normAutofit/>
          </a:bodyPr>
          <a:lstStyle/>
          <a:p>
            <a:r>
              <a:rPr lang="en-US" sz="2000" b="1" dirty="0">
                <a:latin typeface="+mn-lt"/>
              </a:rPr>
              <a:t>Things to know about abstract classes</a:t>
            </a:r>
          </a:p>
        </p:txBody>
      </p:sp>
      <p:sp>
        <p:nvSpPr>
          <p:cNvPr id="3" name="Content Placeholder 2"/>
          <p:cNvSpPr>
            <a:spLocks noGrp="1"/>
          </p:cNvSpPr>
          <p:nvPr>
            <p:ph idx="1"/>
          </p:nvPr>
        </p:nvSpPr>
        <p:spPr>
          <a:xfrm>
            <a:off x="429676" y="1593850"/>
            <a:ext cx="8042664" cy="3263899"/>
          </a:xfrm>
        </p:spPr>
        <p:txBody>
          <a:bodyPr vert="horz" rtlCol="0">
            <a:normAutofit/>
          </a:bodyPr>
          <a:lstStyle/>
          <a:p>
            <a:r>
              <a:rPr lang="en-US" sz="1400" dirty="0"/>
              <a:t>1. Abstract classes may or may not contain </a:t>
            </a:r>
            <a:r>
              <a:rPr lang="en-US" sz="1400" i="1" dirty="0"/>
              <a:t>abstract methods</a:t>
            </a:r>
            <a:r>
              <a:rPr lang="en-US" sz="1400" dirty="0"/>
              <a:t>, i.e., methods without body ( public void get(); )</a:t>
            </a:r>
          </a:p>
          <a:p>
            <a:r>
              <a:rPr lang="en-US" sz="1400" dirty="0"/>
              <a:t>2. But, if a class has at least one abstract method, then the class </a:t>
            </a:r>
            <a:r>
              <a:rPr lang="en-US" sz="1400" b="1" dirty="0">
                <a:latin typeface="+mn-lt"/>
              </a:rPr>
              <a:t>must </a:t>
            </a:r>
            <a:r>
              <a:rPr lang="en-US" sz="1400" dirty="0"/>
              <a:t>be declared abstract.</a:t>
            </a:r>
          </a:p>
          <a:p>
            <a:r>
              <a:rPr lang="en-US" sz="1400" dirty="0"/>
              <a:t>3. If a class is declared abstract, it cannot be instantiated.</a:t>
            </a:r>
          </a:p>
          <a:p>
            <a:r>
              <a:rPr lang="en-US" sz="1400" dirty="0"/>
              <a:t>4. To use an abstract class, you have to inherit it from another class, provide implementations to the abstract methods in it.</a:t>
            </a:r>
          </a:p>
          <a:p>
            <a:r>
              <a:rPr lang="en-US" sz="1400" dirty="0"/>
              <a:t>5. If you inherit an abstract class, you have to provide implementations to all the abstract methods in it.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18">
    <p:spTree>
      <p:nvGrpSpPr>
        <p:cNvPr id="1" name=""/>
        <p:cNvGrpSpPr/>
        <p:nvPr/>
      </p:nvGrpSpPr>
      <p:grpSpPr>
        <a:xfrm>
          <a:off x="0" y="0"/>
          <a:ext cx="0" cy="0"/>
          <a:chOff x="0" y="0"/>
          <a:chExt cx="0" cy="0"/>
        </a:xfrm>
      </p:grpSpPr>
      <p:sp>
        <p:nvSpPr>
          <p:cNvPr id="2" name="Rectangle 1"/>
          <p:cNvSpPr/>
          <p:nvPr/>
        </p:nvSpPr>
        <p:spPr>
          <a:xfrm>
            <a:off x="381000" y="285750"/>
            <a:ext cx="1197763" cy="369332"/>
          </a:xfrm>
          <a:prstGeom prst="rect">
            <a:avLst/>
          </a:prstGeom>
        </p:spPr>
        <p:txBody>
          <a:bodyPr vert="horz" wrap="none" rtlCol="0">
            <a:spAutoFit/>
          </a:bodyPr>
          <a:lstStyle/>
          <a:p>
            <a:r>
              <a:rPr lang="en-US" b="1" i="1" dirty="0">
                <a:latin typeface="+mn-lt"/>
              </a:rPr>
              <a:t>Example</a:t>
            </a:r>
            <a:r>
              <a:rPr lang="en-US" dirty="0"/>
              <a:t>:</a:t>
            </a:r>
          </a:p>
        </p:txBody>
      </p:sp>
      <p:pic>
        <p:nvPicPr>
          <p:cNvPr id="3" name="Picture 4"/>
          <p:cNvPicPr>
            <a:picLocks noChangeAspect="1" noChangeArrowheads="1"/>
          </p:cNvPicPr>
          <p:nvPr/>
        </p:nvPicPr>
        <p:blipFill>
          <a:blip r:embed="rId2"/>
          <a:stretch>
            <a:fillRect/>
          </a:stretch>
        </p:blipFill>
        <p:spPr>
          <a:xfrm>
            <a:off x="611561" y="925672"/>
            <a:ext cx="4223853" cy="975443"/>
          </a:xfrm>
          <a:prstGeom prst="rect">
            <a:avLst/>
          </a:prstGeom>
          <a:noFill/>
          <a:ln>
            <a:noFill/>
          </a:ln>
        </p:spPr>
      </p:pic>
      <p:pic>
        <p:nvPicPr>
          <p:cNvPr id="4" name="Picture 5"/>
          <p:cNvPicPr>
            <a:picLocks noChangeAspect="1" noChangeArrowheads="1"/>
          </p:cNvPicPr>
          <p:nvPr/>
        </p:nvPicPr>
        <p:blipFill>
          <a:blip r:embed="rId3"/>
          <a:stretch>
            <a:fillRect/>
          </a:stretch>
        </p:blipFill>
        <p:spPr>
          <a:xfrm>
            <a:off x="611561" y="1918145"/>
            <a:ext cx="5332039" cy="2524677"/>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19">
    <p:spTree>
      <p:nvGrpSpPr>
        <p:cNvPr id="1" name=""/>
        <p:cNvGrpSpPr/>
        <p:nvPr/>
      </p:nvGrpSpPr>
      <p:grpSpPr>
        <a:xfrm>
          <a:off x="0" y="0"/>
          <a:ext cx="0" cy="0"/>
          <a:chOff x="0" y="0"/>
          <a:chExt cx="0" cy="0"/>
        </a:xfrm>
      </p:grpSpPr>
      <p:sp>
        <p:nvSpPr>
          <p:cNvPr id="2" name="Title 1"/>
          <p:cNvSpPr>
            <a:spLocks noGrp="1"/>
          </p:cNvSpPr>
          <p:nvPr>
            <p:ph type="title"/>
          </p:nvPr>
        </p:nvSpPr>
        <p:spPr>
          <a:xfrm>
            <a:off x="486121" y="486821"/>
            <a:ext cx="7842954" cy="643917"/>
          </a:xfrm>
        </p:spPr>
        <p:txBody>
          <a:bodyPr vert="horz" rtlCol="0">
            <a:normAutofit fontScale="90000"/>
          </a:bodyPr>
          <a:lstStyle/>
          <a:p>
            <a:r>
              <a:rPr lang="en-US" dirty="0"/>
              <a:t>                        Composition VS INHERITANCE</a:t>
            </a:r>
          </a:p>
        </p:txBody>
      </p:sp>
      <p:sp>
        <p:nvSpPr>
          <p:cNvPr id="3" name="Content Placeholder 2"/>
          <p:cNvSpPr>
            <a:spLocks noGrp="1"/>
          </p:cNvSpPr>
          <p:nvPr>
            <p:ph idx="1"/>
          </p:nvPr>
        </p:nvSpPr>
        <p:spPr>
          <a:xfrm>
            <a:off x="429676" y="1593850"/>
            <a:ext cx="8042664" cy="3136203"/>
          </a:xfrm>
        </p:spPr>
        <p:txBody>
          <a:bodyPr vert="horz" rtlCol="0">
            <a:normAutofit lnSpcReduction="10000"/>
          </a:bodyPr>
          <a:lstStyle/>
          <a:p>
            <a:pPr marL="342900" indent="-342900"/>
            <a:r>
              <a:rPr lang="en-US" sz="1400" b="1" u="none" dirty="0">
                <a:latin typeface="Rokkitt"/>
              </a:rPr>
              <a:t>Composition over inheritance</a:t>
            </a:r>
            <a:r>
              <a:rPr lang="en-US" sz="1400" dirty="0">
                <a:latin typeface="Rokkitt"/>
              </a:rPr>
              <a:t> (or composite reuse principle) in </a:t>
            </a:r>
            <a:r>
              <a:rPr lang="en-US" sz="1400" b="1" dirty="0" err="1">
                <a:latin typeface="Rokkitt"/>
              </a:rPr>
              <a:t>object-oriented</a:t>
            </a:r>
            <a:r>
              <a:rPr lang="en-US" sz="1400" b="1" dirty="0">
                <a:latin typeface="Rokkitt"/>
              </a:rPr>
              <a:t> programming</a:t>
            </a:r>
            <a:r>
              <a:rPr lang="en-US" sz="1400" dirty="0">
                <a:latin typeface="Rokkitt"/>
              </a:rPr>
              <a:t> (OOP) is the principle that classes should achieve </a:t>
            </a:r>
            <a:r>
              <a:rPr lang="en-US" sz="1400" b="1" dirty="0">
                <a:latin typeface="Rokkitt"/>
              </a:rPr>
              <a:t>polymorphic behavior and code reuse</a:t>
            </a:r>
            <a:r>
              <a:rPr lang="en-US" sz="1400" dirty="0">
                <a:latin typeface="Rokkitt"/>
              </a:rPr>
              <a:t> by their composition (by containing instances of other classes that implement the desired functionality) rather than inheritance from a base or parent class.</a:t>
            </a:r>
          </a:p>
          <a:p>
            <a:pPr marL="342900" indent="-342900"/>
            <a:endParaRPr lang="en-US" sz="1400" dirty="0">
              <a:latin typeface="Rokkitt"/>
            </a:endParaRPr>
          </a:p>
          <a:p>
            <a:pPr marL="342900" indent="-342900"/>
            <a:endParaRPr lang="en-US" sz="1400" dirty="0">
              <a:latin typeface="Rokkitt"/>
            </a:endParaRPr>
          </a:p>
          <a:p>
            <a:pPr marL="342900" indent="-342900"/>
            <a:r>
              <a:rPr lang="en-US" sz="1400" dirty="0"/>
              <a:t>An implementation of composition over inheritance typically begins with the creation of various interfaces representing the behaviors that the system must exhibit. The use of interfaces allows this technique to support the polymorphic behavior that is so valuable in </a:t>
            </a:r>
            <a:r>
              <a:rPr lang="en-US" sz="1400" dirty="0" err="1"/>
              <a:t>object-oriented</a:t>
            </a:r>
            <a:r>
              <a:rPr lang="en-US" sz="1400" dirty="0"/>
              <a:t> programming. </a:t>
            </a:r>
            <a:br>
              <a:rPr lang="en-US" sz="1400" dirty="0"/>
            </a:br>
            <a:r>
              <a:rPr lang="en-US" sz="1400" dirty="0"/>
              <a:t>Classes implementing the identified interfaces are built and added to business domain classes as needed. Thus, system behaviors are realized without inheritance.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2">
    <p:spTree>
      <p:nvGrpSpPr>
        <p:cNvPr id="1" name=""/>
        <p:cNvGrpSpPr/>
        <p:nvPr/>
      </p:nvGrpSpPr>
      <p:grpSpPr>
        <a:xfrm>
          <a:off x="0" y="0"/>
          <a:ext cx="0" cy="0"/>
          <a:chOff x="0" y="0"/>
          <a:chExt cx="0" cy="0"/>
        </a:xfrm>
      </p:grpSpPr>
      <p:sp>
        <p:nvSpPr>
          <p:cNvPr id="2" name="Title 1"/>
          <p:cNvSpPr>
            <a:spLocks noGrp="1"/>
          </p:cNvSpPr>
          <p:nvPr>
            <p:ph type="title"/>
          </p:nvPr>
        </p:nvSpPr>
        <p:spPr>
          <a:xfrm>
            <a:off x="486121" y="486821"/>
            <a:ext cx="7842954" cy="643917"/>
          </a:xfrm>
        </p:spPr>
        <p:txBody>
          <a:bodyPr vert="horz" rtlCol="0">
            <a:normAutofit/>
          </a:bodyPr>
          <a:lstStyle/>
          <a:p>
            <a:pPr algn="ctr"/>
            <a:r>
              <a:rPr lang="en-US" dirty="0"/>
              <a:t>INHERITANCE</a:t>
            </a:r>
          </a:p>
        </p:txBody>
      </p:sp>
      <p:sp>
        <p:nvSpPr>
          <p:cNvPr id="3" name="Content Placeholder 2"/>
          <p:cNvSpPr>
            <a:spLocks noGrp="1"/>
          </p:cNvSpPr>
          <p:nvPr>
            <p:ph idx="1"/>
          </p:nvPr>
        </p:nvSpPr>
        <p:spPr>
          <a:xfrm>
            <a:off x="429676" y="1593850"/>
            <a:ext cx="8042664" cy="3136203"/>
          </a:xfrm>
        </p:spPr>
        <p:txBody>
          <a:bodyPr vert="horz" rtlCol="0">
            <a:normAutofit fontScale="92500" lnSpcReduction="10000"/>
          </a:bodyPr>
          <a:lstStyle/>
          <a:p>
            <a:r>
              <a:rPr lang="en-US" sz="1400" dirty="0"/>
              <a:t>Inheritance can be defined as a process where a class acquires properties (objects and behaviors) of another.  With the use of inheritance the information is made manageable in a hierarchical order.</a:t>
            </a:r>
          </a:p>
          <a:p>
            <a:r>
              <a:rPr lang="en-US" sz="1400" dirty="0"/>
              <a:t>The class which inherits the properties of other is known as subclass (derived class, child class) and the class whose properties are inherited is known as superclass (base class, parent class).</a:t>
            </a:r>
          </a:p>
          <a:p>
            <a:pPr marL="0" indent="0">
              <a:buNone/>
            </a:pPr>
            <a:r>
              <a:rPr lang="en-US" sz="1400" dirty="0"/>
              <a:t>Why use inheritance in java?</a:t>
            </a:r>
          </a:p>
          <a:p>
            <a:pPr>
              <a:buFont typeface="Wingdings"/>
              <a:buChar char=""/>
            </a:pPr>
            <a:r>
              <a:rPr lang="en-US" sz="1400" dirty="0"/>
              <a:t>For Method Overriding (so runtime polymorphism can be achieved).</a:t>
            </a:r>
          </a:p>
          <a:p>
            <a:pPr>
              <a:buFont typeface="Wingdings"/>
              <a:buChar char=""/>
            </a:pPr>
            <a:r>
              <a:rPr lang="en-US" sz="1400" dirty="0"/>
              <a:t>For Code Reusability.</a:t>
            </a:r>
          </a:p>
          <a:p>
            <a:pPr marL="0" indent="0">
              <a:buNone/>
            </a:pPr>
            <a:r>
              <a:rPr lang="en-US" sz="1400" dirty="0"/>
              <a:t> </a:t>
            </a:r>
          </a:p>
          <a:p>
            <a:r>
              <a:rPr lang="en-US" sz="1400" b="1" dirty="0">
                <a:solidFill>
                  <a:srgbClr val="FF0000"/>
                </a:solidFill>
                <a:latin typeface="+mn-lt"/>
              </a:rPr>
              <a:t>extends</a:t>
            </a:r>
            <a:r>
              <a:rPr lang="en-US" sz="1400" dirty="0"/>
              <a:t> is the keyword used to inherit the properties of a class. Following is the syntax of extends keyword.</a:t>
            </a:r>
          </a:p>
          <a:p>
            <a:pPr marL="0" indent="0">
              <a:buNone/>
            </a:pPr>
            <a:endParaRPr lang="en-US" sz="14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20">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rtlCol="0">
            <a:normAutofit fontScale="90000"/>
          </a:bodyPr>
          <a:lstStyle/>
          <a:p>
            <a:r>
              <a:rPr lang="en-US" dirty="0"/>
              <a:t>                    Composition VS INHERITANCE (EXAMPLE)</a:t>
            </a:r>
          </a:p>
        </p:txBody>
      </p:sp>
      <p:pic>
        <p:nvPicPr>
          <p:cNvPr id="3" name="Content Placeholder 2"/>
          <p:cNvPicPr>
            <a:picLocks noGrp="1" noChangeAspect="1"/>
          </p:cNvPicPr>
          <p:nvPr>
            <p:ph idx="1"/>
          </p:nvPr>
        </p:nvPicPr>
        <p:blipFill>
          <a:blip r:link="rId2"/>
          <a:srcRect l="-81820" r="-81820"/>
          <a:stretch>
            <a:fillRect/>
          </a:stretch>
        </p:blipFill>
        <p:spPr>
          <a:xfrm>
            <a:off x="-1907449" y="1204033"/>
            <a:ext cx="12960911" cy="3871473"/>
          </a:xfr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21">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rtlCol="0">
            <a:normAutofit fontScale="90000"/>
          </a:bodyPr>
          <a:lstStyle/>
          <a:p>
            <a:r>
              <a:rPr lang="en-US" dirty="0"/>
              <a:t>                              ALWAYS REMEMBER THAT...</a:t>
            </a:r>
          </a:p>
        </p:txBody>
      </p:sp>
      <p:sp>
        <p:nvSpPr>
          <p:cNvPr id="3" name="Content Placeholder 2"/>
          <p:cNvSpPr>
            <a:spLocks noGrp="1"/>
          </p:cNvSpPr>
          <p:nvPr>
            <p:ph idx="1"/>
          </p:nvPr>
        </p:nvSpPr>
        <p:spPr>
          <a:xfrm>
            <a:off x="429676" y="1335116"/>
            <a:ext cx="6822078" cy="3128933"/>
          </a:xfrm>
        </p:spPr>
        <p:txBody>
          <a:bodyPr vert="horz" rtlCol="0">
            <a:normAutofit fontScale="92500" lnSpcReduction="20000"/>
          </a:bodyPr>
          <a:lstStyle/>
          <a:p>
            <a:r>
              <a:rPr lang="en-US" sz="1600" dirty="0"/>
              <a:t>Multiple inheritance is dangerous if not implemented carefully, as it can lead to </a:t>
            </a:r>
          </a:p>
          <a:p>
            <a:pPr marL="0" indent="0">
              <a:buNone/>
            </a:pPr>
            <a:r>
              <a:rPr lang="en-US" sz="1600" b="1" dirty="0">
                <a:latin typeface="+mn-lt"/>
              </a:rPr>
              <a:t>        the diamond problem.</a:t>
            </a:r>
            <a:br>
              <a:rPr lang="en-US" sz="1600" b="1" dirty="0">
                <a:latin typeface="+mn-lt"/>
              </a:rPr>
            </a:br>
            <a:endParaRPr lang="en-US" sz="1600" b="1" dirty="0">
              <a:latin typeface="+mn-lt"/>
            </a:endParaRPr>
          </a:p>
          <a:p>
            <a:pPr marL="342900" indent="-342900"/>
            <a:r>
              <a:rPr lang="en-US" sz="1200" dirty="0">
                <a:latin typeface="+mn-lt"/>
              </a:rPr>
              <a:t>The </a:t>
            </a:r>
            <a:r>
              <a:rPr lang="en-US" sz="1200" b="1" dirty="0">
                <a:latin typeface="+mn-lt"/>
              </a:rPr>
              <a:t>"diamond problem" </a:t>
            </a:r>
            <a:r>
              <a:rPr lang="en-US" sz="1200" dirty="0">
                <a:latin typeface="+mn-lt"/>
              </a:rPr>
              <a:t>(sometimes referred to as the </a:t>
            </a:r>
            <a:r>
              <a:rPr lang="en-US" sz="1200" b="1" dirty="0">
                <a:latin typeface="+mn-lt"/>
              </a:rPr>
              <a:t>"deadly diamond of death"</a:t>
            </a:r>
            <a:r>
              <a:rPr lang="en-US" sz="1200" dirty="0">
                <a:latin typeface="+mn-lt"/>
              </a:rPr>
              <a:t>) is an ambiguity that arises when two classes B and C inherit from A, and class D inherits from both B and C. If there is a method in A that B and C have overridden, and D does not override it, then which version of the method does D inherit: that of B, or that of C?</a:t>
            </a:r>
          </a:p>
          <a:p>
            <a:pPr marL="342900" indent="-342900"/>
            <a:r>
              <a:rPr lang="en-US" sz="1200" b="1" u="sng" dirty="0">
                <a:latin typeface="+mn-lt"/>
              </a:rPr>
              <a:t>Solution:</a:t>
            </a:r>
          </a:p>
          <a:p>
            <a:pPr marL="0" indent="0">
              <a:buNone/>
            </a:pPr>
            <a:r>
              <a:rPr lang="en-US" sz="1200" b="1" dirty="0">
                <a:latin typeface="+mn-lt"/>
              </a:rPr>
              <a:t>          Java 8 introduces default methods on interfaces. If A,B,C are interfaces, B,C can each provide a different implementation to an abstract method of A, causing the diamond problem. Either class D must reimplement the method (the body of which can simply forward the call to one of the super implementations), or the ambiguity will be rejected as a compile error. </a:t>
            </a:r>
            <a:br>
              <a:rPr lang="en-US" sz="1200" b="1" dirty="0">
                <a:latin typeface="+mn-lt"/>
              </a:rPr>
            </a:br>
            <a:r>
              <a:rPr lang="en-US" sz="1200" b="1" dirty="0">
                <a:latin typeface="+mn-lt"/>
              </a:rPr>
              <a:t>Prior to Java 8, Java was not subject to the Diamond problem risk, as Java does not support multiple inheritance.</a:t>
            </a:r>
          </a:p>
        </p:txBody>
      </p:sp>
      <p:pic>
        <p:nvPicPr>
          <p:cNvPr id="4" name="Picture 3"/>
          <p:cNvPicPr>
            <a:picLocks noChangeAspect="1"/>
          </p:cNvPicPr>
          <p:nvPr/>
        </p:nvPicPr>
        <p:blipFill>
          <a:blip r:link="rId2"/>
          <a:stretch>
            <a:fillRect/>
          </a:stretch>
        </p:blipFill>
        <p:spPr>
          <a:xfrm>
            <a:off x="7200588" y="2379737"/>
            <a:ext cx="1640270" cy="2460405"/>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22">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rtlCol="0">
            <a:normAutofit fontScale="90000"/>
          </a:bodyPr>
          <a:lstStyle/>
          <a:p>
            <a:r>
              <a:rPr lang="en-US" dirty="0"/>
              <a:t>                                   INTERFACES IN JAVA 8</a:t>
            </a:r>
          </a:p>
        </p:txBody>
      </p:sp>
      <p:sp>
        <p:nvSpPr>
          <p:cNvPr id="3" name="Content Placeholder 2"/>
          <p:cNvSpPr>
            <a:spLocks noGrp="1"/>
          </p:cNvSpPr>
          <p:nvPr>
            <p:ph idx="1"/>
          </p:nvPr>
        </p:nvSpPr>
        <p:spPr/>
        <p:txBody>
          <a:bodyPr vert="horz" rtlCol="0"/>
          <a:lstStyle/>
          <a:p>
            <a:r>
              <a:rPr lang="en-US" dirty="0"/>
              <a:t>Java Interface Default Method</a:t>
            </a:r>
          </a:p>
          <a:p>
            <a:r>
              <a:rPr lang="en-US" dirty="0"/>
              <a:t>Java Interface Static Method</a:t>
            </a:r>
          </a:p>
          <a:p>
            <a:r>
              <a:rPr lang="en-US" dirty="0"/>
              <a:t>Java Functional Interfaces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23">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rtlCol="0">
            <a:normAutofit fontScale="90000"/>
          </a:bodyPr>
          <a:lstStyle/>
          <a:p>
            <a:r>
              <a:rPr lang="en-US" dirty="0"/>
              <a:t>                        java interface default method</a:t>
            </a:r>
          </a:p>
        </p:txBody>
      </p:sp>
      <p:pic>
        <p:nvPicPr>
          <p:cNvPr id="3" name="Content Placeholder 2"/>
          <p:cNvPicPr>
            <a:picLocks noGrp="1" noChangeAspect="1"/>
          </p:cNvPicPr>
          <p:nvPr>
            <p:ph idx="1"/>
          </p:nvPr>
        </p:nvPicPr>
        <p:blipFill>
          <a:blip r:embed="rId2"/>
          <a:srcRect t="196" b="196"/>
          <a:stretch>
            <a:fillRect/>
          </a:stretch>
        </p:blipFill>
        <p:spPr>
          <a:xfrm>
            <a:off x="1251674" y="1383841"/>
            <a:ext cx="6457922" cy="2545102"/>
          </a:xfrm>
        </p:spPr>
      </p:pic>
      <p:sp>
        <p:nvSpPr>
          <p:cNvPr id="4" name="TextBox 3"/>
          <p:cNvSpPr txBox="1"/>
          <p:nvPr/>
        </p:nvSpPr>
        <p:spPr>
          <a:xfrm>
            <a:off x="649225" y="4043216"/>
            <a:ext cx="7679850" cy="448495"/>
          </a:xfrm>
          <a:prstGeom prst="rect">
            <a:avLst/>
          </a:prstGeom>
        </p:spPr>
        <p:txBody>
          <a:bodyPr vert="horz" lIns="95250" tIns="47625" rIns="95250" bIns="47625" rtlCol="0">
            <a:spAutoFit/>
          </a:bodyPr>
          <a:lstStyle/>
          <a:p>
            <a:r>
              <a:rPr lang="en-US" sz="1400" dirty="0"/>
              <a:t>For creating a default method in java interface, we need to use “default” keyword with the method signature. </a:t>
            </a:r>
          </a:p>
          <a:p>
            <a:r>
              <a:rPr lang="en-US" sz="1400" dirty="0"/>
              <a:t>Notice that log(String str) is the default method in the Interface1. Now when a class will implement Interface1, it is not mandatory to provide implementation for default methods of interface. This feature will help us in extending interfaces with additional methods, all we need is to provide a default implementation</a:t>
            </a:r>
            <a:r>
              <a:rPr lang="en-US" sz="1200" dirty="0"/>
              <a:t>.</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24">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rtlCol="0">
            <a:normAutofit fontScale="90000"/>
          </a:bodyPr>
          <a:lstStyle/>
          <a:p>
            <a:r>
              <a:rPr lang="en-US" dirty="0"/>
              <a:t>                       java interface default method</a:t>
            </a:r>
          </a:p>
        </p:txBody>
      </p:sp>
      <p:sp>
        <p:nvSpPr>
          <p:cNvPr id="3" name="Content Placeholder 2"/>
          <p:cNvSpPr>
            <a:spLocks noGrp="1"/>
          </p:cNvSpPr>
          <p:nvPr>
            <p:ph idx="1"/>
          </p:nvPr>
        </p:nvSpPr>
        <p:spPr>
          <a:xfrm>
            <a:off x="519428" y="1446276"/>
            <a:ext cx="7828015" cy="2870199"/>
          </a:xfrm>
        </p:spPr>
        <p:txBody>
          <a:bodyPr vert="horz" rtlCol="0">
            <a:normAutofit fontScale="85000" lnSpcReduction="10000"/>
          </a:bodyPr>
          <a:lstStyle/>
          <a:p>
            <a:r>
              <a:rPr lang="en-US" dirty="0"/>
              <a:t>If a class is implementing two interfaces and doesn’t implement the common default method, compiler can’t decide which one to chose.</a:t>
            </a:r>
          </a:p>
          <a:p>
            <a:r>
              <a:rPr lang="en-US" dirty="0"/>
              <a:t>Extending multiple interfaces are an integral part of Java, you will find it in the core java classes as well as in most of the enterprise application and frameworks. So to make sure, this problem won’t occur in interfaces, it’s made mandatory to provide implementation for common default methods of interfaces. </a:t>
            </a:r>
          </a:p>
          <a:p>
            <a:endParaRPr lang="en-US" dirty="0"/>
          </a:p>
          <a:p>
            <a:pPr marL="0" indent="0">
              <a:buNone/>
            </a:pPr>
            <a:r>
              <a:rPr lang="en-US" dirty="0"/>
              <a:t>(Example:) if a class is implementing two interfaces (with the same log() method), it will have to provide implementation for log() method otherwise compiler will throw a compile time error.</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25">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rtlCol="0">
            <a:normAutofit fontScale="90000"/>
          </a:bodyPr>
          <a:lstStyle/>
          <a:p>
            <a:r>
              <a:rPr lang="en-US" dirty="0"/>
              <a:t>                         Java Interface Static Method</a:t>
            </a:r>
          </a:p>
        </p:txBody>
      </p:sp>
      <p:sp>
        <p:nvSpPr>
          <p:cNvPr id="3" name="Content Placeholder 2"/>
          <p:cNvSpPr>
            <a:spLocks noGrp="1"/>
          </p:cNvSpPr>
          <p:nvPr>
            <p:ph idx="1"/>
          </p:nvPr>
        </p:nvSpPr>
        <p:spPr/>
        <p:txBody>
          <a:bodyPr vert="horz" rtlCol="0"/>
          <a:lstStyle/>
          <a:p>
            <a:r>
              <a:rPr lang="en-US" dirty="0"/>
              <a:t>Java interface static method is similar to default method except that we can’t override them in the implementation classes. This feature helps us in avoiding undesired results incase of poor implementation in implementation classes.</a:t>
            </a:r>
          </a:p>
          <a:p>
            <a:endParaRPr lang="en-US" dirty="0"/>
          </a:p>
          <a:p>
            <a:pPr marL="0" indent="0">
              <a:buNone/>
            </a:pPr>
            <a:endParaRPr lang="en-US" dirty="0"/>
          </a:p>
          <a:p>
            <a:pPr marL="0" indent="0">
              <a:buNone/>
            </a:pPr>
            <a:r>
              <a:rPr lang="en-US" dirty="0"/>
              <a:t>  </a:t>
            </a:r>
            <a:br>
              <a:rPr lang="en-US" dirty="0"/>
            </a:br>
            <a:r>
              <a:rPr lang="en-US" dirty="0"/>
              <a:t>      Let's see a comparison! </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26">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rtlCol="0">
            <a:normAutofit fontScale="90000"/>
          </a:bodyPr>
          <a:lstStyle/>
          <a:p>
            <a:r>
              <a:rPr lang="en-US" dirty="0"/>
              <a:t>            Java Interface Static Method (COMPARISON) </a:t>
            </a:r>
          </a:p>
        </p:txBody>
      </p:sp>
      <p:pic>
        <p:nvPicPr>
          <p:cNvPr id="3" name="Content Placeholder 2"/>
          <p:cNvPicPr>
            <a:picLocks noGrp="1" noChangeAspect="1"/>
          </p:cNvPicPr>
          <p:nvPr>
            <p:ph idx="1"/>
          </p:nvPr>
        </p:nvPicPr>
        <p:blipFill>
          <a:blip r:embed="rId2"/>
          <a:srcRect l="-2760" r="-2760"/>
          <a:stretch>
            <a:fillRect/>
          </a:stretch>
        </p:blipFill>
        <p:spPr>
          <a:xfrm>
            <a:off x="-54813" y="1726837"/>
            <a:ext cx="4490688" cy="2719355"/>
          </a:xfrm>
        </p:spPr>
      </p:pic>
      <p:pic>
        <p:nvPicPr>
          <p:cNvPr id="4" name="Picture 3"/>
          <p:cNvPicPr>
            <a:picLocks noChangeAspect="1"/>
          </p:cNvPicPr>
          <p:nvPr/>
        </p:nvPicPr>
        <p:blipFill>
          <a:blip r:embed="rId3"/>
          <a:stretch>
            <a:fillRect/>
          </a:stretch>
        </p:blipFill>
        <p:spPr>
          <a:xfrm>
            <a:off x="4404138" y="1760902"/>
            <a:ext cx="4507680" cy="2645553"/>
          </a:xfrm>
          <a:prstGeom prst="rect">
            <a:avLst/>
          </a:prstGeom>
        </p:spPr>
      </p:pic>
      <p:sp>
        <p:nvSpPr>
          <p:cNvPr id="5" name="TextBox 4"/>
          <p:cNvSpPr txBox="1"/>
          <p:nvPr/>
        </p:nvSpPr>
        <p:spPr>
          <a:xfrm>
            <a:off x="1052302" y="4537030"/>
            <a:ext cx="3235977" cy="357660"/>
          </a:xfrm>
          <a:prstGeom prst="rect">
            <a:avLst/>
          </a:prstGeom>
        </p:spPr>
        <p:txBody>
          <a:bodyPr vert="horz" lIns="95250" tIns="47625" rIns="95250" bIns="47625" rtlCol="0">
            <a:spAutoFit/>
          </a:bodyPr>
          <a:lstStyle/>
          <a:p>
            <a:r>
              <a:rPr lang="en-US" dirty="0"/>
              <a:t>Correct implementation</a:t>
            </a:r>
          </a:p>
        </p:txBody>
      </p:sp>
      <p:sp>
        <p:nvSpPr>
          <p:cNvPr id="6" name="TextBox 5"/>
          <p:cNvSpPr txBox="1"/>
          <p:nvPr/>
        </p:nvSpPr>
        <p:spPr>
          <a:xfrm>
            <a:off x="5474804" y="4551576"/>
            <a:ext cx="3054296" cy="357660"/>
          </a:xfrm>
          <a:prstGeom prst="rect">
            <a:avLst/>
          </a:prstGeom>
        </p:spPr>
        <p:txBody>
          <a:bodyPr vert="horz" lIns="95250" tIns="47625" rIns="95250" bIns="47625" rtlCol="0">
            <a:spAutoFit/>
          </a:bodyPr>
          <a:lstStyle/>
          <a:p>
            <a:r>
              <a:rPr lang="en-US" dirty="0"/>
              <a:t>Incorrect implementation</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27">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rtlCol="0">
            <a:normAutofit fontScale="90000"/>
          </a:bodyPr>
          <a:lstStyle/>
          <a:p>
            <a:r>
              <a:rPr lang="en-US" dirty="0"/>
              <a:t>                          Java Interface Static Method</a:t>
            </a:r>
          </a:p>
        </p:txBody>
      </p:sp>
      <p:sp>
        <p:nvSpPr>
          <p:cNvPr id="3" name="Content Placeholder 2"/>
          <p:cNvSpPr>
            <a:spLocks noGrp="1"/>
          </p:cNvSpPr>
          <p:nvPr>
            <p:ph idx="1"/>
          </p:nvPr>
        </p:nvSpPr>
        <p:spPr/>
        <p:txBody>
          <a:bodyPr vert="horz" rtlCol="0"/>
          <a:lstStyle/>
          <a:p>
            <a:r>
              <a:rPr lang="en-US" sz="1600" dirty="0"/>
              <a:t>Note that </a:t>
            </a:r>
            <a:r>
              <a:rPr lang="en-US" sz="1600" b="1" dirty="0" err="1">
                <a:latin typeface="+mn-lt"/>
              </a:rPr>
              <a:t>isNull</a:t>
            </a:r>
            <a:r>
              <a:rPr lang="en-US" sz="1600" dirty="0"/>
              <a:t>(String str) is a simple class method, it’s not overriding the interface method. For example, if we will add </a:t>
            </a:r>
            <a:r>
              <a:rPr lang="en-US" sz="1600" b="1" dirty="0">
                <a:latin typeface="+mn-lt"/>
              </a:rPr>
              <a:t>@Override</a:t>
            </a:r>
            <a:r>
              <a:rPr lang="en-US" sz="1600" dirty="0"/>
              <a:t> annotation to the </a:t>
            </a:r>
            <a:r>
              <a:rPr lang="en-US" sz="1600" b="1" dirty="0" err="1">
                <a:latin typeface="+mn-lt"/>
              </a:rPr>
              <a:t>isNull</a:t>
            </a:r>
            <a:r>
              <a:rPr lang="en-US" sz="1600" dirty="0"/>
              <a:t>() method, it will result in compiler error.</a:t>
            </a:r>
          </a:p>
          <a:p>
            <a:r>
              <a:rPr lang="en-US" sz="1600" dirty="0"/>
              <a:t>Java interface static method is visible to interface methods only, if we remove the </a:t>
            </a:r>
            <a:r>
              <a:rPr lang="en-US" sz="1600" b="1" dirty="0" err="1">
                <a:latin typeface="+mn-lt"/>
              </a:rPr>
              <a:t>isNull</a:t>
            </a:r>
            <a:r>
              <a:rPr lang="en-US" sz="1600" dirty="0"/>
              <a:t>() method from the </a:t>
            </a:r>
            <a:r>
              <a:rPr lang="en-US" sz="1600" b="1" dirty="0" err="1">
                <a:latin typeface="+mn-lt"/>
              </a:rPr>
              <a:t>MyDataImpl</a:t>
            </a:r>
            <a:r>
              <a:rPr lang="en-US" sz="1600" dirty="0"/>
              <a:t> class, we won’t be able to use it for the </a:t>
            </a:r>
            <a:r>
              <a:rPr lang="en-US" sz="1600" b="1" dirty="0" err="1">
                <a:latin typeface="+mn-lt"/>
              </a:rPr>
              <a:t>MyDataImpl</a:t>
            </a:r>
            <a:r>
              <a:rPr lang="en-US" sz="1600" dirty="0"/>
              <a:t> object. </a:t>
            </a:r>
            <a:br>
              <a:rPr lang="en-US" sz="1600" dirty="0"/>
            </a:br>
            <a:r>
              <a:rPr lang="en-US" sz="1600" dirty="0"/>
              <a:t>However like other static methods, we can use interface static methods using class name. </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28">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rtlCol="0">
            <a:normAutofit fontScale="90000"/>
          </a:bodyPr>
          <a:lstStyle/>
          <a:p>
            <a:r>
              <a:rPr lang="en-US" dirty="0"/>
              <a:t>                            java functional interfaces </a:t>
            </a:r>
          </a:p>
        </p:txBody>
      </p:sp>
      <p:sp>
        <p:nvSpPr>
          <p:cNvPr id="3" name="Content Placeholder 2"/>
          <p:cNvSpPr>
            <a:spLocks noGrp="1"/>
          </p:cNvSpPr>
          <p:nvPr>
            <p:ph idx="1"/>
          </p:nvPr>
        </p:nvSpPr>
        <p:spPr/>
        <p:txBody>
          <a:bodyPr vert="horz" rtlCol="0">
            <a:normAutofit fontScale="92500" lnSpcReduction="10000"/>
          </a:bodyPr>
          <a:lstStyle/>
          <a:p>
            <a:r>
              <a:rPr lang="en-US" sz="1600" dirty="0"/>
              <a:t>An interface with exactly one abstract method is known as </a:t>
            </a:r>
            <a:r>
              <a:rPr lang="en-US" sz="1600" b="1" dirty="0">
                <a:latin typeface="+mn-lt"/>
              </a:rPr>
              <a:t>Functional Interface.</a:t>
            </a:r>
            <a:r>
              <a:rPr lang="en-US" sz="1600" dirty="0"/>
              <a:t>  A new annotation </a:t>
            </a:r>
            <a:r>
              <a:rPr lang="en-US" sz="1600" b="1" dirty="0">
                <a:latin typeface="+mn-lt"/>
              </a:rPr>
              <a:t>@FunctionalInterface</a:t>
            </a:r>
            <a:r>
              <a:rPr lang="en-US" sz="1600" dirty="0"/>
              <a:t> has been introduced to mark an interface as Functional Interface. </a:t>
            </a:r>
            <a:br>
              <a:rPr lang="en-US" sz="1600" dirty="0"/>
            </a:br>
            <a:r>
              <a:rPr lang="en-US" sz="1600" b="1" dirty="0">
                <a:latin typeface="+mn-lt"/>
              </a:rPr>
              <a:t>@FunctionalInterface</a:t>
            </a:r>
            <a:r>
              <a:rPr lang="en-US" sz="1600" dirty="0"/>
              <a:t> annotation is a facility to avoid accidental addition of abstract methods in the functional interfaces (it’s optional but good practice to use it.)  </a:t>
            </a:r>
          </a:p>
          <a:p>
            <a:r>
              <a:rPr lang="en-US" sz="1600" dirty="0"/>
              <a:t>Functional interfaces are long awaited and much sought out feature of Java 8 because it enables us to use lambda expressions to instantiate them. A new package </a:t>
            </a:r>
            <a:r>
              <a:rPr lang="en-US" sz="1600" b="1" dirty="0">
                <a:latin typeface="+mn-lt"/>
              </a:rPr>
              <a:t>java.util.function</a:t>
            </a:r>
            <a:r>
              <a:rPr lang="en-US" sz="1600" dirty="0"/>
              <a:t> with bunch of functional interfaces are added to provide target types for lambda expressions and method references.</a:t>
            </a:r>
            <a:r>
              <a:rPr lang="en-US" dirty="0"/>
              <a:t> </a:t>
            </a:r>
          </a:p>
          <a:p>
            <a:pPr marL="0" indent="0">
              <a:buNone/>
            </a:pPr>
            <a:r>
              <a:rPr lang="en-US" dirty="0"/>
              <a:t>       (An abstract method is a method that is declared, but contains no implementation).</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29">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rtlCol="0">
            <a:normAutofit fontScale="90000"/>
          </a:bodyPr>
          <a:lstStyle/>
          <a:p>
            <a:r>
              <a:rPr lang="en-US" dirty="0"/>
              <a:t>                               The COLLECTION INTERFACE</a:t>
            </a:r>
          </a:p>
        </p:txBody>
      </p:sp>
      <p:sp>
        <p:nvSpPr>
          <p:cNvPr id="3" name="Content Placeholder 2"/>
          <p:cNvSpPr>
            <a:spLocks noGrp="1"/>
          </p:cNvSpPr>
          <p:nvPr>
            <p:ph idx="1"/>
          </p:nvPr>
        </p:nvSpPr>
        <p:spPr/>
        <p:txBody>
          <a:bodyPr vert="horz" rtlCol="0">
            <a:normAutofit fontScale="92500"/>
          </a:bodyPr>
          <a:lstStyle/>
          <a:p>
            <a:r>
              <a:rPr lang="en-US" sz="1400" b="1" dirty="0">
                <a:latin typeface="+mn-lt"/>
              </a:rPr>
              <a:t>A Collection</a:t>
            </a:r>
            <a:r>
              <a:rPr lang="en-US" sz="1400" dirty="0"/>
              <a:t> represents a group of objects, known as its elements. The primary use of the Collection interface is to pass around collections of objects where maximum generality is desired. </a:t>
            </a:r>
          </a:p>
          <a:p>
            <a:r>
              <a:rPr lang="en-US" sz="1400" dirty="0"/>
              <a:t>Suppose, for example, that you have a Collection&lt;String&gt; c, which may be a List, a Set, or another kind of Collection. </a:t>
            </a:r>
            <a:br>
              <a:rPr lang="en-US" sz="1400" dirty="0"/>
            </a:br>
            <a:r>
              <a:rPr lang="en-US" sz="1400" dirty="0"/>
              <a:t>This idiom creates a new </a:t>
            </a:r>
            <a:r>
              <a:rPr lang="en-US" sz="1400" dirty="0" err="1"/>
              <a:t>ArrayList</a:t>
            </a:r>
            <a:r>
              <a:rPr lang="en-US" sz="1400" dirty="0"/>
              <a:t> (an implementation of the List interface), initially containing all the elements in c.  </a:t>
            </a:r>
            <a:br>
              <a:rPr lang="en-US" sz="1400" dirty="0"/>
            </a:br>
            <a:r>
              <a:rPr lang="en-US" sz="1400" dirty="0"/>
              <a:t/>
            </a:r>
            <a:br>
              <a:rPr lang="en-US" sz="1400" dirty="0"/>
            </a:br>
            <a:r>
              <a:rPr lang="en-US" sz="1400" dirty="0"/>
              <a:t>List&lt;String&gt; list = new </a:t>
            </a:r>
            <a:r>
              <a:rPr lang="en-US" sz="1400" dirty="0" err="1"/>
              <a:t>ArrayList</a:t>
            </a:r>
            <a:r>
              <a:rPr lang="en-US" sz="1400" dirty="0"/>
              <a:t>&lt;&gt;(c); </a:t>
            </a:r>
            <a:br>
              <a:rPr lang="en-US" sz="1400" dirty="0"/>
            </a:br>
            <a:endParaRPr lang="en-US" sz="1400" dirty="0"/>
          </a:p>
          <a:p>
            <a:r>
              <a:rPr lang="en-US" sz="1400" dirty="0"/>
              <a:t>The Collection interface contains methods that perform basic operations, such as:</a:t>
            </a:r>
            <a:br>
              <a:rPr lang="en-US" sz="1400" dirty="0"/>
            </a:br>
            <a:r>
              <a:rPr lang="en-US" sz="1400" dirty="0"/>
              <a:t> int size(), boolean </a:t>
            </a:r>
            <a:r>
              <a:rPr lang="en-US" sz="1400" dirty="0" err="1"/>
              <a:t>isEmpty</a:t>
            </a:r>
            <a:r>
              <a:rPr lang="en-US" sz="1400" dirty="0"/>
              <a:t>(), boolean contains(Object element), boolean add(E element), boolean remove(Object element), and Iterator&lt;E&gt; iterator().</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3">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a:stretch>
            <a:fillRect/>
          </a:stretch>
        </p:blipFill>
        <p:spPr>
          <a:xfrm>
            <a:off x="592233" y="2190750"/>
            <a:ext cx="3057525" cy="1571625"/>
          </a:xfrm>
          <a:prstGeom prst="rect">
            <a:avLst/>
          </a:prstGeom>
          <a:noFill/>
          <a:ln>
            <a:noFill/>
          </a:ln>
        </p:spPr>
      </p:pic>
      <p:sp>
        <p:nvSpPr>
          <p:cNvPr id="3" name="Rectangle 7"/>
          <p:cNvSpPr/>
          <p:nvPr/>
        </p:nvSpPr>
        <p:spPr>
          <a:xfrm>
            <a:off x="5105400" y="285750"/>
            <a:ext cx="3147015" cy="369332"/>
          </a:xfrm>
          <a:prstGeom prst="rect">
            <a:avLst/>
          </a:prstGeom>
        </p:spPr>
        <p:txBody>
          <a:bodyPr vert="horz" wrap="none" rtlCol="0">
            <a:spAutoFit/>
          </a:bodyPr>
          <a:lstStyle/>
          <a:p>
            <a:r>
              <a:rPr lang="en-US" b="1" dirty="0">
                <a:solidFill>
                  <a:srgbClr val="0070C0"/>
                </a:solidFill>
                <a:latin typeface="+mn-lt"/>
              </a:rPr>
              <a:t>Type of inheritance in Java</a:t>
            </a:r>
          </a:p>
        </p:txBody>
      </p:sp>
      <p:pic>
        <p:nvPicPr>
          <p:cNvPr id="4" name="Picture 3"/>
          <p:cNvPicPr>
            <a:picLocks noChangeAspect="1" noChangeArrowheads="1"/>
          </p:cNvPicPr>
          <p:nvPr/>
        </p:nvPicPr>
        <p:blipFill>
          <a:blip r:embed="rId3"/>
          <a:stretch>
            <a:fillRect/>
          </a:stretch>
        </p:blipFill>
        <p:spPr>
          <a:xfrm>
            <a:off x="4507480" y="1047750"/>
            <a:ext cx="4342853" cy="3634859"/>
          </a:xfrm>
          <a:prstGeom prst="rect">
            <a:avLst/>
          </a:prstGeom>
          <a:noFill/>
          <a:ln>
            <a:noFill/>
          </a:ln>
        </p:spPr>
      </p:pic>
      <p:sp>
        <p:nvSpPr>
          <p:cNvPr id="5" name="Rectangle 9"/>
          <p:cNvSpPr/>
          <p:nvPr/>
        </p:nvSpPr>
        <p:spPr>
          <a:xfrm>
            <a:off x="533399" y="1200150"/>
            <a:ext cx="3095719" cy="369332"/>
          </a:xfrm>
          <a:prstGeom prst="rect">
            <a:avLst/>
          </a:prstGeom>
        </p:spPr>
        <p:txBody>
          <a:bodyPr vert="horz" wrap="none" rtlCol="0">
            <a:spAutoFit/>
          </a:bodyPr>
          <a:lstStyle/>
          <a:p>
            <a:r>
              <a:rPr lang="en-US" b="1" dirty="0">
                <a:solidFill>
                  <a:srgbClr val="0070C0"/>
                </a:solidFill>
                <a:latin typeface="+mn-lt"/>
              </a:rPr>
              <a:t>S</a:t>
            </a:r>
            <a:r>
              <a:rPr lang="en-US" b="1" i="1" dirty="0">
                <a:solidFill>
                  <a:srgbClr val="0070C0"/>
                </a:solidFill>
                <a:latin typeface="+mn-lt"/>
              </a:rPr>
              <a:t>yntax of Java Inheritance</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30">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rtlCol="0">
            <a:normAutofit fontScale="90000"/>
          </a:bodyPr>
          <a:lstStyle/>
          <a:p>
            <a:r>
              <a:rPr lang="en-US" dirty="0"/>
              <a:t>                                      Cloning (reference)</a:t>
            </a:r>
          </a:p>
        </p:txBody>
      </p:sp>
      <p:sp>
        <p:nvSpPr>
          <p:cNvPr id="3" name="Content Placeholder 2"/>
          <p:cNvSpPr>
            <a:spLocks noGrp="1"/>
          </p:cNvSpPr>
          <p:nvPr>
            <p:ph idx="1"/>
          </p:nvPr>
        </p:nvSpPr>
        <p:spPr/>
        <p:txBody>
          <a:bodyPr vert="horz" rtlCol="0">
            <a:normAutofit fontScale="92500" lnSpcReduction="10000"/>
          </a:bodyPr>
          <a:lstStyle/>
          <a:p>
            <a:r>
              <a:rPr lang="en-US" sz="1600" b="1" dirty="0">
                <a:latin typeface="+mn-lt"/>
              </a:rPr>
              <a:t>clone() </a:t>
            </a:r>
            <a:r>
              <a:rPr lang="en-US" sz="1600" dirty="0"/>
              <a:t>is a method in the Java programming language for object duplication. </a:t>
            </a:r>
            <a:br>
              <a:rPr lang="en-US" sz="1600" dirty="0"/>
            </a:br>
            <a:r>
              <a:rPr lang="en-US" sz="1600" dirty="0"/>
              <a:t>In Java, objects are manipulated through reference variables, and there is no operator for copying an object - the assignment operator duplicates the reference, not the object. The </a:t>
            </a:r>
            <a:r>
              <a:rPr lang="en-US" sz="1600" b="1" dirty="0">
                <a:latin typeface="+mn-lt"/>
              </a:rPr>
              <a:t>clone()</a:t>
            </a:r>
            <a:r>
              <a:rPr lang="en-US" sz="1600" dirty="0"/>
              <a:t> method provides this missing functionality.</a:t>
            </a:r>
          </a:p>
          <a:p>
            <a:r>
              <a:rPr lang="en-US" sz="1600" dirty="0"/>
              <a:t>The syntax for calling clone in Java is (assuming obj is a variable of a class type that has a public clone() method): </a:t>
            </a:r>
            <a:br>
              <a:rPr lang="en-US" sz="1600" dirty="0"/>
            </a:br>
            <a:r>
              <a:rPr lang="en-US" sz="1600" dirty="0"/>
              <a:t/>
            </a:r>
            <a:br>
              <a:rPr lang="en-US" sz="1600" dirty="0"/>
            </a:br>
            <a:r>
              <a:rPr lang="en-US" sz="1600" b="1" dirty="0">
                <a:latin typeface="+mn-lt"/>
              </a:rPr>
              <a:t>Object copy = obj.clone(); </a:t>
            </a:r>
            <a:r>
              <a:rPr lang="en-US" sz="1600" dirty="0"/>
              <a:t/>
            </a:r>
            <a:br>
              <a:rPr lang="en-US" sz="1600" dirty="0"/>
            </a:br>
            <a:r>
              <a:rPr lang="en-US" sz="1600" dirty="0"/>
              <a:t/>
            </a:r>
            <a:br>
              <a:rPr lang="en-US" sz="1600" dirty="0"/>
            </a:br>
            <a:r>
              <a:rPr lang="en-US" sz="1600" dirty="0"/>
              <a:t>or commonly</a:t>
            </a:r>
            <a:br>
              <a:rPr lang="en-US" sz="1600" dirty="0"/>
            </a:br>
            <a:r>
              <a:rPr lang="en-US" sz="1600" dirty="0"/>
              <a:t> </a:t>
            </a:r>
            <a:br>
              <a:rPr lang="en-US" sz="1600" dirty="0"/>
            </a:br>
            <a:r>
              <a:rPr lang="en-US" sz="1600" b="1" dirty="0" err="1">
                <a:latin typeface="+mn-lt"/>
              </a:rPr>
              <a:t>MyClass</a:t>
            </a:r>
            <a:r>
              <a:rPr lang="en-US" sz="1600" b="1" dirty="0">
                <a:latin typeface="+mn-lt"/>
              </a:rPr>
              <a:t> copy = (</a:t>
            </a:r>
            <a:r>
              <a:rPr lang="en-US" sz="1600" b="1" dirty="0" err="1">
                <a:latin typeface="+mn-lt"/>
              </a:rPr>
              <a:t>MyClass</a:t>
            </a:r>
            <a:r>
              <a:rPr lang="en-US" sz="1600" b="1" dirty="0">
                <a:latin typeface="+mn-lt"/>
              </a:rPr>
              <a:t>) obj.clone();</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31">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rtlCol="0">
            <a:normAutofit fontScale="90000"/>
          </a:bodyPr>
          <a:lstStyle/>
          <a:p>
            <a:r>
              <a:rPr lang="en-US" dirty="0"/>
              <a:t>                                      cloning (reference)</a:t>
            </a:r>
          </a:p>
        </p:txBody>
      </p:sp>
      <p:sp>
        <p:nvSpPr>
          <p:cNvPr id="3" name="Content Placeholder 2"/>
          <p:cNvSpPr>
            <a:spLocks noGrp="1"/>
          </p:cNvSpPr>
          <p:nvPr>
            <p:ph idx="1"/>
          </p:nvPr>
        </p:nvSpPr>
        <p:spPr>
          <a:xfrm>
            <a:off x="429676" y="1593850"/>
            <a:ext cx="4551217" cy="2870199"/>
          </a:xfrm>
        </p:spPr>
        <p:txBody>
          <a:bodyPr vert="horz" rtlCol="0">
            <a:normAutofit fontScale="92500" lnSpcReduction="20000"/>
          </a:bodyPr>
          <a:lstStyle/>
          <a:p>
            <a:r>
              <a:rPr lang="en-US" sz="1600" dirty="0"/>
              <a:t>The class Object's clone() method creates and returns a copy of the object, with the same class and with all the fields having the same values. </a:t>
            </a:r>
            <a:br>
              <a:rPr lang="en-US" sz="1600" dirty="0"/>
            </a:br>
            <a:r>
              <a:rPr lang="en-US" sz="1600" dirty="0"/>
              <a:t>However, Object.clone() throws a </a:t>
            </a:r>
            <a:r>
              <a:rPr lang="en-US" sz="1600" b="1" dirty="0" err="1">
                <a:latin typeface="+mn-lt"/>
              </a:rPr>
              <a:t>CloneNotSupportedException</a:t>
            </a:r>
            <a:r>
              <a:rPr lang="en-US" sz="1600" dirty="0"/>
              <a:t> unless the object is an instance of a class that implements the marker interface </a:t>
            </a:r>
            <a:r>
              <a:rPr lang="en-US" sz="1600" b="1" dirty="0" err="1">
                <a:latin typeface="+mn-lt"/>
              </a:rPr>
              <a:t>Cloneable</a:t>
            </a:r>
            <a:r>
              <a:rPr lang="en-US" sz="1600" dirty="0"/>
              <a:t>.</a:t>
            </a:r>
          </a:p>
          <a:p>
            <a:r>
              <a:rPr lang="en-US" sz="1600" dirty="0"/>
              <a:t>The default implementation of Object.clone() performs a </a:t>
            </a:r>
            <a:r>
              <a:rPr lang="en-US" sz="1600" b="1" dirty="0">
                <a:latin typeface="+mn-lt"/>
              </a:rPr>
              <a:t>shallow copy</a:t>
            </a:r>
            <a:r>
              <a:rPr lang="en-US" sz="1600" dirty="0"/>
              <a:t>. When a class desires a </a:t>
            </a:r>
            <a:r>
              <a:rPr lang="en-US" sz="1600" b="1" dirty="0">
                <a:latin typeface="+mn-lt"/>
              </a:rPr>
              <a:t>deep copy </a:t>
            </a:r>
            <a:r>
              <a:rPr lang="en-US" sz="1600" dirty="0"/>
              <a:t>or some other custom behavior, they must perform that in their own clone() method after they obtain the copy from the superclass.</a:t>
            </a:r>
          </a:p>
          <a:p>
            <a:endParaRPr lang="en-US" sz="1600" dirty="0"/>
          </a:p>
        </p:txBody>
      </p:sp>
      <p:pic>
        <p:nvPicPr>
          <p:cNvPr id="4" name="Picture 3"/>
          <p:cNvPicPr>
            <a:picLocks noChangeAspect="1"/>
          </p:cNvPicPr>
          <p:nvPr/>
        </p:nvPicPr>
        <p:blipFill>
          <a:blip r:embed="rId2"/>
          <a:stretch>
            <a:fillRect/>
          </a:stretch>
        </p:blipFill>
        <p:spPr>
          <a:xfrm>
            <a:off x="4980893" y="2000250"/>
            <a:ext cx="3815061" cy="2375537"/>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32">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rtlCol="0">
            <a:normAutofit fontScale="90000"/>
          </a:bodyPr>
          <a:lstStyle/>
          <a:p>
            <a:r>
              <a:rPr lang="en-US" dirty="0"/>
              <a:t>                                    CLONING - DRAWBACKS</a:t>
            </a:r>
          </a:p>
        </p:txBody>
      </p:sp>
      <p:sp>
        <p:nvSpPr>
          <p:cNvPr id="3" name="Content Placeholder 2"/>
          <p:cNvSpPr>
            <a:spLocks noGrp="1"/>
          </p:cNvSpPr>
          <p:nvPr>
            <p:ph idx="1"/>
          </p:nvPr>
        </p:nvSpPr>
        <p:spPr/>
        <p:txBody>
          <a:bodyPr vert="horz" rtlCol="0"/>
          <a:lstStyle/>
          <a:p>
            <a:r>
              <a:rPr lang="en-US" dirty="0"/>
              <a:t>One disadvantage with the design of the clone() method is that the return type of clone() is Object, and needs to be explicitly cast back into the appropriate type. </a:t>
            </a:r>
          </a:p>
          <a:p>
            <a:r>
              <a:rPr lang="en-US" dirty="0"/>
              <a:t>Another disadvantage is that one often cannot access the clone() method on an abstract type. Most interfaces and abstract classes in Java do not specify a public clone() method. </a:t>
            </a:r>
            <a:br>
              <a:rPr lang="en-US" dirty="0"/>
            </a:br>
            <a:r>
              <a:rPr lang="en-US" dirty="0"/>
              <a:t>As a result, often the clone() method can only be used if the actual class of an object is known, which is contrary to the abstraction principle of using the most generic type possible. </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33">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901" y="0"/>
            <a:ext cx="9138408" cy="5143618"/>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4">
    <p:spTree>
      <p:nvGrpSpPr>
        <p:cNvPr id="1" name=""/>
        <p:cNvGrpSpPr/>
        <p:nvPr/>
      </p:nvGrpSpPr>
      <p:grpSpPr>
        <a:xfrm>
          <a:off x="0" y="0"/>
          <a:ext cx="0" cy="0"/>
          <a:chOff x="0" y="0"/>
          <a:chExt cx="0" cy="0"/>
        </a:xfrm>
      </p:grpSpPr>
      <p:sp>
        <p:nvSpPr>
          <p:cNvPr id="2" name="Rectangle 1"/>
          <p:cNvSpPr/>
          <p:nvPr/>
        </p:nvSpPr>
        <p:spPr>
          <a:xfrm>
            <a:off x="152400" y="285750"/>
            <a:ext cx="3236783" cy="369332"/>
          </a:xfrm>
          <a:prstGeom prst="rect">
            <a:avLst/>
          </a:prstGeom>
        </p:spPr>
        <p:txBody>
          <a:bodyPr vert="horz" wrap="none" rtlCol="0">
            <a:spAutoFit/>
          </a:bodyPr>
          <a:lstStyle/>
          <a:p>
            <a:r>
              <a:rPr lang="en-US" b="1" i="1" dirty="0">
                <a:latin typeface="+mn-lt"/>
              </a:rPr>
              <a:t>Single inheritance example:</a:t>
            </a:r>
          </a:p>
        </p:txBody>
      </p:sp>
      <p:pic>
        <p:nvPicPr>
          <p:cNvPr id="3" name="Picture 5"/>
          <p:cNvPicPr>
            <a:picLocks noChangeAspect="1" noChangeArrowheads="1"/>
          </p:cNvPicPr>
          <p:nvPr/>
        </p:nvPicPr>
        <p:blipFill>
          <a:blip r:embed="rId2"/>
          <a:stretch>
            <a:fillRect/>
          </a:stretch>
        </p:blipFill>
        <p:spPr>
          <a:xfrm>
            <a:off x="228601" y="742950"/>
            <a:ext cx="1923885" cy="1066799"/>
          </a:xfrm>
          <a:prstGeom prst="rect">
            <a:avLst/>
          </a:prstGeom>
          <a:noFill/>
          <a:ln>
            <a:noFill/>
          </a:ln>
        </p:spPr>
      </p:pic>
      <p:pic>
        <p:nvPicPr>
          <p:cNvPr id="4" name="Picture 6"/>
          <p:cNvPicPr>
            <a:picLocks noChangeAspect="1" noChangeArrowheads="1"/>
          </p:cNvPicPr>
          <p:nvPr/>
        </p:nvPicPr>
        <p:blipFill>
          <a:blip r:embed="rId3"/>
          <a:stretch>
            <a:fillRect/>
          </a:stretch>
        </p:blipFill>
        <p:spPr>
          <a:xfrm>
            <a:off x="230979" y="1809750"/>
            <a:ext cx="7575135" cy="1903657"/>
          </a:xfrm>
          <a:prstGeom prst="rect">
            <a:avLst/>
          </a:prstGeom>
          <a:noFill/>
          <a:ln>
            <a:noFill/>
          </a:ln>
        </p:spPr>
      </p:pic>
      <p:sp>
        <p:nvSpPr>
          <p:cNvPr id="5" name="Rectangle 3"/>
          <p:cNvSpPr/>
          <p:nvPr/>
        </p:nvSpPr>
        <p:spPr>
          <a:xfrm>
            <a:off x="477121" y="3877746"/>
            <a:ext cx="877162" cy="369332"/>
          </a:xfrm>
          <a:prstGeom prst="rect">
            <a:avLst/>
          </a:prstGeom>
        </p:spPr>
        <p:txBody>
          <a:bodyPr vert="horz" wrap="none" rtlCol="0">
            <a:spAutoFit/>
          </a:bodyPr>
          <a:lstStyle/>
          <a:p>
            <a:r>
              <a:rPr lang="en-US" dirty="0"/>
              <a:t>Output</a:t>
            </a:r>
          </a:p>
        </p:txBody>
      </p:sp>
      <p:pic>
        <p:nvPicPr>
          <p:cNvPr id="6" name="Picture 9"/>
          <p:cNvPicPr>
            <a:picLocks noChangeAspect="1" noChangeArrowheads="1"/>
          </p:cNvPicPr>
          <p:nvPr/>
        </p:nvPicPr>
        <p:blipFill>
          <a:blip r:embed="rId4"/>
          <a:stretch>
            <a:fillRect/>
          </a:stretch>
        </p:blipFill>
        <p:spPr>
          <a:xfrm>
            <a:off x="1602806" y="3867150"/>
            <a:ext cx="2990850" cy="3905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5">
    <p:spTree>
      <p:nvGrpSpPr>
        <p:cNvPr id="1" name=""/>
        <p:cNvGrpSpPr/>
        <p:nvPr/>
      </p:nvGrpSpPr>
      <p:grpSpPr>
        <a:xfrm>
          <a:off x="0" y="0"/>
          <a:ext cx="0" cy="0"/>
          <a:chOff x="0" y="0"/>
          <a:chExt cx="0" cy="0"/>
        </a:xfrm>
      </p:grpSpPr>
      <p:sp>
        <p:nvSpPr>
          <p:cNvPr id="2" name="Rectangle 1"/>
          <p:cNvSpPr/>
          <p:nvPr/>
        </p:nvSpPr>
        <p:spPr>
          <a:xfrm>
            <a:off x="152400" y="285750"/>
            <a:ext cx="3595856" cy="369332"/>
          </a:xfrm>
          <a:prstGeom prst="rect">
            <a:avLst/>
          </a:prstGeom>
        </p:spPr>
        <p:txBody>
          <a:bodyPr vert="horz" wrap="none" rtlCol="0">
            <a:spAutoFit/>
          </a:bodyPr>
          <a:lstStyle/>
          <a:p>
            <a:r>
              <a:rPr lang="en-US" b="1" i="1" dirty="0">
                <a:latin typeface="+mn-lt"/>
              </a:rPr>
              <a:t>Multilevel Inheritance example:</a:t>
            </a:r>
          </a:p>
        </p:txBody>
      </p:sp>
      <p:pic>
        <p:nvPicPr>
          <p:cNvPr id="3" name="Picture 4"/>
          <p:cNvPicPr>
            <a:picLocks noChangeAspect="1" noChangeArrowheads="1"/>
          </p:cNvPicPr>
          <p:nvPr/>
        </p:nvPicPr>
        <p:blipFill>
          <a:blip r:embed="rId2"/>
          <a:stretch>
            <a:fillRect/>
          </a:stretch>
        </p:blipFill>
        <p:spPr>
          <a:xfrm>
            <a:off x="219075" y="1859543"/>
            <a:ext cx="1986565" cy="782209"/>
          </a:xfrm>
          <a:prstGeom prst="rect">
            <a:avLst/>
          </a:prstGeom>
          <a:noFill/>
          <a:ln>
            <a:noFill/>
          </a:ln>
        </p:spPr>
      </p:pic>
      <p:pic>
        <p:nvPicPr>
          <p:cNvPr id="4" name="Picture 5"/>
          <p:cNvPicPr>
            <a:picLocks noChangeAspect="1" noChangeArrowheads="1"/>
          </p:cNvPicPr>
          <p:nvPr/>
        </p:nvPicPr>
        <p:blipFill>
          <a:blip r:embed="rId3"/>
          <a:stretch>
            <a:fillRect/>
          </a:stretch>
        </p:blipFill>
        <p:spPr>
          <a:xfrm>
            <a:off x="5181600" y="1000351"/>
            <a:ext cx="3516293" cy="2727101"/>
          </a:xfrm>
          <a:prstGeom prst="rect">
            <a:avLst/>
          </a:prstGeom>
          <a:noFill/>
          <a:ln>
            <a:noFill/>
          </a:ln>
        </p:spPr>
      </p:pic>
      <p:pic>
        <p:nvPicPr>
          <p:cNvPr id="5" name="Picture 2"/>
          <p:cNvPicPr>
            <a:picLocks noChangeAspect="1" noChangeArrowheads="1"/>
          </p:cNvPicPr>
          <p:nvPr/>
        </p:nvPicPr>
        <p:blipFill>
          <a:blip r:embed="rId4"/>
          <a:srcRect b="21489"/>
          <a:stretch>
            <a:fillRect/>
          </a:stretch>
        </p:blipFill>
        <p:spPr>
          <a:xfrm>
            <a:off x="204049" y="828316"/>
            <a:ext cx="3438526" cy="1031226"/>
          </a:xfrm>
          <a:prstGeom prst="rect">
            <a:avLst/>
          </a:prstGeom>
          <a:noFill/>
          <a:ln>
            <a:noFill/>
          </a:ln>
        </p:spPr>
      </p:pic>
      <p:pic>
        <p:nvPicPr>
          <p:cNvPr id="6" name="Picture 3"/>
          <p:cNvPicPr>
            <a:picLocks noChangeAspect="1" noChangeArrowheads="1"/>
          </p:cNvPicPr>
          <p:nvPr/>
        </p:nvPicPr>
        <p:blipFill>
          <a:blip r:embed="rId5"/>
          <a:stretch>
            <a:fillRect/>
          </a:stretch>
        </p:blipFill>
        <p:spPr>
          <a:xfrm>
            <a:off x="213710" y="1834904"/>
            <a:ext cx="3443891" cy="1057997"/>
          </a:xfrm>
          <a:prstGeom prst="rect">
            <a:avLst/>
          </a:prstGeom>
          <a:noFill/>
          <a:ln>
            <a:noFill/>
          </a:ln>
        </p:spPr>
      </p:pic>
      <p:pic>
        <p:nvPicPr>
          <p:cNvPr id="7" name="Picture 4"/>
          <p:cNvPicPr>
            <a:picLocks noChangeAspect="1" noChangeArrowheads="1"/>
          </p:cNvPicPr>
          <p:nvPr/>
        </p:nvPicPr>
        <p:blipFill>
          <a:blip r:embed="rId2"/>
          <a:stretch>
            <a:fillRect/>
          </a:stretch>
        </p:blipFill>
        <p:spPr>
          <a:xfrm>
            <a:off x="234100" y="2892900"/>
            <a:ext cx="3408475" cy="1342087"/>
          </a:xfrm>
          <a:prstGeom prst="rect">
            <a:avLst/>
          </a:prstGeom>
          <a:noFill/>
          <a:ln>
            <a:noFill/>
          </a:ln>
        </p:spPr>
      </p:pic>
      <p:sp>
        <p:nvSpPr>
          <p:cNvPr id="8" name="Right Arrow 4"/>
          <p:cNvSpPr/>
          <p:nvPr/>
        </p:nvSpPr>
        <p:spPr>
          <a:xfrm>
            <a:off x="3886200" y="2250648"/>
            <a:ext cx="1219200" cy="642253"/>
          </a:xfrm>
          <a:prstGeom prst="rightArrow">
            <a:avLst/>
          </a:prstGeom>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6">
    <p:spTree>
      <p:nvGrpSpPr>
        <p:cNvPr id="1" name=""/>
        <p:cNvGrpSpPr/>
        <p:nvPr/>
      </p:nvGrpSpPr>
      <p:grpSpPr>
        <a:xfrm>
          <a:off x="0" y="0"/>
          <a:ext cx="0" cy="0"/>
          <a:chOff x="0" y="0"/>
          <a:chExt cx="0" cy="0"/>
        </a:xfrm>
      </p:grpSpPr>
      <p:sp>
        <p:nvSpPr>
          <p:cNvPr id="2" name="Rectangle 1"/>
          <p:cNvSpPr/>
          <p:nvPr/>
        </p:nvSpPr>
        <p:spPr>
          <a:xfrm>
            <a:off x="457200" y="285750"/>
            <a:ext cx="2492990" cy="369332"/>
          </a:xfrm>
          <a:prstGeom prst="rect">
            <a:avLst/>
          </a:prstGeom>
        </p:spPr>
        <p:txBody>
          <a:bodyPr vert="horz" wrap="none" rtlCol="0">
            <a:spAutoFit/>
          </a:bodyPr>
          <a:lstStyle/>
          <a:p>
            <a:r>
              <a:rPr lang="en-US" b="1" i="1" dirty="0">
                <a:latin typeface="+mn-lt"/>
              </a:rPr>
              <a:t>Multiple Inheritance :</a:t>
            </a:r>
          </a:p>
        </p:txBody>
      </p:sp>
      <p:sp>
        <p:nvSpPr>
          <p:cNvPr id="3" name="Content Placeholder 2"/>
          <p:cNvSpPr txBox="1"/>
          <p:nvPr/>
        </p:nvSpPr>
        <p:spPr>
          <a:xfrm>
            <a:off x="228600" y="655083"/>
            <a:ext cx="8042664" cy="773668"/>
          </a:xfrm>
          <a:prstGeom prst="rect">
            <a:avLst/>
          </a:prstGeom>
        </p:spPr>
        <p:txBody>
          <a:bodyPr vert="horz" rtlCol="0">
            <a:normAutofit/>
          </a:bodyPr>
          <a:lstStyle>
            <a:lvl1pPr marL="342900" lvl="0" indent="-342900" algn="l" rtl="0">
              <a:spcBef>
                <a:spcPts val="1200"/>
              </a:spcBef>
              <a:buFont typeface="Arial"/>
              <a:buChar char="•"/>
              <a:defRPr lang="en-US" sz="1800" dirty="0">
                <a:solidFill>
                  <a:schemeClr val="tx1">
                    <a:lumMod val="65000"/>
                    <a:lumOff val="35000"/>
                  </a:schemeClr>
                </a:solidFill>
                <a:latin typeface="+mn-lt"/>
              </a:defRPr>
            </a:lvl1pPr>
            <a:lvl2pPr marL="742950" lvl="1" indent="-285750" algn="l" rtl="0">
              <a:spcBef>
                <a:spcPct val="20000"/>
              </a:spcBef>
              <a:buFont typeface="Arial"/>
              <a:buChar char="–"/>
              <a:defRPr lang="en-US" sz="1400" dirty="0">
                <a:solidFill>
                  <a:schemeClr val="tx1">
                    <a:lumMod val="50000"/>
                    <a:lumOff val="50000"/>
                  </a:schemeClr>
                </a:solidFill>
                <a:latin typeface="+mn-lt"/>
              </a:defRPr>
            </a:lvl2pPr>
            <a:lvl3pPr marL="1143000" lvl="2" indent="-228600" algn="l" rtl="0">
              <a:spcBef>
                <a:spcPct val="20000"/>
              </a:spcBef>
              <a:buFont typeface="Arial"/>
              <a:buChar char="•"/>
              <a:defRPr lang="en-US" sz="1200" dirty="0">
                <a:solidFill>
                  <a:schemeClr val="tx1">
                    <a:lumMod val="50000"/>
                    <a:lumOff val="50000"/>
                  </a:schemeClr>
                </a:solidFill>
                <a:latin typeface="+mn-lt"/>
              </a:defRPr>
            </a:lvl3pPr>
            <a:lvl4pPr marL="1600200" lvl="3" indent="-228600" algn="l" rtl="0">
              <a:spcBef>
                <a:spcPct val="20000"/>
              </a:spcBef>
              <a:buFont typeface="Arial"/>
              <a:buChar char="–"/>
              <a:defRPr lang="en-US" sz="1200" dirty="0">
                <a:solidFill>
                  <a:schemeClr val="tx1">
                    <a:lumMod val="50000"/>
                    <a:lumOff val="50000"/>
                  </a:schemeClr>
                </a:solidFill>
                <a:latin typeface="+mn-lt"/>
              </a:defRPr>
            </a:lvl4pPr>
            <a:lvl5pPr marL="2057400" lvl="4" indent="-228600" algn="l" rtl="0">
              <a:spcBef>
                <a:spcPct val="20000"/>
              </a:spcBef>
              <a:buFont typeface="Arial"/>
              <a:buChar char="»"/>
              <a:defRPr lang="en-US" sz="1200" dirty="0">
                <a:solidFill>
                  <a:schemeClr val="tx1">
                    <a:lumMod val="50000"/>
                    <a:lumOff val="50000"/>
                  </a:schemeClr>
                </a:solidFill>
                <a:latin typeface="+mn-lt"/>
              </a:defRPr>
            </a:lvl5pPr>
            <a:lvl6pPr marL="2514600" lvl="5" indent="-228600" algn="l" rtl="0">
              <a:spcBef>
                <a:spcPct val="20000"/>
              </a:spcBef>
              <a:buFont typeface="Arial"/>
              <a:buChar char="»"/>
              <a:defRPr lang="en-US" sz="1200" dirty="0">
                <a:solidFill>
                  <a:schemeClr val="tx1">
                    <a:lumMod val="50000"/>
                    <a:lumOff val="50000"/>
                  </a:schemeClr>
                </a:solidFill>
                <a:latin typeface="+mn-lt"/>
              </a:defRPr>
            </a:lvl6pPr>
            <a:lvl7pPr marL="2971800" lvl="6" indent="-228600" algn="l" rtl="0">
              <a:spcBef>
                <a:spcPct val="20000"/>
              </a:spcBef>
              <a:buFont typeface="Arial"/>
              <a:buChar char="»"/>
              <a:defRPr lang="en-US" sz="1200" dirty="0">
                <a:solidFill>
                  <a:schemeClr val="tx1">
                    <a:lumMod val="50000"/>
                    <a:lumOff val="50000"/>
                  </a:schemeClr>
                </a:solidFill>
                <a:latin typeface="+mn-lt"/>
              </a:defRPr>
            </a:lvl7pPr>
            <a:lvl8pPr marL="3429000" lvl="7" indent="-228600" algn="l" rtl="0">
              <a:spcBef>
                <a:spcPct val="20000"/>
              </a:spcBef>
              <a:buFont typeface="Arial"/>
              <a:buChar char="»"/>
              <a:defRPr lang="en-US" sz="1200" dirty="0">
                <a:solidFill>
                  <a:schemeClr val="tx1">
                    <a:lumMod val="50000"/>
                    <a:lumOff val="50000"/>
                  </a:schemeClr>
                </a:solidFill>
                <a:latin typeface="+mn-lt"/>
              </a:defRPr>
            </a:lvl8pPr>
            <a:lvl9pPr marL="3886200" lvl="8" indent="-228600" algn="l" rtl="0">
              <a:spcBef>
                <a:spcPct val="20000"/>
              </a:spcBef>
              <a:buFont typeface="Arial"/>
              <a:buChar char="»"/>
              <a:defRPr lang="en-US" sz="1200" dirty="0">
                <a:solidFill>
                  <a:schemeClr val="tx1">
                    <a:lumMod val="50000"/>
                    <a:lumOff val="50000"/>
                  </a:schemeClr>
                </a:solidFill>
                <a:latin typeface="+mn-lt"/>
              </a:defRPr>
            </a:lvl9pPr>
          </a:lstStyle>
          <a:p>
            <a:pPr marL="0" indent="0">
              <a:buNone/>
            </a:pPr>
            <a:r>
              <a:rPr lang="en-US" sz="1400" dirty="0"/>
              <a:t>Multiple inheritance is not allowed in Java, because when a class inherits two classes in the same time and those two classes has the same method, the compiler doesn't not know which method its called.</a:t>
            </a:r>
          </a:p>
          <a:p>
            <a:pPr marL="0" indent="0">
              <a:buFont typeface="Arial"/>
              <a:buNone/>
            </a:pPr>
            <a:endParaRPr lang="en-US" sz="1400" dirty="0"/>
          </a:p>
        </p:txBody>
      </p:sp>
      <p:pic>
        <p:nvPicPr>
          <p:cNvPr id="4" name="Picture 2"/>
          <p:cNvPicPr>
            <a:picLocks noChangeAspect="1" noChangeArrowheads="1"/>
          </p:cNvPicPr>
          <p:nvPr/>
        </p:nvPicPr>
        <p:blipFill>
          <a:blip r:embed="rId2"/>
          <a:srcRect b="20978"/>
          <a:stretch>
            <a:fillRect/>
          </a:stretch>
        </p:blipFill>
        <p:spPr>
          <a:xfrm>
            <a:off x="381001" y="1428751"/>
            <a:ext cx="3960000" cy="1254122"/>
          </a:xfrm>
          <a:prstGeom prst="rect">
            <a:avLst/>
          </a:prstGeom>
          <a:noFill/>
          <a:ln>
            <a:noFill/>
          </a:ln>
        </p:spPr>
      </p:pic>
      <p:pic>
        <p:nvPicPr>
          <p:cNvPr id="5" name="Picture 3"/>
          <p:cNvPicPr>
            <a:picLocks noChangeAspect="1" noChangeArrowheads="1"/>
          </p:cNvPicPr>
          <p:nvPr/>
        </p:nvPicPr>
        <p:blipFill>
          <a:blip r:embed="rId3"/>
          <a:srcRect t="18708" b="9970"/>
          <a:stretch>
            <a:fillRect/>
          </a:stretch>
        </p:blipFill>
        <p:spPr>
          <a:xfrm>
            <a:off x="368121" y="2692242"/>
            <a:ext cx="3960000" cy="1022507"/>
          </a:xfrm>
          <a:prstGeom prst="rect">
            <a:avLst/>
          </a:prstGeom>
          <a:noFill/>
          <a:ln>
            <a:noFill/>
          </a:ln>
        </p:spPr>
      </p:pic>
      <p:pic>
        <p:nvPicPr>
          <p:cNvPr id="6" name="Picture 4"/>
          <p:cNvPicPr>
            <a:picLocks noChangeAspect="1" noChangeArrowheads="1"/>
          </p:cNvPicPr>
          <p:nvPr/>
        </p:nvPicPr>
        <p:blipFill>
          <a:blip r:embed="rId4"/>
          <a:srcRect t="15210"/>
          <a:stretch>
            <a:fillRect/>
          </a:stretch>
        </p:blipFill>
        <p:spPr>
          <a:xfrm>
            <a:off x="368119" y="3720121"/>
            <a:ext cx="3960000" cy="128214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7">
    <p:spTree>
      <p:nvGrpSpPr>
        <p:cNvPr id="1" name=""/>
        <p:cNvGrpSpPr/>
        <p:nvPr/>
      </p:nvGrpSpPr>
      <p:grpSpPr>
        <a:xfrm>
          <a:off x="0" y="0"/>
          <a:ext cx="0" cy="0"/>
          <a:chOff x="0" y="0"/>
          <a:chExt cx="0" cy="0"/>
        </a:xfrm>
      </p:grpSpPr>
      <p:sp>
        <p:nvSpPr>
          <p:cNvPr id="2" name="Rectangle 2"/>
          <p:cNvSpPr/>
          <p:nvPr/>
        </p:nvSpPr>
        <p:spPr>
          <a:xfrm>
            <a:off x="457200" y="285750"/>
            <a:ext cx="3890809" cy="369332"/>
          </a:xfrm>
          <a:prstGeom prst="rect">
            <a:avLst/>
          </a:prstGeom>
        </p:spPr>
        <p:txBody>
          <a:bodyPr vert="horz" wrap="none" rtlCol="0">
            <a:spAutoFit/>
          </a:bodyPr>
          <a:lstStyle/>
          <a:p>
            <a:r>
              <a:rPr lang="en-US" b="1" i="1" dirty="0">
                <a:latin typeface="+mn-lt"/>
              </a:rPr>
              <a:t>Invoking Superclass Constructor:</a:t>
            </a:r>
          </a:p>
        </p:txBody>
      </p:sp>
      <p:sp>
        <p:nvSpPr>
          <p:cNvPr id="3" name="Content Placeholder 2"/>
          <p:cNvSpPr txBox="1"/>
          <p:nvPr/>
        </p:nvSpPr>
        <p:spPr>
          <a:xfrm>
            <a:off x="228600" y="655083"/>
            <a:ext cx="8042664" cy="773668"/>
          </a:xfrm>
          <a:prstGeom prst="rect">
            <a:avLst/>
          </a:prstGeom>
        </p:spPr>
        <p:txBody>
          <a:bodyPr vert="horz" rtlCol="0">
            <a:normAutofit/>
          </a:bodyPr>
          <a:lstStyle>
            <a:lvl1pPr marL="342900" lvl="0" indent="-342900" algn="l" rtl="0">
              <a:spcBef>
                <a:spcPts val="1200"/>
              </a:spcBef>
              <a:buFont typeface="Arial"/>
              <a:buChar char="•"/>
              <a:defRPr lang="en-US" sz="1800" dirty="0">
                <a:solidFill>
                  <a:schemeClr val="tx1">
                    <a:lumMod val="65000"/>
                    <a:lumOff val="35000"/>
                  </a:schemeClr>
                </a:solidFill>
                <a:latin typeface="+mn-lt"/>
              </a:defRPr>
            </a:lvl1pPr>
            <a:lvl2pPr marL="742950" lvl="1" indent="-285750" algn="l" rtl="0">
              <a:spcBef>
                <a:spcPct val="20000"/>
              </a:spcBef>
              <a:buFont typeface="Arial"/>
              <a:buChar char="–"/>
              <a:defRPr lang="en-US" sz="1400" dirty="0">
                <a:solidFill>
                  <a:schemeClr val="tx1">
                    <a:lumMod val="50000"/>
                    <a:lumOff val="50000"/>
                  </a:schemeClr>
                </a:solidFill>
                <a:latin typeface="+mn-lt"/>
              </a:defRPr>
            </a:lvl2pPr>
            <a:lvl3pPr marL="1143000" lvl="2" indent="-228600" algn="l" rtl="0">
              <a:spcBef>
                <a:spcPct val="20000"/>
              </a:spcBef>
              <a:buFont typeface="Arial"/>
              <a:buChar char="•"/>
              <a:defRPr lang="en-US" sz="1200" dirty="0">
                <a:solidFill>
                  <a:schemeClr val="tx1">
                    <a:lumMod val="50000"/>
                    <a:lumOff val="50000"/>
                  </a:schemeClr>
                </a:solidFill>
                <a:latin typeface="+mn-lt"/>
              </a:defRPr>
            </a:lvl3pPr>
            <a:lvl4pPr marL="1600200" lvl="3" indent="-228600" algn="l" rtl="0">
              <a:spcBef>
                <a:spcPct val="20000"/>
              </a:spcBef>
              <a:buFont typeface="Arial"/>
              <a:buChar char="–"/>
              <a:defRPr lang="en-US" sz="1200" dirty="0">
                <a:solidFill>
                  <a:schemeClr val="tx1">
                    <a:lumMod val="50000"/>
                    <a:lumOff val="50000"/>
                  </a:schemeClr>
                </a:solidFill>
                <a:latin typeface="+mn-lt"/>
              </a:defRPr>
            </a:lvl4pPr>
            <a:lvl5pPr marL="2057400" lvl="4" indent="-228600" algn="l" rtl="0">
              <a:spcBef>
                <a:spcPct val="20000"/>
              </a:spcBef>
              <a:buFont typeface="Arial"/>
              <a:buChar char="»"/>
              <a:defRPr lang="en-US" sz="1200" dirty="0">
                <a:solidFill>
                  <a:schemeClr val="tx1">
                    <a:lumMod val="50000"/>
                    <a:lumOff val="50000"/>
                  </a:schemeClr>
                </a:solidFill>
                <a:latin typeface="+mn-lt"/>
              </a:defRPr>
            </a:lvl5pPr>
            <a:lvl6pPr marL="2514600" lvl="5" indent="-228600" algn="l" rtl="0">
              <a:spcBef>
                <a:spcPct val="20000"/>
              </a:spcBef>
              <a:buFont typeface="Arial"/>
              <a:buChar char="»"/>
              <a:defRPr lang="en-US" sz="1200" dirty="0">
                <a:solidFill>
                  <a:schemeClr val="tx1">
                    <a:lumMod val="50000"/>
                    <a:lumOff val="50000"/>
                  </a:schemeClr>
                </a:solidFill>
                <a:latin typeface="+mn-lt"/>
              </a:defRPr>
            </a:lvl6pPr>
            <a:lvl7pPr marL="2971800" lvl="6" indent="-228600" algn="l" rtl="0">
              <a:spcBef>
                <a:spcPct val="20000"/>
              </a:spcBef>
              <a:buFont typeface="Arial"/>
              <a:buChar char="»"/>
              <a:defRPr lang="en-US" sz="1200" dirty="0">
                <a:solidFill>
                  <a:schemeClr val="tx1">
                    <a:lumMod val="50000"/>
                    <a:lumOff val="50000"/>
                  </a:schemeClr>
                </a:solidFill>
                <a:latin typeface="+mn-lt"/>
              </a:defRPr>
            </a:lvl7pPr>
            <a:lvl8pPr marL="3429000" lvl="7" indent="-228600" algn="l" rtl="0">
              <a:spcBef>
                <a:spcPct val="20000"/>
              </a:spcBef>
              <a:buFont typeface="Arial"/>
              <a:buChar char="»"/>
              <a:defRPr lang="en-US" sz="1200" dirty="0">
                <a:solidFill>
                  <a:schemeClr val="tx1">
                    <a:lumMod val="50000"/>
                    <a:lumOff val="50000"/>
                  </a:schemeClr>
                </a:solidFill>
                <a:latin typeface="+mn-lt"/>
              </a:defRPr>
            </a:lvl8pPr>
            <a:lvl9pPr marL="3886200" lvl="8" indent="-228600" algn="l" rtl="0">
              <a:spcBef>
                <a:spcPct val="20000"/>
              </a:spcBef>
              <a:buFont typeface="Arial"/>
              <a:buChar char="»"/>
              <a:defRPr lang="en-US" sz="1200" dirty="0">
                <a:solidFill>
                  <a:schemeClr val="tx1">
                    <a:lumMod val="50000"/>
                    <a:lumOff val="50000"/>
                  </a:schemeClr>
                </a:solidFill>
                <a:latin typeface="+mn-lt"/>
              </a:defRPr>
            </a:lvl9pPr>
          </a:lstStyle>
          <a:p>
            <a:pPr marL="0" indent="0">
              <a:buNone/>
            </a:pPr>
            <a:r>
              <a:rPr lang="en-US" sz="1400" dirty="0"/>
              <a:t>If a class is inheriting the properties of another class, the subclass automatically acquires the default constructor of the superclass. But if you want to call a parameterized constructor of the superclass, you need to use the super keyword like </a:t>
            </a:r>
            <a:r>
              <a:rPr lang="en-US" sz="1400" b="1" dirty="0">
                <a:latin typeface="+mn-lt"/>
              </a:rPr>
              <a:t>super(value)</a:t>
            </a:r>
          </a:p>
        </p:txBody>
      </p:sp>
      <p:pic>
        <p:nvPicPr>
          <p:cNvPr id="4" name="Picture 4"/>
          <p:cNvPicPr>
            <a:picLocks noChangeAspect="1" noChangeArrowheads="1"/>
          </p:cNvPicPr>
          <p:nvPr/>
        </p:nvPicPr>
        <p:blipFill>
          <a:blip r:embed="rId2"/>
          <a:stretch>
            <a:fillRect/>
          </a:stretch>
        </p:blipFill>
        <p:spPr>
          <a:xfrm>
            <a:off x="228600" y="1456924"/>
            <a:ext cx="3600000" cy="1627476"/>
          </a:xfrm>
          <a:prstGeom prst="rect">
            <a:avLst/>
          </a:prstGeom>
          <a:noFill/>
          <a:ln>
            <a:noFill/>
          </a:ln>
        </p:spPr>
      </p:pic>
      <p:pic>
        <p:nvPicPr>
          <p:cNvPr id="5" name="Picture 5"/>
          <p:cNvPicPr>
            <a:picLocks noChangeAspect="1" noChangeArrowheads="1"/>
          </p:cNvPicPr>
          <p:nvPr/>
        </p:nvPicPr>
        <p:blipFill>
          <a:blip r:embed="rId3"/>
          <a:srcRect t="11423"/>
          <a:stretch>
            <a:fillRect/>
          </a:stretch>
        </p:blipFill>
        <p:spPr>
          <a:xfrm>
            <a:off x="228600" y="3034661"/>
            <a:ext cx="3600000" cy="1395400"/>
          </a:xfrm>
          <a:prstGeom prst="rect">
            <a:avLst/>
          </a:prstGeom>
          <a:noFill/>
          <a:ln>
            <a:noFill/>
          </a:ln>
        </p:spPr>
      </p:pic>
      <p:pic>
        <p:nvPicPr>
          <p:cNvPr id="6" name="Picture 6"/>
          <p:cNvPicPr>
            <a:picLocks noChangeAspect="1" noChangeArrowheads="1"/>
          </p:cNvPicPr>
          <p:nvPr/>
        </p:nvPicPr>
        <p:blipFill>
          <a:blip r:embed="rId4"/>
          <a:stretch>
            <a:fillRect/>
          </a:stretch>
        </p:blipFill>
        <p:spPr>
          <a:xfrm>
            <a:off x="228600" y="4476750"/>
            <a:ext cx="3600000" cy="38124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8">
    <p:spTree>
      <p:nvGrpSpPr>
        <p:cNvPr id="1" name=""/>
        <p:cNvGrpSpPr/>
        <p:nvPr/>
      </p:nvGrpSpPr>
      <p:grpSpPr>
        <a:xfrm>
          <a:off x="0" y="0"/>
          <a:ext cx="0" cy="0"/>
          <a:chOff x="0" y="0"/>
          <a:chExt cx="0" cy="0"/>
        </a:xfrm>
      </p:grpSpPr>
      <p:sp>
        <p:nvSpPr>
          <p:cNvPr id="2" name="Rectangle 2"/>
          <p:cNvSpPr/>
          <p:nvPr/>
        </p:nvSpPr>
        <p:spPr>
          <a:xfrm>
            <a:off x="419637" y="116378"/>
            <a:ext cx="2364750" cy="369332"/>
          </a:xfrm>
          <a:prstGeom prst="rect">
            <a:avLst/>
          </a:prstGeom>
        </p:spPr>
        <p:txBody>
          <a:bodyPr vert="horz" wrap="none" rtlCol="0">
            <a:spAutoFit/>
          </a:bodyPr>
          <a:lstStyle/>
          <a:p>
            <a:r>
              <a:rPr lang="en-US" b="1" i="1" dirty="0" err="1">
                <a:latin typeface="+mn-lt"/>
              </a:rPr>
              <a:t>HAS-A</a:t>
            </a:r>
            <a:r>
              <a:rPr lang="en-US" b="1" i="1" dirty="0">
                <a:latin typeface="+mn-lt"/>
              </a:rPr>
              <a:t> relationship:</a:t>
            </a:r>
          </a:p>
        </p:txBody>
      </p:sp>
      <p:sp>
        <p:nvSpPr>
          <p:cNvPr id="3" name="Content Placeholder 2"/>
          <p:cNvSpPr txBox="1"/>
          <p:nvPr/>
        </p:nvSpPr>
        <p:spPr>
          <a:xfrm>
            <a:off x="4343400" y="1657350"/>
            <a:ext cx="4156465" cy="2238440"/>
          </a:xfrm>
          <a:prstGeom prst="rect">
            <a:avLst/>
          </a:prstGeom>
        </p:spPr>
        <p:txBody>
          <a:bodyPr vert="horz" rtlCol="0">
            <a:normAutofit fontScale="92500" lnSpcReduction="10000"/>
          </a:bodyPr>
          <a:lstStyle>
            <a:lvl1pPr marL="342900" lvl="0" indent="-342900" algn="l" rtl="0">
              <a:spcBef>
                <a:spcPts val="1200"/>
              </a:spcBef>
              <a:buFont typeface="Arial"/>
              <a:buChar char="•"/>
              <a:defRPr lang="en-US" sz="1800" dirty="0">
                <a:solidFill>
                  <a:schemeClr val="tx1">
                    <a:lumMod val="65000"/>
                    <a:lumOff val="35000"/>
                  </a:schemeClr>
                </a:solidFill>
                <a:latin typeface="+mn-lt"/>
              </a:defRPr>
            </a:lvl1pPr>
            <a:lvl2pPr marL="742950" lvl="1" indent="-285750" algn="l" rtl="0">
              <a:spcBef>
                <a:spcPct val="20000"/>
              </a:spcBef>
              <a:buFont typeface="Arial"/>
              <a:buChar char="–"/>
              <a:defRPr lang="en-US" sz="1400" dirty="0">
                <a:solidFill>
                  <a:schemeClr val="tx1">
                    <a:lumMod val="50000"/>
                    <a:lumOff val="50000"/>
                  </a:schemeClr>
                </a:solidFill>
                <a:latin typeface="+mn-lt"/>
              </a:defRPr>
            </a:lvl2pPr>
            <a:lvl3pPr marL="1143000" lvl="2" indent="-228600" algn="l" rtl="0">
              <a:spcBef>
                <a:spcPct val="20000"/>
              </a:spcBef>
              <a:buFont typeface="Arial"/>
              <a:buChar char="•"/>
              <a:defRPr lang="en-US" sz="1200" dirty="0">
                <a:solidFill>
                  <a:schemeClr val="tx1">
                    <a:lumMod val="50000"/>
                    <a:lumOff val="50000"/>
                  </a:schemeClr>
                </a:solidFill>
                <a:latin typeface="+mn-lt"/>
              </a:defRPr>
            </a:lvl3pPr>
            <a:lvl4pPr marL="1600200" lvl="3" indent="-228600" algn="l" rtl="0">
              <a:spcBef>
                <a:spcPct val="20000"/>
              </a:spcBef>
              <a:buFont typeface="Arial"/>
              <a:buChar char="–"/>
              <a:defRPr lang="en-US" sz="1200" dirty="0">
                <a:solidFill>
                  <a:schemeClr val="tx1">
                    <a:lumMod val="50000"/>
                    <a:lumOff val="50000"/>
                  </a:schemeClr>
                </a:solidFill>
                <a:latin typeface="+mn-lt"/>
              </a:defRPr>
            </a:lvl4pPr>
            <a:lvl5pPr marL="2057400" lvl="4" indent="-228600" algn="l" rtl="0">
              <a:spcBef>
                <a:spcPct val="20000"/>
              </a:spcBef>
              <a:buFont typeface="Arial"/>
              <a:buChar char="»"/>
              <a:defRPr lang="en-US" sz="1200" dirty="0">
                <a:solidFill>
                  <a:schemeClr val="tx1">
                    <a:lumMod val="50000"/>
                    <a:lumOff val="50000"/>
                  </a:schemeClr>
                </a:solidFill>
                <a:latin typeface="+mn-lt"/>
              </a:defRPr>
            </a:lvl5pPr>
            <a:lvl6pPr marL="2514600" lvl="5" indent="-228600" algn="l" rtl="0">
              <a:spcBef>
                <a:spcPct val="20000"/>
              </a:spcBef>
              <a:buFont typeface="Arial"/>
              <a:buChar char="»"/>
              <a:defRPr lang="en-US" sz="1200" dirty="0">
                <a:solidFill>
                  <a:schemeClr val="tx1">
                    <a:lumMod val="50000"/>
                    <a:lumOff val="50000"/>
                  </a:schemeClr>
                </a:solidFill>
                <a:latin typeface="+mn-lt"/>
              </a:defRPr>
            </a:lvl6pPr>
            <a:lvl7pPr marL="2971800" lvl="6" indent="-228600" algn="l" rtl="0">
              <a:spcBef>
                <a:spcPct val="20000"/>
              </a:spcBef>
              <a:buFont typeface="Arial"/>
              <a:buChar char="»"/>
              <a:defRPr lang="en-US" sz="1200" dirty="0">
                <a:solidFill>
                  <a:schemeClr val="tx1">
                    <a:lumMod val="50000"/>
                    <a:lumOff val="50000"/>
                  </a:schemeClr>
                </a:solidFill>
                <a:latin typeface="+mn-lt"/>
              </a:defRPr>
            </a:lvl7pPr>
            <a:lvl8pPr marL="3429000" lvl="7" indent="-228600" algn="l" rtl="0">
              <a:spcBef>
                <a:spcPct val="20000"/>
              </a:spcBef>
              <a:buFont typeface="Arial"/>
              <a:buChar char="»"/>
              <a:defRPr lang="en-US" sz="1200" dirty="0">
                <a:solidFill>
                  <a:schemeClr val="tx1">
                    <a:lumMod val="50000"/>
                    <a:lumOff val="50000"/>
                  </a:schemeClr>
                </a:solidFill>
                <a:latin typeface="+mn-lt"/>
              </a:defRPr>
            </a:lvl8pPr>
            <a:lvl9pPr marL="3886200" lvl="8" indent="-228600" algn="l" rtl="0">
              <a:spcBef>
                <a:spcPct val="20000"/>
              </a:spcBef>
              <a:buFont typeface="Arial"/>
              <a:buChar char="»"/>
              <a:defRPr lang="en-US" sz="1200" dirty="0">
                <a:solidFill>
                  <a:schemeClr val="tx1">
                    <a:lumMod val="50000"/>
                    <a:lumOff val="50000"/>
                  </a:schemeClr>
                </a:solidFill>
                <a:latin typeface="+mn-lt"/>
              </a:defRPr>
            </a:lvl9pPr>
          </a:lstStyle>
          <a:p>
            <a:pPr marL="0" indent="0">
              <a:lnSpc>
                <a:spcPct val="120000"/>
              </a:lnSpc>
              <a:buNone/>
            </a:pPr>
            <a:r>
              <a:rPr lang="en-US" sz="1400" dirty="0"/>
              <a:t>These relationships are mainly based on the usage. This determines whether a certain class </a:t>
            </a:r>
            <a:r>
              <a:rPr lang="en-US" sz="1400" b="1" dirty="0" err="1">
                <a:latin typeface="+mn-lt"/>
              </a:rPr>
              <a:t>HAS-A</a:t>
            </a:r>
            <a:r>
              <a:rPr lang="en-US" sz="1400" dirty="0"/>
              <a:t> certain thing. This relationship helps to reduce duplication of code as well as bugs.</a:t>
            </a:r>
          </a:p>
          <a:p>
            <a:pPr marL="0" indent="0">
              <a:lnSpc>
                <a:spcPct val="120000"/>
              </a:lnSpc>
              <a:buNone/>
            </a:pPr>
            <a:r>
              <a:rPr lang="en-US" sz="1400" dirty="0"/>
              <a:t> Consider a situation, Employee object contains many informations such as id, name, </a:t>
            </a:r>
            <a:r>
              <a:rPr lang="en-US" sz="1400" dirty="0" smtClean="0"/>
              <a:t>email Id </a:t>
            </a:r>
            <a:r>
              <a:rPr lang="en-US" sz="1400" dirty="0"/>
              <a:t>etc. It contains one more object named address, which contains its own informations such as city, state, country, </a:t>
            </a:r>
            <a:r>
              <a:rPr lang="en-US" sz="1400" dirty="0" err="1"/>
              <a:t>zipcode</a:t>
            </a:r>
            <a:r>
              <a:rPr lang="en-US" sz="1400" dirty="0"/>
              <a:t> etc.</a:t>
            </a:r>
          </a:p>
        </p:txBody>
      </p:sp>
      <p:sp>
        <p:nvSpPr>
          <p:cNvPr id="4" name="Rectangle 1"/>
          <p:cNvSpPr/>
          <p:nvPr/>
        </p:nvSpPr>
        <p:spPr>
          <a:xfrm>
            <a:off x="401083" y="514350"/>
            <a:ext cx="867545" cy="276999"/>
          </a:xfrm>
          <a:prstGeom prst="rect">
            <a:avLst/>
          </a:prstGeom>
        </p:spPr>
        <p:txBody>
          <a:bodyPr vert="horz" wrap="none" rtlCol="0">
            <a:spAutoFit/>
          </a:bodyPr>
          <a:lstStyle/>
          <a:p>
            <a:r>
              <a:rPr lang="en-US" sz="1200" b="1" i="1" dirty="0">
                <a:latin typeface="+mn-lt"/>
              </a:rPr>
              <a:t>Example:</a:t>
            </a:r>
          </a:p>
        </p:txBody>
      </p:sp>
      <p:pic>
        <p:nvPicPr>
          <p:cNvPr id="5" name="Picture 2"/>
          <p:cNvPicPr>
            <a:picLocks noChangeAspect="1" noChangeArrowheads="1"/>
          </p:cNvPicPr>
          <p:nvPr/>
        </p:nvPicPr>
        <p:blipFill>
          <a:blip r:embed="rId2"/>
          <a:stretch>
            <a:fillRect/>
          </a:stretch>
        </p:blipFill>
        <p:spPr>
          <a:xfrm>
            <a:off x="361577" y="819150"/>
            <a:ext cx="3985053" cy="1371600"/>
          </a:xfrm>
          <a:prstGeom prst="rect">
            <a:avLst/>
          </a:prstGeom>
          <a:noFill/>
          <a:ln>
            <a:noFill/>
          </a:ln>
        </p:spPr>
      </p:pic>
      <p:pic>
        <p:nvPicPr>
          <p:cNvPr id="6" name="Picture 3"/>
          <p:cNvPicPr>
            <a:picLocks noChangeAspect="1" noChangeArrowheads="1"/>
          </p:cNvPicPr>
          <p:nvPr/>
        </p:nvPicPr>
        <p:blipFill>
          <a:blip r:embed="rId3"/>
          <a:stretch>
            <a:fillRect/>
          </a:stretch>
        </p:blipFill>
        <p:spPr>
          <a:xfrm>
            <a:off x="374252" y="2114550"/>
            <a:ext cx="3969148" cy="287337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9">
    <p:spTree>
      <p:nvGrpSpPr>
        <p:cNvPr id="1" name=""/>
        <p:cNvGrpSpPr/>
        <p:nvPr/>
      </p:nvGrpSpPr>
      <p:grpSpPr>
        <a:xfrm>
          <a:off x="0" y="0"/>
          <a:ext cx="0" cy="0"/>
          <a:chOff x="0" y="0"/>
          <a:chExt cx="0" cy="0"/>
        </a:xfrm>
      </p:grpSpPr>
      <p:sp>
        <p:nvSpPr>
          <p:cNvPr id="2" name="Title 1"/>
          <p:cNvSpPr>
            <a:spLocks noGrp="1"/>
          </p:cNvSpPr>
          <p:nvPr>
            <p:ph type="title"/>
          </p:nvPr>
        </p:nvSpPr>
        <p:spPr>
          <a:xfrm>
            <a:off x="486121" y="486821"/>
            <a:ext cx="7842954" cy="643917"/>
          </a:xfrm>
        </p:spPr>
        <p:txBody>
          <a:bodyPr vert="horz" rtlCol="0">
            <a:normAutofit/>
          </a:bodyPr>
          <a:lstStyle/>
          <a:p>
            <a:pPr algn="ctr"/>
            <a:r>
              <a:rPr lang="en-US" dirty="0"/>
              <a:t>Polymorphism</a:t>
            </a:r>
          </a:p>
        </p:txBody>
      </p:sp>
      <p:sp>
        <p:nvSpPr>
          <p:cNvPr id="3" name="TextBox 4"/>
          <p:cNvSpPr txBox="1"/>
          <p:nvPr/>
        </p:nvSpPr>
        <p:spPr>
          <a:xfrm>
            <a:off x="1219200" y="3028950"/>
            <a:ext cx="2448272" cy="369332"/>
          </a:xfrm>
          <a:prstGeom prst="rect">
            <a:avLst/>
          </a:prstGeom>
          <a:noFill/>
        </p:spPr>
        <p:txBody>
          <a:bodyPr vert="horz" wrap="square" rtlCol="0">
            <a:spAutoFit/>
          </a:bodyPr>
          <a:lstStyle/>
          <a:p>
            <a:pPr algn="ctr"/>
            <a:r>
              <a:rPr lang="en-US" dirty="0"/>
              <a:t>Many</a:t>
            </a:r>
          </a:p>
        </p:txBody>
      </p:sp>
      <p:sp>
        <p:nvSpPr>
          <p:cNvPr id="4" name="TextBox 5"/>
          <p:cNvSpPr txBox="1"/>
          <p:nvPr/>
        </p:nvSpPr>
        <p:spPr>
          <a:xfrm>
            <a:off x="5642461" y="3028950"/>
            <a:ext cx="2448272" cy="369332"/>
          </a:xfrm>
          <a:prstGeom prst="rect">
            <a:avLst/>
          </a:prstGeom>
          <a:noFill/>
        </p:spPr>
        <p:txBody>
          <a:bodyPr vert="horz" wrap="square" rtlCol="0">
            <a:spAutoFit/>
          </a:bodyPr>
          <a:lstStyle/>
          <a:p>
            <a:pPr algn="ctr"/>
            <a:r>
              <a:rPr lang="en-US" dirty="0"/>
              <a:t>Behaviors</a:t>
            </a:r>
          </a:p>
        </p:txBody>
      </p:sp>
      <p:cxnSp>
        <p:nvCxnSpPr>
          <p:cNvPr id="5" name="Straight Arrow Connector 7"/>
          <p:cNvCxnSpPr/>
          <p:nvPr/>
        </p:nvCxnSpPr>
        <p:spPr>
          <a:xfrm flipH="1">
            <a:off x="2667000" y="1428750"/>
            <a:ext cx="1066800" cy="1524000"/>
          </a:xfrm>
          <a:prstGeom prst="line">
            <a:avLst/>
          </a:prstGeom>
          <a:ln>
            <a:tailEnd type="arrow" w="med" len="med"/>
          </a:ln>
        </p:spPr>
        <p:style>
          <a:lnRef idx="1">
            <a:schemeClr val="accent1"/>
          </a:lnRef>
          <a:fillRef idx="0">
            <a:schemeClr val="accent1"/>
          </a:fillRef>
          <a:effectRef idx="0">
            <a:schemeClr val="accent1"/>
          </a:effectRef>
          <a:fontRef idx="minor">
            <a:schemeClr val="tx1"/>
          </a:fontRef>
        </p:style>
      </p:cxnSp>
      <p:cxnSp>
        <p:nvCxnSpPr>
          <p:cNvPr id="6" name="Straight Arrow Connector 9"/>
          <p:cNvCxnSpPr/>
          <p:nvPr/>
        </p:nvCxnSpPr>
        <p:spPr>
          <a:xfrm>
            <a:off x="3733800" y="1428750"/>
            <a:ext cx="2895600" cy="1600200"/>
          </a:xfrm>
          <a:prstGeom prst="line">
            <a:avLst/>
          </a:prstGeom>
          <a:ln>
            <a:tailEnd type="arrow" w="med" len="med"/>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LAYOUT" val="threePicAndTx"/>
</p:tagLst>
</file>

<file path=ppt/tags/tag2.xml><?xml version="1.0" encoding="utf-8"?>
<p:tagLst xmlns:a="http://schemas.openxmlformats.org/drawingml/2006/main" xmlns:r="http://schemas.openxmlformats.org/officeDocument/2006/relationships" xmlns:p="http://schemas.openxmlformats.org/presentationml/2006/main">
  <p:tag name="LAYOUT" val="fourPic"/>
</p:tagLst>
</file>

<file path=ppt/theme/theme1.xml><?xml version="1.0" encoding="utf-8"?>
<a:theme xmlns:a="http://schemas.openxmlformats.org/drawingml/2006/main" name="Pinstripes">
  <a:themeElements>
    <a:clrScheme name="Pinstripes">
      <a:dk1>
        <a:srgbClr val="000000"/>
      </a:dk1>
      <a:lt1>
        <a:srgbClr val="FFFFFF"/>
      </a:lt1>
      <a:dk2>
        <a:srgbClr val="3B1F19"/>
      </a:dk2>
      <a:lt2>
        <a:srgbClr val="FDF3E5"/>
      </a:lt2>
      <a:accent1>
        <a:srgbClr val="76D3DE"/>
      </a:accent1>
      <a:accent2>
        <a:srgbClr val="F4B258"/>
      </a:accent2>
      <a:accent3>
        <a:srgbClr val="EC7D64"/>
      </a:accent3>
      <a:accent4>
        <a:srgbClr val="52CDB5"/>
      </a:accent4>
      <a:accent5>
        <a:srgbClr val="F4D158"/>
      </a:accent5>
      <a:accent6>
        <a:srgbClr val="BB809A"/>
      </a:accent6>
      <a:hlink>
        <a:srgbClr val="76D3DE"/>
      </a:hlink>
      <a:folHlink>
        <a:srgbClr val="BB809A"/>
      </a:folHlink>
    </a:clrScheme>
    <a:fontScheme name="Pinstripes">
      <a:majorFont>
        <a:latin typeface="Rokkitt"/>
        <a:ea typeface=""/>
        <a:cs typeface=""/>
      </a:majorFont>
      <a:minorFont>
        <a:latin typeface="Rokkitt"/>
        <a:ea typeface=""/>
        <a:cs typeface=""/>
      </a:minorFont>
    </a:fontScheme>
    <a:fmtScheme name="Pinstrip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0"/>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a:solidFill>
            <a:schemeClr val="phClr">
              <a:shade val="95000"/>
              <a:satMod val="104999"/>
            </a:schemeClr>
          </a:solidFill>
          <a:prstDash val="solid"/>
        </a:ln>
        <a:ln w="25400" cap="flat">
          <a:solidFill>
            <a:schemeClr val="phClr"/>
          </a:solidFill>
          <a:prstDash val="solid"/>
        </a:ln>
        <a:ln w="38100" cap="flat">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Pinstripes">
  <a:themeElements>
    <a:clrScheme name="Pinstripes">
      <a:dk1>
        <a:srgbClr val="000000"/>
      </a:dk1>
      <a:lt1>
        <a:srgbClr val="FFFFFF"/>
      </a:lt1>
      <a:dk2>
        <a:srgbClr val="3B1F19"/>
      </a:dk2>
      <a:lt2>
        <a:srgbClr val="FDF3E5"/>
      </a:lt2>
      <a:accent1>
        <a:srgbClr val="76D3DE"/>
      </a:accent1>
      <a:accent2>
        <a:srgbClr val="F4B258"/>
      </a:accent2>
      <a:accent3>
        <a:srgbClr val="EC7D64"/>
      </a:accent3>
      <a:accent4>
        <a:srgbClr val="52CDB5"/>
      </a:accent4>
      <a:accent5>
        <a:srgbClr val="F4D158"/>
      </a:accent5>
      <a:accent6>
        <a:srgbClr val="BB809A"/>
      </a:accent6>
      <a:hlink>
        <a:srgbClr val="76D3DE"/>
      </a:hlink>
      <a:folHlink>
        <a:srgbClr val="BB809A"/>
      </a:folHlink>
    </a:clrScheme>
    <a:fontScheme name="Pinstripes">
      <a:majorFont>
        <a:latin typeface="Rokkitt"/>
        <a:ea typeface=""/>
        <a:cs typeface=""/>
      </a:majorFont>
      <a:minorFont>
        <a:latin typeface="Rokkitt"/>
        <a:ea typeface=""/>
        <a:cs typeface=""/>
      </a:minorFont>
    </a:fontScheme>
    <a:fmtScheme name="Pinstrip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0"/>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a:solidFill>
            <a:schemeClr val="phClr">
              <a:shade val="95000"/>
              <a:satMod val="104999"/>
            </a:schemeClr>
          </a:solidFill>
          <a:prstDash val="solid"/>
        </a:ln>
        <a:ln w="25400" cap="flat">
          <a:solidFill>
            <a:schemeClr val="phClr"/>
          </a:solidFill>
          <a:prstDash val="solid"/>
        </a:ln>
        <a:ln w="38100" cap="flat">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1220</Words>
  <Application>Microsoft Office PowerPoint</Application>
  <PresentationFormat>On-screen Show (16:9)</PresentationFormat>
  <Paragraphs>113</Paragraphs>
  <Slides>33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33</vt:i4>
      </vt:variant>
    </vt:vector>
  </HeadingPairs>
  <TitlesOfParts>
    <vt:vector size="37" baseType="lpstr">
      <vt:lpstr>Arial</vt:lpstr>
      <vt:lpstr>Wingdings</vt:lpstr>
      <vt:lpstr>Rokkitt</vt:lpstr>
      <vt:lpstr>Pinstripes</vt:lpstr>
      <vt:lpstr>OOP CONCEPTS</vt:lpstr>
      <vt:lpstr>INHERITANCE</vt:lpstr>
      <vt:lpstr>PowerPoint Presentation</vt:lpstr>
      <vt:lpstr>PowerPoint Presentation</vt:lpstr>
      <vt:lpstr>PowerPoint Presentation</vt:lpstr>
      <vt:lpstr>PowerPoint Presentation</vt:lpstr>
      <vt:lpstr>PowerPoint Presentation</vt:lpstr>
      <vt:lpstr>PowerPoint Presentation</vt:lpstr>
      <vt:lpstr>Polymorphism</vt:lpstr>
      <vt:lpstr>PowerPoint Presentation</vt:lpstr>
      <vt:lpstr>PowerPoint Presentation</vt:lpstr>
      <vt:lpstr>PowerPoint Presentation</vt:lpstr>
      <vt:lpstr>PowerPoint Presentation</vt:lpstr>
      <vt:lpstr>PowerPoint Presentation</vt:lpstr>
      <vt:lpstr>PowerPoint Presentation</vt:lpstr>
      <vt:lpstr>Abstraction</vt:lpstr>
      <vt:lpstr>Things to know about abstract classes</vt:lpstr>
      <vt:lpstr>PowerPoint Presentation</vt:lpstr>
      <vt:lpstr>                        Composition VS INHERITANCE</vt:lpstr>
      <vt:lpstr>                    Composition VS INHERITANCE (EXAMPLE)</vt:lpstr>
      <vt:lpstr>                              ALWAYS REMEMBER THAT...</vt:lpstr>
      <vt:lpstr>                                   INTERFACES IN JAVA 8</vt:lpstr>
      <vt:lpstr>                        java interface default method</vt:lpstr>
      <vt:lpstr>                       java interface default method</vt:lpstr>
      <vt:lpstr>                         Java Interface Static Method</vt:lpstr>
      <vt:lpstr>            Java Interface Static Method (COMPARISON) </vt:lpstr>
      <vt:lpstr>                          Java Interface Static Method</vt:lpstr>
      <vt:lpstr>                            java functional interfaces </vt:lpstr>
      <vt:lpstr>                               The COLLECTION INTERFACE</vt:lpstr>
      <vt:lpstr>                                      Cloning (reference)</vt:lpstr>
      <vt:lpstr>                                      cloning (reference)</vt:lpstr>
      <vt:lpstr>                                    CLONING - DRAWBACKS</vt:lpstr>
      <vt:lpstr>PowerPoint Presentation</vt:lpstr>
    </vt:vector>
  </TitlesOfParts>
  <Company>zoho</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dummysharedresrouces</dc:creator>
  <cp:lastModifiedBy>Florin</cp:lastModifiedBy>
  <cp:revision>2</cp:revision>
  <dcterms:created xsi:type="dcterms:W3CDTF">2010-03-09T10:03:29Z</dcterms:created>
  <dcterms:modified xsi:type="dcterms:W3CDTF">2017-10-04T10:46:28Z</dcterms:modified>
</cp:coreProperties>
</file>