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21.05.2019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Java Essentials 2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Prezentare curs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1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>
                <a:cs typeface="Calibri"/>
              </a:rPr>
              <a:t>Package</a:t>
            </a:r>
            <a:r>
              <a:rPr lang="ro-RO" dirty="0">
                <a:cs typeface="Calibri"/>
              </a:rPr>
              <a:t>-uri</a:t>
            </a:r>
          </a:p>
          <a:p>
            <a:r>
              <a:rPr lang="ro-RO" dirty="0" err="1">
                <a:cs typeface="Calibri"/>
              </a:rPr>
              <a:t>Operatii</a:t>
            </a:r>
            <a:r>
              <a:rPr lang="ro-RO" dirty="0">
                <a:cs typeface="Calibri"/>
              </a:rPr>
              <a:t> I/O</a:t>
            </a:r>
            <a:endParaRPr lang="ro-RO">
              <a:cs typeface="Calibri"/>
            </a:endParaRPr>
          </a:p>
          <a:p>
            <a:pPr lvl="1"/>
            <a:r>
              <a:rPr lang="ro-RO" dirty="0">
                <a:cs typeface="Calibri"/>
              </a:rPr>
              <a:t>Scrierea </a:t>
            </a:r>
            <a:r>
              <a:rPr lang="ro-RO" dirty="0" err="1">
                <a:cs typeface="Calibri"/>
              </a:rPr>
              <a:t>fisierelor</a:t>
            </a:r>
          </a:p>
          <a:p>
            <a:pPr lvl="1"/>
            <a:r>
              <a:rPr lang="ro-RO" dirty="0">
                <a:cs typeface="Calibri"/>
              </a:rPr>
              <a:t>Citirea </a:t>
            </a:r>
            <a:r>
              <a:rPr lang="ro-RO" dirty="0" err="1">
                <a:cs typeface="Calibri"/>
              </a:rPr>
              <a:t>fisierelor</a:t>
            </a:r>
          </a:p>
          <a:p>
            <a:pPr lvl="1"/>
            <a:r>
              <a:rPr lang="ro-RO" dirty="0" err="1">
                <a:cs typeface="Calibri"/>
              </a:rPr>
              <a:t>Serializarea</a:t>
            </a:r>
            <a:endParaRPr lang="ro-RO" dirty="0" err="1"/>
          </a:p>
          <a:p>
            <a:r>
              <a:rPr lang="ro-RO" dirty="0" err="1">
                <a:cs typeface="Calibri"/>
              </a:rPr>
              <a:t>Operatii</a:t>
            </a:r>
            <a:r>
              <a:rPr lang="ro-RO" dirty="0">
                <a:cs typeface="Calibri"/>
              </a:rPr>
              <a:t> la nivel de </a:t>
            </a:r>
            <a:r>
              <a:rPr lang="ro-RO" dirty="0" err="1">
                <a:cs typeface="Calibri"/>
              </a:rPr>
              <a:t>fisier</a:t>
            </a:r>
          </a:p>
          <a:p>
            <a:pPr lvl="1"/>
            <a:r>
              <a:rPr lang="ro-RO" dirty="0">
                <a:cs typeface="Calibri"/>
              </a:rPr>
              <a:t>Parcurgerea unei structuri de </a:t>
            </a:r>
            <a:r>
              <a:rPr lang="ro-RO" dirty="0" err="1">
                <a:cs typeface="Calibri"/>
              </a:rPr>
              <a:t>foldere</a:t>
            </a: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99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>
                <a:cs typeface="Calibri"/>
              </a:rPr>
              <a:t>Interfete</a:t>
            </a:r>
            <a:endParaRPr lang="ro-RO" dirty="0" err="1"/>
          </a:p>
          <a:p>
            <a:r>
              <a:rPr lang="ro-RO" dirty="0" err="1">
                <a:cs typeface="Calibri"/>
              </a:rPr>
              <a:t>Mostenire</a:t>
            </a:r>
          </a:p>
          <a:p>
            <a:pPr lvl="1"/>
            <a:r>
              <a:rPr lang="ro-RO" dirty="0" err="1">
                <a:cs typeface="Calibri"/>
              </a:rPr>
              <a:t>Cuvantul</a:t>
            </a:r>
            <a:r>
              <a:rPr lang="ro-RO" dirty="0">
                <a:cs typeface="Calibri"/>
              </a:rPr>
              <a:t> cheie super</a:t>
            </a:r>
          </a:p>
          <a:p>
            <a:pPr lvl="1"/>
            <a:r>
              <a:rPr lang="ro-RO" dirty="0" err="1">
                <a:cs typeface="Calibri"/>
              </a:rPr>
              <a:t>Cuvantul</a:t>
            </a:r>
            <a:r>
              <a:rPr lang="ro-RO" dirty="0">
                <a:cs typeface="Calibri"/>
              </a:rPr>
              <a:t> cheie abstract</a:t>
            </a:r>
          </a:p>
          <a:p>
            <a:pPr lvl="1"/>
            <a:r>
              <a:rPr lang="ro-RO" dirty="0" err="1">
                <a:cs typeface="Calibri"/>
              </a:rPr>
              <a:t>Cuvantul</a:t>
            </a:r>
            <a:r>
              <a:rPr lang="ro-RO" dirty="0">
                <a:cs typeface="Calibri"/>
              </a:rPr>
              <a:t> cheie final in contextul </a:t>
            </a:r>
            <a:r>
              <a:rPr lang="ro-RO" dirty="0" err="1">
                <a:cs typeface="Calibri"/>
              </a:rPr>
              <a:t>mostenirii</a:t>
            </a:r>
          </a:p>
          <a:p>
            <a:r>
              <a:rPr lang="ro-RO" dirty="0">
                <a:cs typeface="Calibri"/>
              </a:rPr>
              <a:t>Polimorfism</a:t>
            </a:r>
          </a:p>
          <a:p>
            <a:r>
              <a:rPr lang="ro-RO" dirty="0">
                <a:cs typeface="Calibri"/>
              </a:rPr>
              <a:t>Agregare</a:t>
            </a:r>
          </a:p>
          <a:p>
            <a:r>
              <a:rPr lang="ro-RO" dirty="0" err="1">
                <a:cs typeface="Calibri"/>
              </a:rPr>
              <a:t>Relatiile</a:t>
            </a:r>
            <a:r>
              <a:rPr lang="ro-RO" dirty="0">
                <a:cs typeface="Calibri"/>
              </a:rPr>
              <a:t> intre clase (</a:t>
            </a:r>
            <a:r>
              <a:rPr lang="ro-RO" dirty="0" err="1">
                <a:cs typeface="Calibri"/>
              </a:rPr>
              <a:t>mostenire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vs</a:t>
            </a:r>
            <a:r>
              <a:rPr lang="ro-RO" dirty="0">
                <a:cs typeface="Calibri"/>
              </a:rPr>
              <a:t> agregare)</a:t>
            </a: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52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3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o-RO" dirty="0">
                <a:cs typeface="Calibri"/>
              </a:rPr>
              <a:t>Clasa </a:t>
            </a:r>
            <a:r>
              <a:rPr lang="ro-RO" dirty="0" err="1">
                <a:cs typeface="Calibri"/>
              </a:rPr>
              <a:t>Object</a:t>
            </a:r>
          </a:p>
          <a:p>
            <a:pPr lvl="1"/>
            <a:r>
              <a:rPr lang="ro-RO" dirty="0">
                <a:cs typeface="Calibri"/>
              </a:rPr>
              <a:t>Metoda </a:t>
            </a:r>
            <a:r>
              <a:rPr lang="ro-RO" dirty="0" err="1">
                <a:cs typeface="Calibri"/>
              </a:rPr>
              <a:t>equals</a:t>
            </a:r>
            <a:r>
              <a:rPr lang="ro-RO" dirty="0">
                <a:cs typeface="Calibri"/>
              </a:rPr>
              <a:t>()</a:t>
            </a:r>
          </a:p>
          <a:p>
            <a:pPr lvl="1"/>
            <a:r>
              <a:rPr lang="ro-RO" dirty="0">
                <a:cs typeface="Calibri"/>
              </a:rPr>
              <a:t>Metoda </a:t>
            </a:r>
            <a:r>
              <a:rPr lang="ro-RO" dirty="0" err="1">
                <a:cs typeface="Calibri"/>
              </a:rPr>
              <a:t>toString</a:t>
            </a:r>
            <a:r>
              <a:rPr lang="ro-RO" dirty="0">
                <a:cs typeface="Calibri"/>
              </a:rPr>
              <a:t>()</a:t>
            </a:r>
          </a:p>
          <a:p>
            <a:r>
              <a:rPr lang="ro-RO" dirty="0" err="1">
                <a:cs typeface="Calibri"/>
              </a:rPr>
              <a:t>Colectii</a:t>
            </a:r>
          </a:p>
          <a:p>
            <a:pPr lvl="1"/>
            <a:r>
              <a:rPr lang="ro-RO" dirty="0">
                <a:cs typeface="Calibri"/>
              </a:rPr>
              <a:t>Liste</a:t>
            </a:r>
          </a:p>
          <a:p>
            <a:pPr lvl="2"/>
            <a:r>
              <a:rPr lang="ro-RO" dirty="0" err="1">
                <a:cs typeface="Calibri"/>
              </a:rPr>
              <a:t>ArrayList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LinkedList</a:t>
            </a:r>
          </a:p>
          <a:p>
            <a:pPr lvl="1"/>
            <a:r>
              <a:rPr lang="ro-RO" dirty="0">
                <a:cs typeface="Calibri"/>
              </a:rPr>
              <a:t>Set</a:t>
            </a:r>
          </a:p>
          <a:p>
            <a:pPr lvl="2"/>
            <a:r>
              <a:rPr lang="ro-RO" dirty="0" err="1">
                <a:cs typeface="Calibri"/>
              </a:rPr>
              <a:t>HashSet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TreeSet</a:t>
            </a:r>
          </a:p>
          <a:p>
            <a:pPr lvl="1"/>
            <a:r>
              <a:rPr lang="ro-RO" dirty="0" err="1">
                <a:cs typeface="Calibri"/>
              </a:rPr>
              <a:t>Map</a:t>
            </a:r>
          </a:p>
          <a:p>
            <a:pPr lvl="2"/>
            <a:r>
              <a:rPr lang="ro-RO" dirty="0" err="1">
                <a:cs typeface="Calibri"/>
              </a:rPr>
              <a:t>HashMap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TreeMap</a:t>
            </a:r>
          </a:p>
          <a:p>
            <a:r>
              <a:rPr lang="ro-RO" dirty="0" err="1">
                <a:cs typeface="Calibri"/>
              </a:rPr>
              <a:t>Operatii</a:t>
            </a:r>
            <a:r>
              <a:rPr lang="ro-RO" dirty="0">
                <a:cs typeface="Calibri"/>
              </a:rPr>
              <a:t> asupra </a:t>
            </a:r>
            <a:r>
              <a:rPr lang="ro-RO" dirty="0" err="1">
                <a:cs typeface="Calibri"/>
              </a:rPr>
              <a:t>colectiilor</a:t>
            </a:r>
            <a:endParaRPr lang="ro-RO" dirty="0" err="1"/>
          </a:p>
          <a:p>
            <a:pPr lvl="1"/>
            <a:r>
              <a:rPr lang="ro-RO" dirty="0" err="1">
                <a:cs typeface="Calibri"/>
              </a:rPr>
              <a:t>Cautarea</a:t>
            </a:r>
            <a:r>
              <a:rPr lang="ro-RO" dirty="0">
                <a:cs typeface="Calibri"/>
              </a:rPr>
              <a:t>, sortarea</a:t>
            </a: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22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4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Alegere teme pentru proiectul final</a:t>
            </a:r>
          </a:p>
          <a:p>
            <a:r>
              <a:rPr lang="ro-RO" dirty="0">
                <a:cs typeface="Calibri"/>
              </a:rPr>
              <a:t>Rezolvare probleme OOP</a:t>
            </a:r>
            <a:endParaRPr lang="ro-RO" dirty="0"/>
          </a:p>
          <a:p>
            <a:r>
              <a:rPr lang="ro-RO" dirty="0" err="1">
                <a:cs typeface="Calibri"/>
              </a:rPr>
              <a:t>Exceptii</a:t>
            </a:r>
          </a:p>
          <a:p>
            <a:pPr marL="457200" lvl="1" indent="0">
              <a:buNone/>
            </a:pP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24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5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Rezolvare probleme OOP simple</a:t>
            </a:r>
          </a:p>
          <a:p>
            <a:r>
              <a:rPr lang="ro-RO" dirty="0">
                <a:cs typeface="Calibri"/>
              </a:rPr>
              <a:t>Test </a:t>
            </a:r>
            <a:r>
              <a:rPr lang="ro-RO" dirty="0" err="1">
                <a:cs typeface="Calibri"/>
              </a:rPr>
              <a:t>Driven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Development</a:t>
            </a:r>
            <a:r>
              <a:rPr lang="ro-RO" dirty="0">
                <a:cs typeface="Calibri"/>
              </a:rPr>
              <a:t> (TDD)</a:t>
            </a:r>
          </a:p>
          <a:p>
            <a:pPr lvl="1"/>
            <a:r>
              <a:rPr lang="ro-RO" dirty="0" err="1">
                <a:cs typeface="Calibri"/>
              </a:rPr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7889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6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Rezolvare probleme OOP de dificultate medie</a:t>
            </a:r>
          </a:p>
          <a:p>
            <a:r>
              <a:rPr lang="ro-RO">
                <a:cs typeface="Calibri"/>
              </a:rPr>
              <a:t>Lambda expressions</a:t>
            </a:r>
            <a:endParaRPr lang="ro-RO" dirty="0">
              <a:cs typeface="Calibri"/>
            </a:endParaRPr>
          </a:p>
          <a:p>
            <a:r>
              <a:rPr lang="ro-RO">
                <a:cs typeface="Calibri"/>
              </a:rPr>
              <a:t>Stream-uri</a:t>
            </a:r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23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7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Rezolvare probleme OOP complexe</a:t>
            </a: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43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E367E-2940-4412-BAAA-813B3B2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Sesiunea 8,9,10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EE8FBC-BD20-42DE-939B-4DEBC32C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>
                <a:cs typeface="Calibri"/>
              </a:rPr>
              <a:t>Dezvoltare si prezentare proiect final.</a:t>
            </a:r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290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Temă Office</vt:lpstr>
      <vt:lpstr>Java Essentials 2</vt:lpstr>
      <vt:lpstr>Sesiunea 1</vt:lpstr>
      <vt:lpstr>Sesiunea 2</vt:lpstr>
      <vt:lpstr>Sesiunea 3</vt:lpstr>
      <vt:lpstr>Sesiunea 4</vt:lpstr>
      <vt:lpstr>Sesiunea 5</vt:lpstr>
      <vt:lpstr>Sesiunea 6</vt:lpstr>
      <vt:lpstr>Sesiunea 7</vt:lpstr>
      <vt:lpstr>Sesiunea 8,9,10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165</cp:revision>
  <dcterms:created xsi:type="dcterms:W3CDTF">2012-08-15T22:34:51Z</dcterms:created>
  <dcterms:modified xsi:type="dcterms:W3CDTF">2019-05-21T16:20:39Z</dcterms:modified>
</cp:coreProperties>
</file>