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979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orient="horz" pos="709" userDrawn="1">
          <p15:clr>
            <a:srgbClr val="A4A3A4"/>
          </p15:clr>
        </p15:guide>
        <p15:guide id="7" pos="3568" userDrawn="1">
          <p15:clr>
            <a:srgbClr val="A4A3A4"/>
          </p15:clr>
        </p15:guide>
        <p15:guide id="8" pos="4112" userDrawn="1">
          <p15:clr>
            <a:srgbClr val="A4A3A4"/>
          </p15:clr>
        </p15:guide>
        <p15:guide id="9" pos="4656" userDrawn="1">
          <p15:clr>
            <a:srgbClr val="A4A3A4"/>
          </p15:clr>
        </p15:guide>
        <p15:guide id="10" pos="3024" userDrawn="1">
          <p15:clr>
            <a:srgbClr val="A4A3A4"/>
          </p15:clr>
        </p15:guide>
        <p15:guide id="11" pos="4384" userDrawn="1">
          <p15:clr>
            <a:srgbClr val="A4A3A4"/>
          </p15:clr>
        </p15:guide>
        <p15:guide id="12" pos="3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8"/>
    <p:restoredTop sz="94714"/>
  </p:normalViewPr>
  <p:slideViewPr>
    <p:cSldViewPr snapToObjects="1" showGuides="1">
      <p:cViewPr>
        <p:scale>
          <a:sx n="165" d="100"/>
          <a:sy n="165" d="100"/>
        </p:scale>
        <p:origin x="-2000" y="-232"/>
      </p:cViewPr>
      <p:guideLst>
        <p:guide orient="horz" pos="1344"/>
        <p:guide pos="3840"/>
        <p:guide orient="horz" pos="1661"/>
        <p:guide orient="horz" pos="1979"/>
        <p:guide orient="horz" pos="1026"/>
        <p:guide orient="horz" pos="709"/>
        <p:guide pos="3568"/>
        <p:guide pos="4112"/>
        <p:guide pos="4656"/>
        <p:guide pos="3024"/>
        <p:guide pos="4384"/>
        <p:guide pos="3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DAD0C-9B5F-F545-BF35-4CD36F6DA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5EAA1-B37C-6D4A-9BC3-E6D6E99B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BA9C4-0992-6844-AAB1-8243A096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F2BBB-316F-544B-95DE-6E78104C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A2128-C995-2040-B802-C019A30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7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98D82-64FA-6940-B51A-43FF2ADA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20CAD-DD01-6C46-9C6F-41A391E87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C42D6-B284-DD4E-86D4-510A540E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9E06E-A193-F94E-BD1E-CAAE813D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022BB-CF5A-E14A-889F-C5815AC8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24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5459C-1E16-1249-8596-5926A0381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6CE0F-2E20-3945-BC6B-4241E094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82E2F-07B1-5E4A-992E-628F5443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822A2-184E-B54C-BDB8-6302803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B0686-B915-7146-B674-93A6B0AB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58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4EE16-7972-214D-B0C9-D946377C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9F0A6-9543-FA4B-A3BE-FBA258FC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3D933-D8B1-2F48-BC6A-88A20A0E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371FA-5051-6D41-AF91-57EA9E8A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4CC0E-04D1-0647-B291-887D1FB3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8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222E-4723-6F4E-9735-8EC3F047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08303-162B-2E45-86A4-7C62D941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AB17F-A2F7-C84C-943D-B95953D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44C53-D782-024B-BC82-5D6D80E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DA436-B253-6648-BB63-E33A2FFE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1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D28A9-1F1F-8C42-998A-7404344C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0285-07D6-2B4E-B14C-16C84A5F7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F2E51-8A6C-6A4E-8E4E-6E55F488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672A0-B30D-1041-B823-FB6F1D73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71190-2A62-744D-88AE-4EF77DE2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3E065-102A-C343-8B5E-7C433CDE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47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422-D9BC-E64B-83D9-9FFDE8CB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80A73-3601-1A43-B23B-7756AE35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6316B-42FC-0B4A-B15F-DB84BAB2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F5751-633C-B74E-BB3E-ACDE1BE31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9D4945-6AB9-8340-AC67-2D28D5F64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EC56F0-355D-1344-B8DD-5AC5864E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CB447-688E-3B4B-8AC4-CEBBAF22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F73D8A-DA6D-5441-916C-410F7DE7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00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4D801-4B56-024D-B52D-DB4C9B94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D90476-0DBB-BF48-A9EB-84A30E86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9D758-8DA0-1A4D-97E0-3219A514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2DA6F-30D7-9842-8C0E-D1B8CE4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25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1F841-65CE-894F-886E-F00E6B8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D9D80E-A9AE-884B-B57B-D27C7E6B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A41BB-AF42-A345-86F6-71F202AE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348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5D16E-43A0-1342-82A3-0A1D0A36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97033-6FAD-9F45-96EB-75CDC2B8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DF015-23CD-3B41-81DE-2B63AF4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B555F-0769-6841-8F70-60E6874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45113-04B2-A741-A15A-A8FDDD1B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68A9D-5123-994A-B112-FE46C400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5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D1C2-EE7A-BF48-9974-F5048EA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CC8B-121C-6E4F-B843-D2F99A57E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60A46-F877-4C47-9CE9-2AAD5562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34140-4C94-774C-AFA9-02DF9FBC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AB7AA-F09B-8D4B-9369-4EEE188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3B1E4-295D-AD49-AB99-0622C236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5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252B7C-E839-9948-8E67-D89EBA1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C7E4A-10DF-EC45-A299-F101909FD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F5B9C-B636-E14F-8257-E5EBF2895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D194-F3D5-5642-8DA2-9850F17989DE}" type="datetimeFigureOut">
              <a:rPr kumimoji="1" lang="ko-Kore-KR" altLang="en-US" smtClean="0"/>
              <a:t>2021. 11. 15.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E0276-1E19-FF4B-8AF4-4544D99EF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3D8F8-854C-BD4F-81EC-DB92E1440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56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066F1AC9-3169-2141-B72B-37872606040D}"/>
              </a:ext>
            </a:extLst>
          </p:cNvPr>
          <p:cNvSpPr>
            <a:spLocks noChangeAspect="1"/>
          </p:cNvSpPr>
          <p:nvPr/>
        </p:nvSpPr>
        <p:spPr>
          <a:xfrm>
            <a:off x="2351584" y="1124744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51989B-DED1-1F4A-9931-27FDE7A0091E}"/>
              </a:ext>
            </a:extLst>
          </p:cNvPr>
          <p:cNvSpPr>
            <a:spLocks noChangeAspect="1"/>
          </p:cNvSpPr>
          <p:nvPr/>
        </p:nvSpPr>
        <p:spPr>
          <a:xfrm>
            <a:off x="1919536" y="1628800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B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63974-ECF3-7D48-B62E-1DAD356F4CFF}"/>
              </a:ext>
            </a:extLst>
          </p:cNvPr>
          <p:cNvSpPr>
            <a:spLocks noChangeAspect="1"/>
          </p:cNvSpPr>
          <p:nvPr/>
        </p:nvSpPr>
        <p:spPr>
          <a:xfrm>
            <a:off x="2783664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B95068-DB3F-214A-B4A1-AF20E9D613DC}"/>
              </a:ext>
            </a:extLst>
          </p:cNvPr>
          <p:cNvSpPr>
            <a:spLocks noChangeAspect="1"/>
          </p:cNvSpPr>
          <p:nvPr/>
        </p:nvSpPr>
        <p:spPr>
          <a:xfrm>
            <a:off x="1487488" y="2132856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7439C5-5050-BC43-BD44-691D785051E5}"/>
              </a:ext>
            </a:extLst>
          </p:cNvPr>
          <p:cNvSpPr>
            <a:spLocks noChangeAspect="1"/>
          </p:cNvSpPr>
          <p:nvPr/>
        </p:nvSpPr>
        <p:spPr>
          <a:xfrm>
            <a:off x="2351616" y="213285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FA2DE3-26AA-5F48-9342-AC9949F86D4C}"/>
              </a:ext>
            </a:extLst>
          </p:cNvPr>
          <p:cNvSpPr>
            <a:spLocks noChangeAspect="1"/>
          </p:cNvSpPr>
          <p:nvPr/>
        </p:nvSpPr>
        <p:spPr>
          <a:xfrm>
            <a:off x="3215712" y="2132856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F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05214D-6C33-1849-BBD7-DEB0F9B12912}"/>
              </a:ext>
            </a:extLst>
          </p:cNvPr>
          <p:cNvSpPr>
            <a:spLocks noChangeAspect="1"/>
          </p:cNvSpPr>
          <p:nvPr/>
        </p:nvSpPr>
        <p:spPr>
          <a:xfrm>
            <a:off x="1055440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G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275FDF-1AD7-D84C-91DD-CA2C1C573C73}"/>
              </a:ext>
            </a:extLst>
          </p:cNvPr>
          <p:cNvSpPr>
            <a:spLocks noChangeAspect="1"/>
          </p:cNvSpPr>
          <p:nvPr/>
        </p:nvSpPr>
        <p:spPr>
          <a:xfrm>
            <a:off x="1919536" y="2636912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H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6A1F63-C043-734E-88EA-C5195E64BD10}"/>
              </a:ext>
            </a:extLst>
          </p:cNvPr>
          <p:cNvSpPr>
            <a:spLocks noChangeAspect="1"/>
          </p:cNvSpPr>
          <p:nvPr/>
        </p:nvSpPr>
        <p:spPr>
          <a:xfrm>
            <a:off x="2783664" y="263691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F38E-773D-3445-80DC-415B9E66965B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165359" y="1370567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A3275D-585A-9C4B-929A-F382C802371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733311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E7E7ED-878C-824C-B044-6DCF46E5C4E0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1301263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BADB1-9013-2243-B34B-528789ABE321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597407" y="1370567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31428F-A04D-3D42-AA63-ABDF5036E67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029487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61C32A-F8F9-A347-9BD8-A3A695575E9F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3029487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F22666-392B-BB42-B61D-B083133C6937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2165359" y="1874623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C75158A-3AAD-0F4E-99C7-71909E6DBB83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1733311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771D3E-4C5F-2447-8FD4-A6203CE03A65}"/>
              </a:ext>
            </a:extLst>
          </p:cNvPr>
          <p:cNvCxnSpPr>
            <a:cxnSpLocks/>
          </p:cNvCxnSpPr>
          <p:nvPr/>
        </p:nvCxnSpPr>
        <p:spPr>
          <a:xfrm flipH="1">
            <a:off x="983432" y="1125538"/>
            <a:ext cx="1224104" cy="15113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9A6F54-3E37-5B4E-8A3A-177774BC1D84}"/>
              </a:ext>
            </a:extLst>
          </p:cNvPr>
          <p:cNvCxnSpPr>
            <a:cxnSpLocks/>
          </p:cNvCxnSpPr>
          <p:nvPr/>
        </p:nvCxnSpPr>
        <p:spPr>
          <a:xfrm rot="240000" flipH="1">
            <a:off x="3143688" y="2489900"/>
            <a:ext cx="228354" cy="3505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CFC134-A7B0-C140-A95C-87DA5D9D52CF}"/>
              </a:ext>
            </a:extLst>
          </p:cNvPr>
          <p:cNvCxnSpPr>
            <a:cxnSpLocks/>
          </p:cNvCxnSpPr>
          <p:nvPr/>
        </p:nvCxnSpPr>
        <p:spPr>
          <a:xfrm>
            <a:off x="3143688" y="2840484"/>
            <a:ext cx="50407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1F2944-B1ED-1B4F-B316-5D50F2D572B0}"/>
              </a:ext>
            </a:extLst>
          </p:cNvPr>
          <p:cNvSpPr txBox="1"/>
          <p:nvPr/>
        </p:nvSpPr>
        <p:spPr>
          <a:xfrm>
            <a:off x="911424" y="306896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B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D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G</a:t>
            </a:r>
            <a:r>
              <a:rPr kumimoji="1" lang="en-US" altLang="ko-Kore-KR" b="1" dirty="0"/>
              <a:t> – H – E – C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F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I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FFA47A8-205A-4A4F-9691-605DAA7FD3CC}"/>
              </a:ext>
            </a:extLst>
          </p:cNvPr>
          <p:cNvSpPr>
            <a:spLocks noChangeAspect="1"/>
          </p:cNvSpPr>
          <p:nvPr/>
        </p:nvSpPr>
        <p:spPr>
          <a:xfrm>
            <a:off x="5951984" y="112474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D065BD6-2D19-5F4A-A436-15D573F543D6}"/>
              </a:ext>
            </a:extLst>
          </p:cNvPr>
          <p:cNvSpPr>
            <a:spLocks noChangeAspect="1"/>
          </p:cNvSpPr>
          <p:nvPr/>
        </p:nvSpPr>
        <p:spPr>
          <a:xfrm>
            <a:off x="5519936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B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F034470-A962-D343-A3BD-EF17A179C7FE}"/>
              </a:ext>
            </a:extLst>
          </p:cNvPr>
          <p:cNvSpPr>
            <a:spLocks noChangeAspect="1"/>
          </p:cNvSpPr>
          <p:nvPr/>
        </p:nvSpPr>
        <p:spPr>
          <a:xfrm>
            <a:off x="6384064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6CC216-A3D4-9D45-BC7B-1BD5746D4EF9}"/>
              </a:ext>
            </a:extLst>
          </p:cNvPr>
          <p:cNvSpPr>
            <a:spLocks noChangeAspect="1"/>
          </p:cNvSpPr>
          <p:nvPr/>
        </p:nvSpPr>
        <p:spPr>
          <a:xfrm>
            <a:off x="5087888" y="2132856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5A87561-1E6B-8542-91C3-094AABBE8FF7}"/>
              </a:ext>
            </a:extLst>
          </p:cNvPr>
          <p:cNvSpPr>
            <a:spLocks noChangeAspect="1"/>
          </p:cNvSpPr>
          <p:nvPr/>
        </p:nvSpPr>
        <p:spPr>
          <a:xfrm>
            <a:off x="5952016" y="213285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7DB2EAC-4E89-924F-B414-AEDAB8798EFA}"/>
              </a:ext>
            </a:extLst>
          </p:cNvPr>
          <p:cNvSpPr>
            <a:spLocks noChangeAspect="1"/>
          </p:cNvSpPr>
          <p:nvPr/>
        </p:nvSpPr>
        <p:spPr>
          <a:xfrm>
            <a:off x="6816112" y="2132856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F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7871C-BB11-CD4D-9689-D12F667BFDEF}"/>
              </a:ext>
            </a:extLst>
          </p:cNvPr>
          <p:cNvSpPr>
            <a:spLocks noChangeAspect="1"/>
          </p:cNvSpPr>
          <p:nvPr/>
        </p:nvSpPr>
        <p:spPr>
          <a:xfrm>
            <a:off x="4655840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G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1886AD-C3C5-664D-800B-7AA2B845E22E}"/>
              </a:ext>
            </a:extLst>
          </p:cNvPr>
          <p:cNvSpPr>
            <a:spLocks noChangeAspect="1"/>
          </p:cNvSpPr>
          <p:nvPr/>
        </p:nvSpPr>
        <p:spPr>
          <a:xfrm>
            <a:off x="5519936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H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BFC027-3FA4-194B-A665-17BA94D05EBD}"/>
              </a:ext>
            </a:extLst>
          </p:cNvPr>
          <p:cNvSpPr>
            <a:spLocks noChangeAspect="1"/>
          </p:cNvSpPr>
          <p:nvPr/>
        </p:nvSpPr>
        <p:spPr>
          <a:xfrm>
            <a:off x="6384064" y="263691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ABDF5F2-AFED-9F44-BC92-C2B06B359D74}"/>
              </a:ext>
            </a:extLst>
          </p:cNvPr>
          <p:cNvCxnSpPr>
            <a:stCxn id="33" idx="3"/>
            <a:endCxn id="34" idx="7"/>
          </p:cNvCxnSpPr>
          <p:nvPr/>
        </p:nvCxnSpPr>
        <p:spPr>
          <a:xfrm flipH="1">
            <a:off x="5765759" y="1370567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C6285-2853-CA47-8565-4D09E7C94314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5333711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894A3B2-706D-8E45-B685-64048D95DC48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4901663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7F32BE2-DC4C-E24A-B6E4-92939944C93F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6197807" y="1370567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ACC64FF-8625-5641-8E81-39A68D8AAA94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6629887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8C16D1-807F-014F-B04E-B5080D8B1871}"/>
              </a:ext>
            </a:extLst>
          </p:cNvPr>
          <p:cNvCxnSpPr>
            <a:cxnSpLocks/>
            <a:stCxn id="40" idx="3"/>
            <a:endCxn id="43" idx="7"/>
          </p:cNvCxnSpPr>
          <p:nvPr/>
        </p:nvCxnSpPr>
        <p:spPr>
          <a:xfrm flipH="1">
            <a:off x="6629887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6B0973E-D90A-8349-8C1F-C36438FC481F}"/>
              </a:ext>
            </a:extLst>
          </p:cNvPr>
          <p:cNvCxnSpPr>
            <a:cxnSpLocks/>
            <a:stCxn id="34" idx="5"/>
            <a:endCxn id="38" idx="1"/>
          </p:cNvCxnSpPr>
          <p:nvPr/>
        </p:nvCxnSpPr>
        <p:spPr>
          <a:xfrm>
            <a:off x="5765759" y="1874623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C875F5-DBAC-6545-8104-46511D6D26FE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5333711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F54F27F-FC05-0A4C-95E6-B2FA2629644A}"/>
              </a:ext>
            </a:extLst>
          </p:cNvPr>
          <p:cNvCxnSpPr>
            <a:cxnSpLocks/>
          </p:cNvCxnSpPr>
          <p:nvPr/>
        </p:nvCxnSpPr>
        <p:spPr>
          <a:xfrm rot="240000" flipH="1">
            <a:off x="6744088" y="2489900"/>
            <a:ext cx="228354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03E77F9-34D1-F745-B112-284E9BA56C63}"/>
              </a:ext>
            </a:extLst>
          </p:cNvPr>
          <p:cNvCxnSpPr>
            <a:cxnSpLocks/>
          </p:cNvCxnSpPr>
          <p:nvPr/>
        </p:nvCxnSpPr>
        <p:spPr>
          <a:xfrm flipH="1" flipV="1">
            <a:off x="6996125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18B20C-0319-A543-91E4-CCC728E92991}"/>
              </a:ext>
            </a:extLst>
          </p:cNvPr>
          <p:cNvSpPr txBox="1"/>
          <p:nvPr/>
        </p:nvSpPr>
        <p:spPr>
          <a:xfrm>
            <a:off x="4494191" y="306896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</a:rPr>
              <a:t>G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D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H</a:t>
            </a:r>
            <a:r>
              <a:rPr kumimoji="1" lang="en-US" altLang="ko-Kore-KR" b="1" dirty="0"/>
              <a:t> – B – E – A – C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I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F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710BF74-684E-564F-A694-7D2352E4F3BB}"/>
              </a:ext>
            </a:extLst>
          </p:cNvPr>
          <p:cNvCxnSpPr>
            <a:cxnSpLocks/>
          </p:cNvCxnSpPr>
          <p:nvPr/>
        </p:nvCxnSpPr>
        <p:spPr>
          <a:xfrm rot="240000" flipH="1">
            <a:off x="4989957" y="2489900"/>
            <a:ext cx="228355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7F2B1D-EB80-CF4F-A523-3ED4D4361464}"/>
              </a:ext>
            </a:extLst>
          </p:cNvPr>
          <p:cNvCxnSpPr>
            <a:cxnSpLocks/>
          </p:cNvCxnSpPr>
          <p:nvPr/>
        </p:nvCxnSpPr>
        <p:spPr>
          <a:xfrm flipH="1" flipV="1">
            <a:off x="5241994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A9C4E02-5ACC-EA40-9C88-7707979A0D6B}"/>
              </a:ext>
            </a:extLst>
          </p:cNvPr>
          <p:cNvSpPr>
            <a:spLocks noChangeAspect="1"/>
          </p:cNvSpPr>
          <p:nvPr/>
        </p:nvSpPr>
        <p:spPr>
          <a:xfrm>
            <a:off x="9714033" y="112474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21DBBBE-7581-9048-9DA7-62950F8E8E4D}"/>
              </a:ext>
            </a:extLst>
          </p:cNvPr>
          <p:cNvSpPr>
            <a:spLocks noChangeAspect="1"/>
          </p:cNvSpPr>
          <p:nvPr/>
        </p:nvSpPr>
        <p:spPr>
          <a:xfrm>
            <a:off x="9281985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B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44442B-4CB7-CA40-A1B8-1D4991292F61}"/>
              </a:ext>
            </a:extLst>
          </p:cNvPr>
          <p:cNvSpPr>
            <a:spLocks noChangeAspect="1"/>
          </p:cNvSpPr>
          <p:nvPr/>
        </p:nvSpPr>
        <p:spPr>
          <a:xfrm>
            <a:off x="10146113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C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1C464AD-0E43-DF42-B5E0-AD526A92A49E}"/>
              </a:ext>
            </a:extLst>
          </p:cNvPr>
          <p:cNvSpPr>
            <a:spLocks noChangeAspect="1"/>
          </p:cNvSpPr>
          <p:nvPr/>
        </p:nvSpPr>
        <p:spPr>
          <a:xfrm>
            <a:off x="8849937" y="2132856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041705-BC63-734C-914E-CB6B76C37034}"/>
              </a:ext>
            </a:extLst>
          </p:cNvPr>
          <p:cNvSpPr>
            <a:spLocks noChangeAspect="1"/>
          </p:cNvSpPr>
          <p:nvPr/>
        </p:nvSpPr>
        <p:spPr>
          <a:xfrm>
            <a:off x="9714065" y="213285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1050D8A-8B97-124A-9305-7E009E9D61A4}"/>
              </a:ext>
            </a:extLst>
          </p:cNvPr>
          <p:cNvSpPr>
            <a:spLocks noChangeAspect="1"/>
          </p:cNvSpPr>
          <p:nvPr/>
        </p:nvSpPr>
        <p:spPr>
          <a:xfrm>
            <a:off x="10578161" y="2132856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F92AC61-B5D4-374C-B227-8ADBD61EE010}"/>
              </a:ext>
            </a:extLst>
          </p:cNvPr>
          <p:cNvSpPr>
            <a:spLocks noChangeAspect="1"/>
          </p:cNvSpPr>
          <p:nvPr/>
        </p:nvSpPr>
        <p:spPr>
          <a:xfrm>
            <a:off x="8417889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G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FCFCDE0-FA03-A343-9C63-DC8D1705E7B9}"/>
              </a:ext>
            </a:extLst>
          </p:cNvPr>
          <p:cNvSpPr>
            <a:spLocks noChangeAspect="1"/>
          </p:cNvSpPr>
          <p:nvPr/>
        </p:nvSpPr>
        <p:spPr>
          <a:xfrm>
            <a:off x="9281985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H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8A20535-DA14-304E-93B3-26ABB874B94A}"/>
              </a:ext>
            </a:extLst>
          </p:cNvPr>
          <p:cNvSpPr>
            <a:spLocks noChangeAspect="1"/>
          </p:cNvSpPr>
          <p:nvPr/>
        </p:nvSpPr>
        <p:spPr>
          <a:xfrm>
            <a:off x="10146113" y="263691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BDE9A0B-BFE6-3F43-BAC4-67EE88270862}"/>
              </a:ext>
            </a:extLst>
          </p:cNvPr>
          <p:cNvCxnSpPr>
            <a:stCxn id="60" idx="3"/>
            <a:endCxn id="61" idx="7"/>
          </p:cNvCxnSpPr>
          <p:nvPr/>
        </p:nvCxnSpPr>
        <p:spPr>
          <a:xfrm flipH="1">
            <a:off x="9527808" y="1370567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C63FC1D-F1AF-1B45-94AF-EEB746E9081D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>
          <a:xfrm flipH="1">
            <a:off x="9095760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110C181-4E0F-8041-AA69-485D0F549352}"/>
              </a:ext>
            </a:extLst>
          </p:cNvPr>
          <p:cNvCxnSpPr>
            <a:cxnSpLocks/>
            <a:stCxn id="63" idx="3"/>
            <a:endCxn id="66" idx="7"/>
          </p:cNvCxnSpPr>
          <p:nvPr/>
        </p:nvCxnSpPr>
        <p:spPr>
          <a:xfrm flipH="1">
            <a:off x="8663712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E9F08EA-7F2C-904C-9A77-E6D5315DEF61}"/>
              </a:ext>
            </a:extLst>
          </p:cNvPr>
          <p:cNvCxnSpPr>
            <a:cxnSpLocks/>
            <a:stCxn id="60" idx="5"/>
            <a:endCxn id="62" idx="1"/>
          </p:cNvCxnSpPr>
          <p:nvPr/>
        </p:nvCxnSpPr>
        <p:spPr>
          <a:xfrm>
            <a:off x="9959856" y="1370567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1F432E-0139-984A-A30D-CF8C8F1F523B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10391936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D4D112F-54C2-9140-842C-EADACC0DE93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10391936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7E3BED-25A3-F04B-A5D3-7D15E72EC888}"/>
              </a:ext>
            </a:extLst>
          </p:cNvPr>
          <p:cNvCxnSpPr>
            <a:cxnSpLocks/>
            <a:stCxn id="61" idx="5"/>
            <a:endCxn id="64" idx="1"/>
          </p:cNvCxnSpPr>
          <p:nvPr/>
        </p:nvCxnSpPr>
        <p:spPr>
          <a:xfrm>
            <a:off x="9527808" y="1874623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B1AA7E9-3645-9941-A337-37F0747B982F}"/>
              </a:ext>
            </a:extLst>
          </p:cNvPr>
          <p:cNvCxnSpPr>
            <a:cxnSpLocks/>
            <a:stCxn id="63" idx="5"/>
            <a:endCxn id="67" idx="1"/>
          </p:cNvCxnSpPr>
          <p:nvPr/>
        </p:nvCxnSpPr>
        <p:spPr>
          <a:xfrm>
            <a:off x="9095760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ADE87A-E95A-6B4B-AD8B-2371012971B3}"/>
              </a:ext>
            </a:extLst>
          </p:cNvPr>
          <p:cNvCxnSpPr>
            <a:cxnSpLocks/>
          </p:cNvCxnSpPr>
          <p:nvPr/>
        </p:nvCxnSpPr>
        <p:spPr>
          <a:xfrm flipH="1" flipV="1">
            <a:off x="10758174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321AEB2-94BB-2D4E-978E-069EAF5438E6}"/>
              </a:ext>
            </a:extLst>
          </p:cNvPr>
          <p:cNvSpPr txBox="1"/>
          <p:nvPr/>
        </p:nvSpPr>
        <p:spPr>
          <a:xfrm>
            <a:off x="8268263" y="3068960"/>
            <a:ext cx="30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</a:rPr>
              <a:t>G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H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D</a:t>
            </a:r>
            <a:r>
              <a:rPr kumimoji="1" lang="en-US" altLang="ko-Kore-KR" b="1" dirty="0"/>
              <a:t> – E – B – I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F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C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D6E5A45-60A8-564B-8C61-9FBB4F0ACB89}"/>
              </a:ext>
            </a:extLst>
          </p:cNvPr>
          <p:cNvCxnSpPr>
            <a:cxnSpLocks/>
          </p:cNvCxnSpPr>
          <p:nvPr/>
        </p:nvCxnSpPr>
        <p:spPr>
          <a:xfrm flipH="1" flipV="1">
            <a:off x="9004043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3EADDA-3A64-E44F-864E-76EE78CAB0C7}"/>
              </a:ext>
            </a:extLst>
          </p:cNvPr>
          <p:cNvCxnSpPr>
            <a:cxnSpLocks/>
          </p:cNvCxnSpPr>
          <p:nvPr/>
        </p:nvCxnSpPr>
        <p:spPr>
          <a:xfrm flipH="1" flipV="1">
            <a:off x="10121474" y="1104059"/>
            <a:ext cx="762701" cy="10287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A0696D5-7DFC-CC44-B0F2-0D26CB6EA43B}"/>
              </a:ext>
            </a:extLst>
          </p:cNvPr>
          <p:cNvCxnSpPr>
            <a:cxnSpLocks/>
          </p:cNvCxnSpPr>
          <p:nvPr/>
        </p:nvCxnSpPr>
        <p:spPr>
          <a:xfrm>
            <a:off x="10488488" y="2852936"/>
            <a:ext cx="50407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65E75BB-F94E-394D-8F49-75F8C2C5013D}"/>
              </a:ext>
            </a:extLst>
          </p:cNvPr>
          <p:cNvCxnSpPr>
            <a:cxnSpLocks/>
          </p:cNvCxnSpPr>
          <p:nvPr/>
        </p:nvCxnSpPr>
        <p:spPr>
          <a:xfrm>
            <a:off x="8760278" y="2852936"/>
            <a:ext cx="50407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4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Macintosh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</cp:revision>
  <dcterms:created xsi:type="dcterms:W3CDTF">2021-11-15T07:15:21Z</dcterms:created>
  <dcterms:modified xsi:type="dcterms:W3CDTF">2021-11-15T07:49:00Z</dcterms:modified>
</cp:coreProperties>
</file>