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80" userDrawn="1">
          <p15:clr>
            <a:srgbClr val="A4A3A4"/>
          </p15:clr>
        </p15:guide>
        <p15:guide id="4" orient="horz" pos="799" userDrawn="1">
          <p15:clr>
            <a:srgbClr val="A4A3A4"/>
          </p15:clr>
        </p15:guide>
        <p15:guide id="5" pos="3160" userDrawn="1">
          <p15:clr>
            <a:srgbClr val="A4A3A4"/>
          </p15:clr>
        </p15:guide>
        <p15:guide id="6" pos="40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4"/>
  </p:normalViewPr>
  <p:slideViewPr>
    <p:cSldViewPr showGuides="1">
      <p:cViewPr varScale="1">
        <p:scale>
          <a:sx n="135" d="100"/>
          <a:sy n="135" d="100"/>
        </p:scale>
        <p:origin x="192" y="432"/>
      </p:cViewPr>
      <p:guideLst>
        <p:guide orient="horz" pos="2160"/>
        <p:guide pos="3840"/>
        <p:guide orient="horz" pos="1480"/>
        <p:guide orient="horz" pos="799"/>
        <p:guide pos="3160"/>
        <p:guide pos="40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A2634-076D-49A3-E198-EB550B696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76C94C-35AA-CD60-3015-F260ED185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D85D9-5216-19A3-A1B7-D5FCD7AE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6FFD-21E0-2A46-AE33-CE3914DE7720}" type="datetimeFigureOut">
              <a:rPr kumimoji="1" lang="ko-KR" altLang="en-US" smtClean="0"/>
              <a:t>2022. 12. 13.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346AD7-8FFE-9F81-34D2-6BEBFE06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E2BC32-BDDA-F4DF-CED4-E55619CB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F21-18CF-4B40-AAE1-B7A4A54715C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085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1C460-3A24-BE8F-3AD8-6EA2E190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950AA1-13F1-9479-AA5C-AE41E5901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3CE840-730C-D5EC-0BC5-E69DDF769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6FFD-21E0-2A46-AE33-CE3914DE7720}" type="datetimeFigureOut">
              <a:rPr kumimoji="1" lang="ko-KR" altLang="en-US" smtClean="0"/>
              <a:t>2022. 12. 13.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A1357-4F94-8910-0ADB-33B2D30A4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57AB7-2018-774C-09CA-0F528C60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F21-18CF-4B40-AAE1-B7A4A54715C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150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6B869E-5DEC-6385-E161-2BB07E316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189671-1B81-A12F-018B-0A20AE905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7DF57-7FB9-4D03-AD82-D27CF7F94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6FFD-21E0-2A46-AE33-CE3914DE7720}" type="datetimeFigureOut">
              <a:rPr kumimoji="1" lang="ko-KR" altLang="en-US" smtClean="0"/>
              <a:t>2022. 12. 13.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DAB9D2-7CA2-4E04-545F-1F133A046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CE0159-0BA7-E097-B42A-726A745EE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F21-18CF-4B40-AAE1-B7A4A54715C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113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07B1B-F5C6-E97E-2183-710194C6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608D5-3571-CDCB-1FA4-EA4D84746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CBB2F-7D46-3201-A8DF-CD8DA5B5C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6FFD-21E0-2A46-AE33-CE3914DE7720}" type="datetimeFigureOut">
              <a:rPr kumimoji="1" lang="ko-KR" altLang="en-US" smtClean="0"/>
              <a:t>2022. 12. 13.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32834-2052-F7FD-489F-5B2C07B1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FFC78-16DB-641D-A7CF-2120773F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F21-18CF-4B40-AAE1-B7A4A54715C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294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FA317-2E22-BBEA-B228-03FB4503B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8F54D-7E6F-6B10-3C12-A24075941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86D9A6-A18E-92F3-D28D-8FAD0E827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6FFD-21E0-2A46-AE33-CE3914DE7720}" type="datetimeFigureOut">
              <a:rPr kumimoji="1" lang="ko-KR" altLang="en-US" smtClean="0"/>
              <a:t>2022. 12. 13.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F89CA-4DCE-4B93-5E90-94427D54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FA512E-16DD-B99D-2756-F8FE5B6B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F21-18CF-4B40-AAE1-B7A4A54715C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71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CECF3-09B0-C1C2-6F9E-F6E166DA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A075C3-4033-E7F7-33A7-7B4E52766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76C5D7-B77D-338E-69CC-17145772E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707A63-4A6E-FDF4-4969-C782651F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6FFD-21E0-2A46-AE33-CE3914DE7720}" type="datetimeFigureOut">
              <a:rPr kumimoji="1" lang="ko-KR" altLang="en-US" smtClean="0"/>
              <a:t>2022. 12. 13.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0C5F58-C2DD-A24F-8D61-4F753A153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E6AF56-2218-9CB9-0672-258F9A3D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F21-18CF-4B40-AAE1-B7A4A54715C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242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81EA9-7653-FD4B-2F25-318C1127A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978920-9661-5488-8356-11A640828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AB6B78-3A15-4521-4779-6B949884F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DFA1B9-2FF3-659C-8D15-78476549C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C6A2D2-B658-11B6-461F-8E4F34775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0AC274-0FD9-B1EE-6628-21ABB661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6FFD-21E0-2A46-AE33-CE3914DE7720}" type="datetimeFigureOut">
              <a:rPr kumimoji="1" lang="ko-KR" altLang="en-US" smtClean="0"/>
              <a:t>2022. 12. 13.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59E2EC-6D5A-01C4-C39B-F6022166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AFD7DA-A04D-2D25-ACCC-C59634FB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F21-18CF-4B40-AAE1-B7A4A54715C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792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AB00A-3759-0300-A5F6-3933ED926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316276-54BD-82B3-5195-839231AF9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6FFD-21E0-2A46-AE33-CE3914DE7720}" type="datetimeFigureOut">
              <a:rPr kumimoji="1" lang="ko-KR" altLang="en-US" smtClean="0"/>
              <a:t>2022. 12. 13.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B5E689-3A6B-5CEF-F818-61AB6355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183371-3C0D-32F6-2059-BE0C8CAA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F21-18CF-4B40-AAE1-B7A4A54715C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83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C128C1-1605-834E-504A-4C9202B7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6FFD-21E0-2A46-AE33-CE3914DE7720}" type="datetimeFigureOut">
              <a:rPr kumimoji="1" lang="ko-KR" altLang="en-US" smtClean="0"/>
              <a:t>2022. 12. 13.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F60F1E-7829-2963-5B13-5E68A69B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C7F1FF-0CA3-B9BF-8DBC-2DDDDB43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F21-18CF-4B40-AAE1-B7A4A54715C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807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7E144-7AE7-71E8-D1A0-B14F0B528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342466-DFA8-2DD7-00EF-9B6B5AA9F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8FF0F2-467C-D832-67B9-E9749B76D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267CD1-FDB6-9F2D-CE2A-88397392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6FFD-21E0-2A46-AE33-CE3914DE7720}" type="datetimeFigureOut">
              <a:rPr kumimoji="1" lang="ko-KR" altLang="en-US" smtClean="0"/>
              <a:t>2022. 12. 13.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8B58CC-865C-9BF6-E205-BCDFCA8D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F70B4F-E759-09E7-06A3-214BB922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F21-18CF-4B40-AAE1-B7A4A54715C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299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A0424-3F25-41D4-2101-AC6577DD0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C8FE82-75ED-D17F-ED4E-607DD5F2E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3540E5-58F1-C95E-E66E-9CF5C339C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DB80E0-FB7C-E3E9-3507-61FE37A3D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6FFD-21E0-2A46-AE33-CE3914DE7720}" type="datetimeFigureOut">
              <a:rPr kumimoji="1" lang="ko-KR" altLang="en-US" smtClean="0"/>
              <a:t>2022. 12. 13.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665B7A-84CF-F032-1969-10E2EC0D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7AC944-AA49-BC45-D497-12F4657C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F21-18CF-4B40-AAE1-B7A4A54715C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588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23399B-B489-6263-A3DB-67C33DD32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685DB8-EF8F-F639-6DD6-76BE0B470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886DF-BF26-7AB1-01BF-36D3E245B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86FFD-21E0-2A46-AE33-CE3914DE7720}" type="datetimeFigureOut">
              <a:rPr kumimoji="1" lang="ko-KR" altLang="en-US" smtClean="0"/>
              <a:t>2022. 12. 13.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F359C9-C05B-B84E-D599-91F28A813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8CA12E-06BB-B11F-A6F5-15022D783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87F21-18CF-4B40-AAE1-B7A4A54715C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683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모서리가 둥근 직사각형 3">
                <a:extLst>
                  <a:ext uri="{FF2B5EF4-FFF2-40B4-BE49-F238E27FC236}">
                    <a16:creationId xmlns:a16="http://schemas.microsoft.com/office/drawing/2014/main" id="{066DA25E-AC6E-FBAF-7C5D-696769F2DB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80000" y="1052736"/>
                <a:ext cx="432000" cy="432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" name="모서리가 둥근 직사각형 3">
                <a:extLst>
                  <a:ext uri="{FF2B5EF4-FFF2-40B4-BE49-F238E27FC236}">
                    <a16:creationId xmlns:a16="http://schemas.microsoft.com/office/drawing/2014/main" id="{066DA25E-AC6E-FBAF-7C5D-696769F2DB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000" y="1052736"/>
                <a:ext cx="432000" cy="4320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모서리가 둥근 직사각형 4">
                <a:extLst>
                  <a:ext uri="{FF2B5EF4-FFF2-40B4-BE49-F238E27FC236}">
                    <a16:creationId xmlns:a16="http://schemas.microsoft.com/office/drawing/2014/main" id="{08B73FDB-30A3-644D-2373-34B12FA10B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80000" y="3213024"/>
                <a:ext cx="432000" cy="432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5" name="모서리가 둥근 직사각형 4">
                <a:extLst>
                  <a:ext uri="{FF2B5EF4-FFF2-40B4-BE49-F238E27FC236}">
                    <a16:creationId xmlns:a16="http://schemas.microsoft.com/office/drawing/2014/main" id="{08B73FDB-30A3-644D-2373-34B12FA10B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000" y="3213024"/>
                <a:ext cx="432000" cy="432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모서리가 둥근 직사각형 5">
                <a:extLst>
                  <a:ext uri="{FF2B5EF4-FFF2-40B4-BE49-F238E27FC236}">
                    <a16:creationId xmlns:a16="http://schemas.microsoft.com/office/drawing/2014/main" id="{BDC0C563-F1B8-983B-185B-A1D146B68E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79976" y="2132856"/>
                <a:ext cx="432000" cy="432000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6" name="모서리가 둥근 직사각형 5">
                <a:extLst>
                  <a:ext uri="{FF2B5EF4-FFF2-40B4-BE49-F238E27FC236}">
                    <a16:creationId xmlns:a16="http://schemas.microsoft.com/office/drawing/2014/main" id="{BDC0C563-F1B8-983B-185B-A1D146B68E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976" y="2132856"/>
                <a:ext cx="432000" cy="432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모서리가 둥근 직사각형 6">
                <a:extLst>
                  <a:ext uri="{FF2B5EF4-FFF2-40B4-BE49-F238E27FC236}">
                    <a16:creationId xmlns:a16="http://schemas.microsoft.com/office/drawing/2014/main" id="{CCC997FA-314A-57B5-6B2B-AEB8A467CB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99856" y="2132904"/>
                <a:ext cx="432000" cy="432000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7" name="모서리가 둥근 직사각형 6">
                <a:extLst>
                  <a:ext uri="{FF2B5EF4-FFF2-40B4-BE49-F238E27FC236}">
                    <a16:creationId xmlns:a16="http://schemas.microsoft.com/office/drawing/2014/main" id="{CCC997FA-314A-57B5-6B2B-AEB8A467CB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56" y="2132904"/>
                <a:ext cx="432000" cy="432000"/>
              </a:xfrm>
              <a:prstGeom prst="roundRect">
                <a:avLst/>
              </a:prstGeom>
              <a:blipFill>
                <a:blip r:embed="rId5"/>
                <a:stretch>
                  <a:fillRect l="-14286" r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BD3E126-97F9-B175-5398-80F234320B9C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6095976" y="1484736"/>
            <a:ext cx="24" cy="64812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61C28F5-D583-0CA2-5BAE-F1BBF4379088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H="1" flipV="1">
            <a:off x="6095976" y="2564856"/>
            <a:ext cx="24" cy="64816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9563B6A-4F4E-9595-F914-0A0E17322890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5231856" y="2348856"/>
            <a:ext cx="648120" cy="4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629627D1-A34D-0370-EDBC-5A6E7C05AA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52016" y="278096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629627D1-A34D-0370-EDBC-5A6E7C05AA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016" y="2780960"/>
                <a:ext cx="288000" cy="288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C2E541F2-547D-5B3B-15A1-EC2E88B9B8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5952" y="220486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kumimoji="1"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C2E541F2-547D-5B3B-15A1-EC2E88B9B8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952" y="2204864"/>
                <a:ext cx="288000" cy="288000"/>
              </a:xfrm>
              <a:prstGeom prst="ellipse">
                <a:avLst/>
              </a:prstGeom>
              <a:blipFill>
                <a:blip r:embed="rId7"/>
                <a:stretch>
                  <a:fillRect r="-12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704F025C-321D-7FEB-2C0A-8BEA0D4D3D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52016" y="1700808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1"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704F025C-321D-7FEB-2C0A-8BEA0D4D3D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016" y="1700808"/>
                <a:ext cx="288000" cy="288000"/>
              </a:xfrm>
              <a:prstGeom prst="ellipse">
                <a:avLst/>
              </a:prstGeom>
              <a:blipFill>
                <a:blip r:embed="rId8"/>
                <a:stretch>
                  <a:fillRect r="-8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1651EBA-C131-9E3E-B4AF-0B9D89BC687B}"/>
                  </a:ext>
                </a:extLst>
              </p:cNvPr>
              <p:cNvSpPr txBox="1"/>
              <p:nvPr/>
            </p:nvSpPr>
            <p:spPr>
              <a:xfrm>
                <a:off x="6456416" y="2132856"/>
                <a:ext cx="3384000" cy="432000"/>
              </a:xfrm>
              <a:prstGeom prst="rect">
                <a:avLst/>
              </a:prstGeom>
              <a:noFill/>
            </p:spPr>
            <p:txBody>
              <a:bodyPr wrap="none" lIns="72000" tIns="0" rIns="72000" bIns="3600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1651EBA-C131-9E3E-B4AF-0B9D89BC6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416" y="2132856"/>
                <a:ext cx="3384000" cy="432000"/>
              </a:xfrm>
              <a:prstGeom prst="rect">
                <a:avLst/>
              </a:prstGeom>
              <a:blipFill>
                <a:blip r:embed="rId9"/>
                <a:stretch>
                  <a:fillRect l="-375"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936F7D-DC5D-91EA-491A-F6A05780EE69}"/>
                  </a:ext>
                </a:extLst>
              </p:cNvPr>
              <p:cNvSpPr txBox="1"/>
              <p:nvPr/>
            </p:nvSpPr>
            <p:spPr>
              <a:xfrm>
                <a:off x="6456416" y="1052736"/>
                <a:ext cx="3384000" cy="432000"/>
              </a:xfrm>
              <a:prstGeom prst="rect">
                <a:avLst/>
              </a:prstGeom>
              <a:noFill/>
            </p:spPr>
            <p:txBody>
              <a:bodyPr wrap="none" lIns="72000" tIns="0" rIns="72000" bIns="3600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936F7D-DC5D-91EA-491A-F6A05780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416" y="1052736"/>
                <a:ext cx="3384000" cy="432000"/>
              </a:xfrm>
              <a:prstGeom prst="rect">
                <a:avLst/>
              </a:prstGeom>
              <a:blipFill>
                <a:blip r:embed="rId10"/>
                <a:stretch>
                  <a:fillRect l="-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384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Macintosh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2</cp:revision>
  <dcterms:created xsi:type="dcterms:W3CDTF">2022-12-13T08:49:10Z</dcterms:created>
  <dcterms:modified xsi:type="dcterms:W3CDTF">2022-12-13T09:07:47Z</dcterms:modified>
</cp:coreProperties>
</file>