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54A50-FD4D-059E-D4ED-00FCFC4CED2A}" v="208" dt="2023-06-14T17:17:33.966"/>
    <p1510:client id="{CB68E098-8252-06C9-6619-27CCE8107C8B}" v="233" dt="2023-06-14T18:33:57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u Rengaswamy" userId="S::prabhu@iamneo.ai::e2efd4f0-197d-4e78-9f08-3e8572e6e291" providerId="AD" clId="Web-{28554A50-FD4D-059E-D4ED-00FCFC4CED2A}"/>
    <pc:docChg chg="modSld">
      <pc:chgData name="Prabhu Rengaswamy" userId="S::prabhu@iamneo.ai::e2efd4f0-197d-4e78-9f08-3e8572e6e291" providerId="AD" clId="Web-{28554A50-FD4D-059E-D4ED-00FCFC4CED2A}" dt="2023-06-14T17:17:33.966" v="106" actId="20577"/>
      <pc:docMkLst>
        <pc:docMk/>
      </pc:docMkLst>
      <pc:sldChg chg="modSp">
        <pc:chgData name="Prabhu Rengaswamy" userId="S::prabhu@iamneo.ai::e2efd4f0-197d-4e78-9f08-3e8572e6e291" providerId="AD" clId="Web-{28554A50-FD4D-059E-D4ED-00FCFC4CED2A}" dt="2023-06-14T17:14:25.229" v="67" actId="20577"/>
        <pc:sldMkLst>
          <pc:docMk/>
          <pc:sldMk cId="3977193660" sldId="256"/>
        </pc:sldMkLst>
        <pc:spChg chg="mod">
          <ac:chgData name="Prabhu Rengaswamy" userId="S::prabhu@iamneo.ai::e2efd4f0-197d-4e78-9f08-3e8572e6e291" providerId="AD" clId="Web-{28554A50-FD4D-059E-D4ED-00FCFC4CED2A}" dt="2023-06-14T17:14:25.229" v="67" actId="20577"/>
          <ac:spMkLst>
            <pc:docMk/>
            <pc:sldMk cId="3977193660" sldId="256"/>
            <ac:spMk id="6" creationId="{055D34D5-5FA3-67BA-E99D-C939639FBADE}"/>
          </ac:spMkLst>
        </pc:spChg>
      </pc:sldChg>
      <pc:sldChg chg="modSp">
        <pc:chgData name="Prabhu Rengaswamy" userId="S::prabhu@iamneo.ai::e2efd4f0-197d-4e78-9f08-3e8572e6e291" providerId="AD" clId="Web-{28554A50-FD4D-059E-D4ED-00FCFC4CED2A}" dt="2023-06-14T17:15:48.683" v="87" actId="20577"/>
        <pc:sldMkLst>
          <pc:docMk/>
          <pc:sldMk cId="633987385" sldId="257"/>
        </pc:sldMkLst>
        <pc:spChg chg="mod">
          <ac:chgData name="Prabhu Rengaswamy" userId="S::prabhu@iamneo.ai::e2efd4f0-197d-4e78-9f08-3e8572e6e291" providerId="AD" clId="Web-{28554A50-FD4D-059E-D4ED-00FCFC4CED2A}" dt="2023-06-14T17:15:27.480" v="82" actId="20577"/>
          <ac:spMkLst>
            <pc:docMk/>
            <pc:sldMk cId="633987385" sldId="257"/>
            <ac:spMk id="2" creationId="{4CFCB0A1-E776-3B8F-C401-A0B3C4032FF4}"/>
          </ac:spMkLst>
        </pc:spChg>
        <pc:spChg chg="mod">
          <ac:chgData name="Prabhu Rengaswamy" userId="S::prabhu@iamneo.ai::e2efd4f0-197d-4e78-9f08-3e8572e6e291" providerId="AD" clId="Web-{28554A50-FD4D-059E-D4ED-00FCFC4CED2A}" dt="2023-06-14T17:15:48.683" v="87" actId="20577"/>
          <ac:spMkLst>
            <pc:docMk/>
            <pc:sldMk cId="633987385" sldId="257"/>
            <ac:spMk id="4" creationId="{6876060D-8B80-B9BC-E61D-8C945BE12E85}"/>
          </ac:spMkLst>
        </pc:spChg>
      </pc:sldChg>
      <pc:sldChg chg="modSp">
        <pc:chgData name="Prabhu Rengaswamy" userId="S::prabhu@iamneo.ai::e2efd4f0-197d-4e78-9f08-3e8572e6e291" providerId="AD" clId="Web-{28554A50-FD4D-059E-D4ED-00FCFC4CED2A}" dt="2023-06-14T17:16:01.871" v="89" actId="20577"/>
        <pc:sldMkLst>
          <pc:docMk/>
          <pc:sldMk cId="3887907949" sldId="258"/>
        </pc:sldMkLst>
        <pc:spChg chg="mod">
          <ac:chgData name="Prabhu Rengaswamy" userId="S::prabhu@iamneo.ai::e2efd4f0-197d-4e78-9f08-3e8572e6e291" providerId="AD" clId="Web-{28554A50-FD4D-059E-D4ED-00FCFC4CED2A}" dt="2023-06-14T17:16:01.871" v="89" actId="20577"/>
          <ac:spMkLst>
            <pc:docMk/>
            <pc:sldMk cId="3887907949" sldId="258"/>
            <ac:spMk id="3" creationId="{B00FF3D0-7695-FA07-55F5-A8FDD4536E92}"/>
          </ac:spMkLst>
        </pc:spChg>
      </pc:sldChg>
      <pc:sldChg chg="modSp">
        <pc:chgData name="Prabhu Rengaswamy" userId="S::prabhu@iamneo.ai::e2efd4f0-197d-4e78-9f08-3e8572e6e291" providerId="AD" clId="Web-{28554A50-FD4D-059E-D4ED-00FCFC4CED2A}" dt="2023-06-14T17:13:12.290" v="56" actId="20577"/>
        <pc:sldMkLst>
          <pc:docMk/>
          <pc:sldMk cId="1308930377" sldId="260"/>
        </pc:sldMkLst>
        <pc:spChg chg="mod">
          <ac:chgData name="Prabhu Rengaswamy" userId="S::prabhu@iamneo.ai::e2efd4f0-197d-4e78-9f08-3e8572e6e291" providerId="AD" clId="Web-{28554A50-FD4D-059E-D4ED-00FCFC4CED2A}" dt="2023-06-14T17:13:12.290" v="56" actId="20577"/>
          <ac:spMkLst>
            <pc:docMk/>
            <pc:sldMk cId="1308930377" sldId="260"/>
            <ac:spMk id="4" creationId="{6876060D-8B80-B9BC-E61D-8C945BE12E85}"/>
          </ac:spMkLst>
        </pc:spChg>
      </pc:sldChg>
      <pc:sldChg chg="modSp">
        <pc:chgData name="Prabhu Rengaswamy" userId="S::prabhu@iamneo.ai::e2efd4f0-197d-4e78-9f08-3e8572e6e291" providerId="AD" clId="Web-{28554A50-FD4D-059E-D4ED-00FCFC4CED2A}" dt="2023-06-14T17:17:33.966" v="106" actId="20577"/>
        <pc:sldMkLst>
          <pc:docMk/>
          <pc:sldMk cId="877776151" sldId="261"/>
        </pc:sldMkLst>
        <pc:spChg chg="mod">
          <ac:chgData name="Prabhu Rengaswamy" userId="S::prabhu@iamneo.ai::e2efd4f0-197d-4e78-9f08-3e8572e6e291" providerId="AD" clId="Web-{28554A50-FD4D-059E-D4ED-00FCFC4CED2A}" dt="2023-06-14T17:17:33.966" v="106" actId="20577"/>
          <ac:spMkLst>
            <pc:docMk/>
            <pc:sldMk cId="877776151" sldId="261"/>
            <ac:spMk id="6" creationId="{055D34D5-5FA3-67BA-E99D-C939639FBADE}"/>
          </ac:spMkLst>
        </pc:spChg>
      </pc:sldChg>
      <pc:sldChg chg="modSp">
        <pc:chgData name="Prabhu Rengaswamy" userId="S::prabhu@iamneo.ai::e2efd4f0-197d-4e78-9f08-3e8572e6e291" providerId="AD" clId="Web-{28554A50-FD4D-059E-D4ED-00FCFC4CED2A}" dt="2023-06-14T17:16:15.262" v="92" actId="20577"/>
        <pc:sldMkLst>
          <pc:docMk/>
          <pc:sldMk cId="707784474" sldId="262"/>
        </pc:sldMkLst>
        <pc:spChg chg="mod">
          <ac:chgData name="Prabhu Rengaswamy" userId="S::prabhu@iamneo.ai::e2efd4f0-197d-4e78-9f08-3e8572e6e291" providerId="AD" clId="Web-{28554A50-FD4D-059E-D4ED-00FCFC4CED2A}" dt="2023-06-14T17:16:15.262" v="92" actId="20577"/>
          <ac:spMkLst>
            <pc:docMk/>
            <pc:sldMk cId="707784474" sldId="262"/>
            <ac:spMk id="3" creationId="{B00FF3D0-7695-FA07-55F5-A8FDD4536E92}"/>
          </ac:spMkLst>
        </pc:spChg>
      </pc:sldChg>
    </pc:docChg>
  </pc:docChgLst>
  <pc:docChgLst>
    <pc:chgData name="Sajitha Kaleelur Rahman" userId="S::sajitha.kr@iamneo.ai::f3d4f0e5-7a4f-4c9a-b302-58a61c2d454e" providerId="AD" clId="Web-{CB68E098-8252-06C9-6619-27CCE8107C8B}"/>
    <pc:docChg chg="modSld">
      <pc:chgData name="Sajitha Kaleelur Rahman" userId="S::sajitha.kr@iamneo.ai::f3d4f0e5-7a4f-4c9a-b302-58a61c2d454e" providerId="AD" clId="Web-{CB68E098-8252-06C9-6619-27CCE8107C8B}" dt="2023-06-14T18:33:57.490" v="121" actId="20577"/>
      <pc:docMkLst>
        <pc:docMk/>
      </pc:docMkLst>
      <pc:sldChg chg="modSp">
        <pc:chgData name="Sajitha Kaleelur Rahman" userId="S::sajitha.kr@iamneo.ai::f3d4f0e5-7a4f-4c9a-b302-58a61c2d454e" providerId="AD" clId="Web-{CB68E098-8252-06C9-6619-27CCE8107C8B}" dt="2023-06-14T18:33:57.490" v="121" actId="20577"/>
        <pc:sldMkLst>
          <pc:docMk/>
          <pc:sldMk cId="633987385" sldId="257"/>
        </pc:sldMkLst>
        <pc:spChg chg="mod">
          <ac:chgData name="Sajitha Kaleelur Rahman" userId="S::sajitha.kr@iamneo.ai::f3d4f0e5-7a4f-4c9a-b302-58a61c2d454e" providerId="AD" clId="Web-{CB68E098-8252-06C9-6619-27CCE8107C8B}" dt="2023-06-14T18:33:57.490" v="121" actId="20577"/>
          <ac:spMkLst>
            <pc:docMk/>
            <pc:sldMk cId="633987385" sldId="257"/>
            <ac:spMk id="4" creationId="{6876060D-8B80-B9BC-E61D-8C945BE12E85}"/>
          </ac:spMkLst>
        </pc:spChg>
      </pc:sldChg>
      <pc:sldChg chg="modSp">
        <pc:chgData name="Sajitha Kaleelur Rahman" userId="S::sajitha.kr@iamneo.ai::f3d4f0e5-7a4f-4c9a-b302-58a61c2d454e" providerId="AD" clId="Web-{CB68E098-8252-06C9-6619-27CCE8107C8B}" dt="2023-06-14T18:32:22.926" v="67" actId="20577"/>
        <pc:sldMkLst>
          <pc:docMk/>
          <pc:sldMk cId="1308930377" sldId="260"/>
        </pc:sldMkLst>
        <pc:spChg chg="mod">
          <ac:chgData name="Sajitha Kaleelur Rahman" userId="S::sajitha.kr@iamneo.ai::f3d4f0e5-7a4f-4c9a-b302-58a61c2d454e" providerId="AD" clId="Web-{CB68E098-8252-06C9-6619-27CCE8107C8B}" dt="2023-06-14T18:32:22.926" v="67" actId="20577"/>
          <ac:spMkLst>
            <pc:docMk/>
            <pc:sldMk cId="1308930377" sldId="260"/>
            <ac:spMk id="4" creationId="{6876060D-8B80-B9BC-E61D-8C945BE12E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F556-BD43-5DD0-0DDD-8361F07C8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6637D-9296-6FDD-B49B-4CD10AAE2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1142B-4E9E-29CD-7FBB-768C86F1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1BC4-B90F-40E4-8ACB-A6E2068A6D0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53D8-83BC-8032-D8E6-F52741E8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5422-4F0D-4FEE-10FE-6120EA3B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4AD6-E432-449C-A8A1-9C0C9B2F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4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69D1-2FF8-C5CE-39E5-A7D9B79D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C7203-CF2E-151E-5C07-244612584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727B4-3873-4813-ABA6-EC564ABD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1BC4-B90F-40E4-8ACB-A6E2068A6D0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2A25-D45A-87F8-19C5-3E40753F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84AA4-3926-EBBE-A01D-C04573E5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4AD6-E432-449C-A8A1-9C0C9B2F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1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D9684-9D29-04D1-D480-3EEDC5E45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00C38-00BD-D31D-5331-2C618908A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A31A-87C6-9AF8-FC23-A17F1773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1BC4-B90F-40E4-8ACB-A6E2068A6D0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6A83A-1297-8493-00AB-7A4136DB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E2704-22FA-D2B8-550F-3BB778BA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4AD6-E432-449C-A8A1-9C0C9B2F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5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C2EB-935C-B8A0-3349-141EF443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D791-32FA-CC18-2780-4A5B05F8D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739F2-F29A-22A4-F690-06AA31F0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1BC4-B90F-40E4-8ACB-A6E2068A6D0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F464E-39DD-DECF-B4C9-2268B06E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57CD7-D5D0-0814-A867-A5CF1E89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4AD6-E432-449C-A8A1-9C0C9B2F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9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734D-EB52-2545-FB02-8ADA2036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1351E-0FAD-2ED6-8432-19340D938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60AE8-8A53-0B01-A686-17EAAC33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1BC4-B90F-40E4-8ACB-A6E2068A6D0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86F25-4E5B-B186-D5E2-339D8D3A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BEA36-1503-47F4-3AF7-B9E83161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4AD6-E432-449C-A8A1-9C0C9B2F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6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E65D-4959-A74C-5893-353CD016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255E5-36BD-94A8-524F-A08B5053C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E7A34-79C0-B08A-56F9-AD87BCF9E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7556E-E864-0547-712E-99DA858F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1BC4-B90F-40E4-8ACB-A6E2068A6D0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FDE68-26AA-4CFE-47C3-771657F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8B579-7E8B-A929-5BD4-FC78C89D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4AD6-E432-449C-A8A1-9C0C9B2F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4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AB53-C588-243E-18DA-1B7F01A0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CAAB4-4586-585D-159A-67AB2234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8ABF0-3D04-EFA7-D57A-ED56660EE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A1AE9-0296-F79B-A645-A9C862A60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C393A-815B-0FAF-E335-B2E9B4368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76BEE-C495-57E3-C151-146A1FF4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1BC4-B90F-40E4-8ACB-A6E2068A6D0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590D0-083E-1744-6C88-10CF262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1E656-31D7-B1EF-198E-705F50C9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4AD6-E432-449C-A8A1-9C0C9B2F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5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F0C8-8A04-4F10-68F0-12FF0C03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B5EF6-A1CC-82D0-D983-3ACB9E1E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1BC4-B90F-40E4-8ACB-A6E2068A6D0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5BF51-CC38-6CB7-BC7A-2C87125A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C2A2D-C93D-4B0A-29B8-EBBAD354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4AD6-E432-449C-A8A1-9C0C9B2F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3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FA542-915F-47CE-51A9-24C2E55A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1BC4-B90F-40E4-8ACB-A6E2068A6D0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D7872-1854-D4E1-AB83-64E5F5A4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6A723-8178-E5E5-9D91-7CE6E675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4AD6-E432-449C-A8A1-9C0C9B2F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6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A126-EE2D-6A74-5147-BBD05FE8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492A9-15DF-FE49-FCB9-52D125077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82B33-FDB3-B6AB-0C27-DF81C2ED8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9CFB0-5173-6720-D531-9D3FCFF8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1BC4-B90F-40E4-8ACB-A6E2068A6D0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47577-2DCD-CB59-ADD1-B53FDCFC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9022D-05B0-4AB1-9CAB-A1FCBF77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4AD6-E432-449C-A8A1-9C0C9B2F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ACFF-BD1B-85EA-1834-A4C540FF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FB257-6847-7AD4-BCF0-83EE9A707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68EB-0E43-BA0A-E03C-D0F883308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FE8B7-D02E-2715-5502-B1A49B4F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1BC4-B90F-40E4-8ACB-A6E2068A6D0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D7A7F-E8C4-4F60-9522-AAAFC034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BDE61-BB98-D3BF-2E64-716FD70A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4AD6-E432-449C-A8A1-9C0C9B2F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2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B4680-27DD-3146-FA75-2932C2E6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B6B11-F728-2568-609C-68003286E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44B34-E158-4723-EE16-28F4BD54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01BC4-B90F-40E4-8ACB-A6E2068A6D0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38AA-CFDF-CF37-8F03-B4DB8D9CE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14427-B2DE-36A0-F018-2E9B29394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E4AD6-E432-449C-A8A1-9C0C9B2F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7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B0A1-E776-3B8F-C401-A0B3C4032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53" y="207013"/>
            <a:ext cx="9144000" cy="1029156"/>
          </a:xfrm>
        </p:spPr>
        <p:txBody>
          <a:bodyPr/>
          <a:lstStyle/>
          <a:p>
            <a:pPr algn="l"/>
            <a:r>
              <a:rPr lang="en-US" dirty="0"/>
              <a:t>General Trainer Skill 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6060D-8B80-B9BC-E61D-8C945BE12E85}"/>
              </a:ext>
            </a:extLst>
          </p:cNvPr>
          <p:cNvSpPr txBox="1"/>
          <p:nvPr/>
        </p:nvSpPr>
        <p:spPr>
          <a:xfrm>
            <a:off x="628152" y="1415332"/>
            <a:ext cx="10479820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r>
              <a:rPr lang="en-US" b="1" dirty="0"/>
              <a:t>General Expectations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/>
              <a:t>What would be your approach in starting a fresher participants of different departments (</a:t>
            </a:r>
            <a:r>
              <a:rPr lang="en-US" dirty="0" err="1"/>
              <a:t>Eg</a:t>
            </a:r>
            <a:r>
              <a:rPr lang="en-US" dirty="0"/>
              <a:t>: IT, Non IT)</a:t>
            </a:r>
          </a:p>
          <a:p>
            <a:pPr marL="342900" indent="-342900">
              <a:buAutoNum type="arabicPeriod"/>
            </a:pPr>
            <a:r>
              <a:rPr lang="en-US" dirty="0"/>
              <a:t>What is your approach to Table of Contents (TOC) and how will you execute (Refer : Respective TOC)</a:t>
            </a:r>
          </a:p>
          <a:p>
            <a:pPr marL="342900" indent="-342900">
              <a:buAutoNum type="arabicPeriod"/>
            </a:pPr>
            <a:r>
              <a:rPr lang="en-US" dirty="0"/>
              <a:t>What would be your method to train them for real time work</a:t>
            </a:r>
          </a:p>
          <a:p>
            <a:pPr marL="342900" indent="-342900">
              <a:buAutoNum type="arabicPeriod"/>
            </a:pPr>
            <a:r>
              <a:rPr lang="en-US" dirty="0"/>
              <a:t>How will you handle the situation of brainstorming, requirement analysis</a:t>
            </a:r>
          </a:p>
          <a:p>
            <a:pPr marL="342900" indent="-342900">
              <a:buAutoNum type="arabicPeriod"/>
            </a:pPr>
            <a:r>
              <a:rPr lang="en-US" dirty="0"/>
              <a:t>Approaches for better coding using (Unit Test Framework, SonarCloud)</a:t>
            </a:r>
          </a:p>
          <a:p>
            <a:pPr marL="342900" indent="-342900">
              <a:buAutoNum type="arabicPeriod"/>
            </a:pPr>
            <a:r>
              <a:rPr lang="en-US" dirty="0"/>
              <a:t>In </a:t>
            </a:r>
            <a:r>
              <a:rPr lang="en-US" dirty="0" err="1"/>
              <a:t>RESTFul</a:t>
            </a:r>
            <a:r>
              <a:rPr lang="en-US" dirty="0"/>
              <a:t> API’s how will you handle errors </a:t>
            </a:r>
          </a:p>
          <a:p>
            <a:pPr marL="342900" indent="-342900">
              <a:buAutoNum type="arabicPeriod"/>
            </a:pPr>
            <a:r>
              <a:rPr lang="en-US" dirty="0"/>
              <a:t>How will you handle security issues (Authentication, Authorization, Cross site scripting etc..)</a:t>
            </a:r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/>
              <a:t>Basic understanding on GIT and why should we use it</a:t>
            </a:r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Basic understanding of build tools like Maven (Java), Webpack (MERN/MEAN)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 are the steps you will perform to optimize a piece of code</a:t>
            </a:r>
            <a:endParaRPr lang="en-US" dirty="0"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/>
              <a:t>What are best programming practices</a:t>
            </a:r>
            <a:endParaRPr lang="en-US" dirty="0"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cs typeface="Calibri" panose="020F0502020204030204"/>
              </a:rPr>
              <a:t>What were the challenges faced with the freshers ?</a:t>
            </a:r>
          </a:p>
          <a:p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Tip !</a:t>
            </a:r>
          </a:p>
          <a:p>
            <a:r>
              <a:rPr lang="en-US" dirty="0"/>
              <a:t>1. Connect answers always with a practical example</a:t>
            </a:r>
          </a:p>
          <a:p>
            <a:pPr rtl="0"/>
            <a:endParaRPr lang="en-IN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3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B0A1-E776-3B8F-C401-A0B3C4032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53" y="207013"/>
            <a:ext cx="9144000" cy="10291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Frontend – Brush-up Skill 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D34D5-5FA3-67BA-E99D-C939639FBADE}"/>
              </a:ext>
            </a:extLst>
          </p:cNvPr>
          <p:cNvSpPr txBox="1"/>
          <p:nvPr/>
        </p:nvSpPr>
        <p:spPr>
          <a:xfrm>
            <a:off x="604298" y="1225689"/>
            <a:ext cx="9867569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/>
              <a:t>Basics</a:t>
            </a:r>
          </a:p>
          <a:p>
            <a:pPr marL="342900" indent="-342900">
              <a:buAutoNum type="arabicPeriod"/>
            </a:pPr>
            <a:r>
              <a:rPr lang="en-US" sz="1600" dirty="0"/>
              <a:t>Basics of HTML5, CSS3</a:t>
            </a:r>
          </a:p>
          <a:p>
            <a:pPr marL="342900" indent="-342900">
              <a:buAutoNum type="arabicPeriod"/>
            </a:pPr>
            <a:r>
              <a:rPr lang="en-US" sz="1600" dirty="0"/>
              <a:t>Media Queries</a:t>
            </a:r>
          </a:p>
          <a:p>
            <a:pPr marL="342900" indent="-342900">
              <a:buAutoNum type="arabicPeriod"/>
            </a:pPr>
            <a:r>
              <a:rPr lang="en-US" sz="1600" dirty="0"/>
              <a:t>Responsive Design</a:t>
            </a:r>
          </a:p>
          <a:p>
            <a:pPr marL="342900" indent="-342900">
              <a:buAutoNum type="arabicPeriod"/>
            </a:pPr>
            <a:r>
              <a:rPr lang="en-US" sz="1600" dirty="0"/>
              <a:t>How would you consume REST API , Modules required, </a:t>
            </a:r>
            <a:r>
              <a:rPr lang="en-US" sz="1600" dirty="0" err="1"/>
              <a:t>RxJS</a:t>
            </a:r>
            <a:endParaRPr lang="en-US" sz="1600" dirty="0" err="1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dirty="0"/>
              <a:t>Enabling Lazy Loading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b="1" dirty="0"/>
              <a:t>Angular</a:t>
            </a:r>
          </a:p>
          <a:p>
            <a:pPr marL="342900" indent="-342900">
              <a:buAutoNum type="arabicPeriod"/>
            </a:pPr>
            <a:r>
              <a:rPr lang="en-US" sz="1600" dirty="0"/>
              <a:t>What is a component, directive, pipes, services, observables</a:t>
            </a:r>
            <a:endParaRPr lang="en-US" sz="16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dirty="0"/>
              <a:t>How to define a component </a:t>
            </a:r>
          </a:p>
          <a:p>
            <a:pPr marL="342900" indent="-342900">
              <a:buAutoNum type="arabicPeriod"/>
            </a:pPr>
            <a:r>
              <a:rPr lang="en-US" sz="1600" dirty="0"/>
              <a:t>How to perform data binding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b="1" dirty="0"/>
              <a:t>React</a:t>
            </a:r>
          </a:p>
          <a:p>
            <a:pPr marL="342900" indent="-342900">
              <a:buAutoNum type="arabicPeriod"/>
            </a:pPr>
            <a:r>
              <a:rPr lang="en-US" sz="1600" dirty="0"/>
              <a:t>What is React JS</a:t>
            </a:r>
            <a:endParaRPr lang="en-US" sz="16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dirty="0"/>
              <a:t>What are the different component (Class and Functional)</a:t>
            </a:r>
          </a:p>
          <a:p>
            <a:pPr marL="342900" indent="-342900">
              <a:buAutoNum type="arabicPeriod"/>
            </a:pPr>
            <a:r>
              <a:rPr lang="en-US" sz="1600" dirty="0"/>
              <a:t>What is Virtual DOM and how it impacts a real-world application</a:t>
            </a:r>
          </a:p>
          <a:p>
            <a:pPr marL="342900" indent="-342900">
              <a:buAutoNum type="arabicPeriod"/>
            </a:pPr>
            <a:r>
              <a:rPr lang="en-US" sz="1600" dirty="0"/>
              <a:t>How to transfer data from a parent to a child component</a:t>
            </a:r>
          </a:p>
          <a:p>
            <a:pPr marL="342900" indent="-342900">
              <a:buAutoNum type="arabicPeriod"/>
            </a:pPr>
            <a:r>
              <a:rPr lang="en-US" sz="1600" dirty="0"/>
              <a:t>What are fragments</a:t>
            </a:r>
          </a:p>
          <a:p>
            <a:pPr marL="342900" indent="-342900">
              <a:buAutoNum type="arabicPeriod"/>
            </a:pPr>
            <a:r>
              <a:rPr lang="en-US" sz="1600" dirty="0"/>
              <a:t>What are hooks</a:t>
            </a:r>
          </a:p>
          <a:p>
            <a:pPr marL="342900" indent="-342900">
              <a:buAutoNum type="arabicPeriod"/>
            </a:pPr>
            <a:r>
              <a:rPr lang="en-US" sz="1600" dirty="0"/>
              <a:t>How to perform state management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1BBA2-C670-2CD0-3377-C6945CF7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758" y="2726967"/>
            <a:ext cx="3028950" cy="15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3FC403-E95E-DD67-C5D7-0687BAB84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362" y="121249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7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B0A1-E776-3B8F-C401-A0B3C4032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53" y="207013"/>
            <a:ext cx="10326582" cy="102915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Java Trainer – Brush-up Skill 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D34D5-5FA3-67BA-E99D-C939639FBADE}"/>
              </a:ext>
            </a:extLst>
          </p:cNvPr>
          <p:cNvSpPr txBox="1"/>
          <p:nvPr/>
        </p:nvSpPr>
        <p:spPr>
          <a:xfrm>
            <a:off x="604298" y="1225689"/>
            <a:ext cx="9867569" cy="55399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Java version(8)</a:t>
            </a:r>
          </a:p>
          <a:p>
            <a:pPr marL="342900" indent="-342900">
              <a:buAutoNum type="arabicPeriod"/>
            </a:pPr>
            <a:r>
              <a:rPr lang="en-US" sz="1600" dirty="0"/>
              <a:t>How would you teach Collection framework which has different Data Structures and with a practical example</a:t>
            </a:r>
          </a:p>
          <a:p>
            <a:pPr marL="342900" indent="-342900">
              <a:buAutoNum type="arabicPeriod"/>
            </a:pPr>
            <a:r>
              <a:rPr lang="en-US" sz="1600" dirty="0"/>
              <a:t>Normalization (How to divide the table)</a:t>
            </a:r>
          </a:p>
          <a:p>
            <a:pPr marL="342900" indent="-342900">
              <a:buAutoNum type="arabicPeriod"/>
            </a:pPr>
            <a:r>
              <a:rPr lang="en-US" sz="1600" dirty="0"/>
              <a:t>Write a live program for a particular scenario (E.g. : Prime number, Armstrong number) and define variable names appropriate to the scenario given</a:t>
            </a:r>
          </a:p>
          <a:p>
            <a:pPr marL="342900" indent="-342900">
              <a:buAutoNum type="arabicPeriod"/>
            </a:pPr>
            <a:r>
              <a:rPr lang="en-US" sz="1600" dirty="0"/>
              <a:t>Understanding of Abstract class vs Interface</a:t>
            </a:r>
          </a:p>
          <a:p>
            <a:pPr marL="342900" indent="-342900">
              <a:buAutoNum type="arabicPeriod"/>
            </a:pPr>
            <a:r>
              <a:rPr lang="en-US" sz="1600" dirty="0"/>
              <a:t>Fundamentals on JPA, JPQL</a:t>
            </a:r>
          </a:p>
          <a:p>
            <a:pPr marL="342900" indent="-342900">
              <a:buAutoNum type="arabicPeriod"/>
            </a:pPr>
            <a:r>
              <a:rPr lang="en-US" sz="1600" dirty="0"/>
              <a:t>Basics of Design Patterns</a:t>
            </a:r>
          </a:p>
          <a:p>
            <a:pPr marL="342900" indent="-342900">
              <a:buAutoNum type="arabicPeriod"/>
            </a:pPr>
            <a:r>
              <a:rPr lang="en-US" sz="1600" dirty="0"/>
              <a:t>REST API and the different HTTP methods </a:t>
            </a:r>
          </a:p>
          <a:p>
            <a:pPr marL="342900" indent="-342900">
              <a:buAutoNum type="arabicPeriod"/>
            </a:pPr>
            <a:r>
              <a:rPr lang="en-US" sz="1600" dirty="0"/>
              <a:t>Fundamentals of MySQL </a:t>
            </a:r>
          </a:p>
          <a:p>
            <a:pPr marL="342900" indent="-342900">
              <a:buAutoNum type="arabicPeriod"/>
            </a:pPr>
            <a:r>
              <a:rPr lang="en-US" sz="1600" dirty="0"/>
              <a:t>Junit understanding</a:t>
            </a:r>
          </a:p>
          <a:p>
            <a:pPr marL="342900" indent="-342900">
              <a:buAutoNum type="arabicPeriod"/>
            </a:pPr>
            <a:r>
              <a:rPr lang="en-US" sz="1600" dirty="0"/>
              <a:t>Understanding of Annotations, Generics</a:t>
            </a:r>
          </a:p>
          <a:p>
            <a:pPr marL="342900" indent="-342900">
              <a:buAutoNum type="arabicPeriod"/>
            </a:pPr>
            <a:r>
              <a:rPr lang="en-US" sz="1600" dirty="0"/>
              <a:t>Default methods in interfaces</a:t>
            </a:r>
          </a:p>
          <a:p>
            <a:pPr marL="342900" indent="-342900">
              <a:buFontTx/>
              <a:buAutoNum type="arabicPeriod"/>
            </a:pPr>
            <a:r>
              <a:rPr lang="en-US" sz="1600" dirty="0"/>
              <a:t>How a 3-tier architecture works</a:t>
            </a:r>
          </a:p>
          <a:p>
            <a:pPr marL="342900" indent="-342900">
              <a:buAutoNum type="arabicPeriod"/>
            </a:pPr>
            <a:r>
              <a:rPr lang="en-US" sz="1600" dirty="0"/>
              <a:t>Fundamentals of Multithreading</a:t>
            </a:r>
          </a:p>
          <a:p>
            <a:pPr marL="342900" indent="-342900">
              <a:buAutoNum type="arabicPeriod"/>
            </a:pPr>
            <a:r>
              <a:rPr lang="en-US" sz="1600" dirty="0"/>
              <a:t>What is synchronization and how do you synchronize threads in Java</a:t>
            </a:r>
          </a:p>
          <a:p>
            <a:pPr marL="342900" indent="-342900">
              <a:buAutoNum type="arabicPeriod"/>
            </a:pPr>
            <a:r>
              <a:rPr lang="en-US" sz="1600" dirty="0"/>
              <a:t>Explain about Spring Framework, Dependency Injection, Inversion of Control </a:t>
            </a:r>
          </a:p>
          <a:p>
            <a:pPr marL="342900" indent="-342900">
              <a:buAutoNum type="arabicPeriod"/>
            </a:pPr>
            <a:r>
              <a:rPr lang="en-US" sz="1600" dirty="0"/>
              <a:t>What is Spring Boot</a:t>
            </a:r>
          </a:p>
          <a:p>
            <a:pPr marL="342900" indent="-342900">
              <a:buAutoNum type="arabicPeriod"/>
            </a:pPr>
            <a:r>
              <a:rPr lang="en-US" sz="1600" dirty="0"/>
              <a:t>What is auto configuration in Spring</a:t>
            </a:r>
          </a:p>
          <a:p>
            <a:pPr marL="342900" indent="-342900">
              <a:buAutoNum type="arabicPeriod"/>
            </a:pPr>
            <a:r>
              <a:rPr lang="en-US" sz="1600" dirty="0"/>
              <a:t>How do you connect to the database using Spring data JPA</a:t>
            </a:r>
          </a:p>
          <a:p>
            <a:pPr marL="342900" indent="-342900">
              <a:buAutoNum type="arabicPeriod"/>
            </a:pPr>
            <a:r>
              <a:rPr lang="en-US" sz="1600" dirty="0"/>
              <a:t>What are Java streams and functions available</a:t>
            </a:r>
          </a:p>
          <a:p>
            <a:pPr marL="342900" indent="-342900">
              <a:buAutoNum type="arabicPeriod"/>
            </a:pPr>
            <a:r>
              <a:rPr lang="en-US" sz="1600" dirty="0"/>
              <a:t>What are lambda expressions, Functional Interface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595DDA-6374-FE68-1E2C-5CCB5F9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666" y="2564130"/>
            <a:ext cx="21907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19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B0A1-E776-3B8F-C401-A0B3C4032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53" y="207013"/>
            <a:ext cx="9144000" cy="1029156"/>
          </a:xfrm>
        </p:spPr>
        <p:txBody>
          <a:bodyPr/>
          <a:lstStyle/>
          <a:p>
            <a:pPr algn="l"/>
            <a:r>
              <a:rPr lang="en-US" dirty="0"/>
              <a:t>.NET Trainer Skill 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6060D-8B80-B9BC-E61D-8C945BE12E85}"/>
              </a:ext>
            </a:extLst>
          </p:cNvPr>
          <p:cNvSpPr txBox="1"/>
          <p:nvPr/>
        </p:nvSpPr>
        <p:spPr>
          <a:xfrm>
            <a:off x="604298" y="1225689"/>
            <a:ext cx="9867569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.NET Core Version(6)</a:t>
            </a:r>
          </a:p>
          <a:p>
            <a:pPr marL="342900" indent="-342900">
              <a:buAutoNum type="arabicPeriod"/>
            </a:pPr>
            <a:r>
              <a:rPr lang="en-US" sz="1800" dirty="0"/>
              <a:t>How would you teach Collection framework which has different Data Structures and with a practical example</a:t>
            </a:r>
          </a:p>
          <a:p>
            <a:pPr marL="342900" indent="-342900">
              <a:buAutoNum type="arabicPeriod"/>
            </a:pPr>
            <a:r>
              <a:rPr lang="en-US" dirty="0"/>
              <a:t>Solid Principles</a:t>
            </a:r>
          </a:p>
          <a:p>
            <a:pPr marL="342900" indent="-342900">
              <a:buAutoNum type="arabicPeriod"/>
            </a:pPr>
            <a:r>
              <a:rPr lang="en-US" dirty="0"/>
              <a:t>C# Fundamentals</a:t>
            </a:r>
          </a:p>
          <a:p>
            <a:pPr marL="342900" indent="-342900">
              <a:buAutoNum type="arabicPeriod"/>
            </a:pPr>
            <a:r>
              <a:rPr lang="en-US" dirty="0"/>
              <a:t>Design Patterns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SOLID Principles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Layered Architecture</a:t>
            </a:r>
          </a:p>
          <a:p>
            <a:pPr marL="342900" indent="-342900">
              <a:buAutoNum type="arabicPeriod"/>
            </a:pPr>
            <a:r>
              <a:rPr lang="en-US" dirty="0"/>
              <a:t>ASP.net MVC Core</a:t>
            </a:r>
          </a:p>
          <a:p>
            <a:pPr marL="342900" indent="-342900">
              <a:buAutoNum type="arabicPeriod"/>
            </a:pPr>
            <a:r>
              <a:rPr lang="en-US" dirty="0"/>
              <a:t>EF Core (Lazy Loading, Relationship between entities,)</a:t>
            </a:r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/>
              <a:t>REST API using Web API Core</a:t>
            </a:r>
          </a:p>
          <a:p>
            <a:pPr marL="342900" indent="-342900">
              <a:buAutoNum type="arabicPeriod"/>
            </a:pPr>
            <a:r>
              <a:rPr lang="en-US" dirty="0"/>
              <a:t>MSSQL</a:t>
            </a:r>
          </a:p>
          <a:p>
            <a:pPr marL="342900" indent="-342900">
              <a:buAutoNum type="arabicPeriod"/>
            </a:pPr>
            <a:r>
              <a:rPr lang="en-US" dirty="0"/>
              <a:t>Dependency Injection (DI) and implementation in .NET Core</a:t>
            </a:r>
          </a:p>
          <a:p>
            <a:pPr marL="342900" indent="-342900">
              <a:buAutoNum type="arabicPeriod"/>
            </a:pPr>
            <a:r>
              <a:rPr lang="en-US" dirty="0" err="1"/>
              <a:t>NUnit</a:t>
            </a:r>
            <a:r>
              <a:rPr lang="en-US" dirty="0"/>
              <a:t> and </a:t>
            </a:r>
            <a:r>
              <a:rPr lang="en-US" dirty="0" err="1"/>
              <a:t>XUnit</a:t>
            </a:r>
            <a:r>
              <a:rPr lang="en-US" dirty="0"/>
              <a:t> 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What is the purpose of startup class and explain the functionalities in the method?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What do you mean by middleware . How it is executed in .NET  core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Can you create a startup file in .NET 6 ?</a:t>
            </a:r>
          </a:p>
          <a:p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BAF74-1EAB-B970-8CCD-E1104D96D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424" y="216027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8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B0A1-E776-3B8F-C401-A0B3C4032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53" y="207013"/>
            <a:ext cx="9144000" cy="1029156"/>
          </a:xfrm>
        </p:spPr>
        <p:txBody>
          <a:bodyPr/>
          <a:lstStyle/>
          <a:p>
            <a:pPr algn="l"/>
            <a:r>
              <a:rPr lang="en-US" dirty="0"/>
              <a:t>MEAN Trainer Skill 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FF3D0-7695-FA07-55F5-A8FDD4536E92}"/>
              </a:ext>
            </a:extLst>
          </p:cNvPr>
          <p:cNvSpPr txBox="1"/>
          <p:nvPr/>
        </p:nvSpPr>
        <p:spPr>
          <a:xfrm>
            <a:off x="499047" y="1253138"/>
            <a:ext cx="9867569" cy="55399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/>
              <a:t>Basics</a:t>
            </a:r>
          </a:p>
          <a:p>
            <a:pPr marL="342900" indent="-342900">
              <a:buAutoNum type="arabicPeriod"/>
            </a:pPr>
            <a:r>
              <a:rPr lang="en-US" sz="1600" dirty="0"/>
              <a:t>Basics of HTML5, CSS3</a:t>
            </a:r>
          </a:p>
          <a:p>
            <a:pPr marL="342900" indent="-342900">
              <a:buAutoNum type="arabicPeriod"/>
            </a:pPr>
            <a:r>
              <a:rPr lang="en-US" sz="1600" dirty="0"/>
              <a:t>Media Queries</a:t>
            </a:r>
          </a:p>
          <a:p>
            <a:pPr marL="342900" indent="-342900">
              <a:buAutoNum type="arabicPeriod"/>
            </a:pPr>
            <a:r>
              <a:rPr lang="en-US" sz="1600" dirty="0"/>
              <a:t>Responsive Design</a:t>
            </a:r>
          </a:p>
          <a:p>
            <a:pPr marL="342900" indent="-342900">
              <a:buAutoNum type="arabicPeriod"/>
            </a:pPr>
            <a:r>
              <a:rPr lang="en-US" sz="1600" dirty="0"/>
              <a:t>How would you consume REST API , Modules required, RXJS</a:t>
            </a:r>
          </a:p>
          <a:p>
            <a:pPr marL="342900" indent="-342900">
              <a:buAutoNum type="arabicPeriod"/>
            </a:pPr>
            <a:r>
              <a:rPr lang="en-US" sz="1600" dirty="0"/>
              <a:t>Enabling Lazy Loading</a:t>
            </a:r>
          </a:p>
          <a:p>
            <a:pPr marL="342900" indent="-342900">
              <a:buFontTx/>
              <a:buAutoNum type="arabicPeriod"/>
            </a:pPr>
            <a:r>
              <a:rPr lang="en-US" sz="1600" dirty="0"/>
              <a:t>What is the difference between MongoDB and MySQL and what is a document store</a:t>
            </a:r>
          </a:p>
          <a:p>
            <a:pPr marL="342900" indent="-342900">
              <a:buAutoNum type="arabicPeriod"/>
            </a:pPr>
            <a:r>
              <a:rPr lang="en-US" sz="1600" dirty="0"/>
              <a:t>When to use a MongoDB vs MySQL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b="1" dirty="0"/>
              <a:t>Angular</a:t>
            </a:r>
          </a:p>
          <a:p>
            <a:r>
              <a:rPr lang="en-US" sz="1600" dirty="0"/>
              <a:t>1. What is a component ,directive, pipes, services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b="1" dirty="0"/>
              <a:t>Node</a:t>
            </a:r>
          </a:p>
          <a:p>
            <a:pPr marL="342900" indent="-342900">
              <a:buAutoNum type="arabicPeriod"/>
            </a:pPr>
            <a:r>
              <a:rPr lang="en-US" sz="1600" dirty="0"/>
              <a:t>What is NodeJS</a:t>
            </a:r>
          </a:p>
          <a:p>
            <a:pPr marL="342900" indent="-342900">
              <a:buAutoNum type="arabicPeriod"/>
            </a:pPr>
            <a:r>
              <a:rPr lang="en-US" sz="1600" dirty="0"/>
              <a:t>How to build a reactive application</a:t>
            </a:r>
          </a:p>
          <a:p>
            <a:endParaRPr lang="en-US" sz="1600" dirty="0"/>
          </a:p>
          <a:p>
            <a:r>
              <a:rPr lang="en-US" sz="1600" b="1" dirty="0" err="1"/>
              <a:t>ExpressJS</a:t>
            </a:r>
            <a:endParaRPr lang="en-US" sz="1600" b="1" dirty="0"/>
          </a:p>
          <a:p>
            <a:pPr marL="342900" indent="-342900">
              <a:buAutoNum type="arabicPeriod"/>
            </a:pPr>
            <a:r>
              <a:rPr lang="en-US" sz="1600" dirty="0"/>
              <a:t>How to build REST API’s using </a:t>
            </a:r>
            <a:r>
              <a:rPr lang="en-US" sz="1600" dirty="0" err="1"/>
              <a:t>ExpressJS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What is a middleware</a:t>
            </a:r>
          </a:p>
          <a:p>
            <a:pPr marL="342900" indent="-342900">
              <a:buAutoNum type="arabicPeriod"/>
            </a:pPr>
            <a:r>
              <a:rPr lang="en-US" sz="1600" dirty="0"/>
              <a:t>What are the different HTTP methods and how to implement them</a:t>
            </a:r>
          </a:p>
          <a:p>
            <a:pPr marL="342900" indent="-342900">
              <a:buAutoNum type="arabicPeriod"/>
            </a:pPr>
            <a:r>
              <a:rPr lang="en-US" sz="1600" dirty="0"/>
              <a:t>How to implement routes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7B111-08D5-2135-B289-EEA7E34D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421" y="1236169"/>
            <a:ext cx="31432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0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B0A1-E776-3B8F-C401-A0B3C4032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53" y="207013"/>
            <a:ext cx="9144000" cy="1029156"/>
          </a:xfrm>
        </p:spPr>
        <p:txBody>
          <a:bodyPr/>
          <a:lstStyle/>
          <a:p>
            <a:pPr algn="l"/>
            <a:r>
              <a:rPr lang="en-US" dirty="0"/>
              <a:t>MERN Trainer Skill 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FF3D0-7695-FA07-55F5-A8FDD4536E92}"/>
              </a:ext>
            </a:extLst>
          </p:cNvPr>
          <p:cNvSpPr txBox="1"/>
          <p:nvPr/>
        </p:nvSpPr>
        <p:spPr>
          <a:xfrm>
            <a:off x="499047" y="1253138"/>
            <a:ext cx="9867569" cy="55399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/>
              <a:t>Basics</a:t>
            </a:r>
          </a:p>
          <a:p>
            <a:pPr marL="342900" indent="-342900">
              <a:buAutoNum type="arabicPeriod"/>
            </a:pPr>
            <a:r>
              <a:rPr lang="en-US" sz="1600" dirty="0"/>
              <a:t>Basics of HTML5, CSS3</a:t>
            </a:r>
          </a:p>
          <a:p>
            <a:pPr marL="342900" indent="-342900">
              <a:buAutoNum type="arabicPeriod"/>
            </a:pPr>
            <a:r>
              <a:rPr lang="en-US" sz="1600" dirty="0"/>
              <a:t>Media Queries</a:t>
            </a:r>
          </a:p>
          <a:p>
            <a:pPr marL="342900" indent="-342900">
              <a:buAutoNum type="arabicPeriod"/>
            </a:pPr>
            <a:r>
              <a:rPr lang="en-US" sz="1600" dirty="0"/>
              <a:t>Responsive Design</a:t>
            </a:r>
          </a:p>
          <a:p>
            <a:pPr marL="342900" indent="-342900">
              <a:buAutoNum type="arabicPeriod"/>
            </a:pPr>
            <a:r>
              <a:rPr lang="en-US" sz="1600" dirty="0"/>
              <a:t>How would you consume REST API , Modules required, RXJS</a:t>
            </a:r>
          </a:p>
          <a:p>
            <a:pPr marL="342900" indent="-342900">
              <a:buAutoNum type="arabicPeriod"/>
            </a:pPr>
            <a:r>
              <a:rPr lang="en-US" sz="1600" dirty="0"/>
              <a:t>Enabling Lazy Loading</a:t>
            </a:r>
          </a:p>
          <a:p>
            <a:pPr marL="342900" indent="-342900">
              <a:buAutoNum type="arabicPeriod"/>
            </a:pPr>
            <a:r>
              <a:rPr lang="en-US" sz="1600" dirty="0"/>
              <a:t>What is the difference between MongoDB and MySQL and what is a document store</a:t>
            </a:r>
          </a:p>
          <a:p>
            <a:pPr marL="342900" indent="-342900">
              <a:buFontTx/>
              <a:buAutoNum type="arabicPeriod"/>
            </a:pPr>
            <a:r>
              <a:rPr lang="en-US" sz="1600" dirty="0"/>
              <a:t>When to use a MongoDB vs MySQL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b="1" dirty="0"/>
              <a:t>React</a:t>
            </a:r>
          </a:p>
          <a:p>
            <a:r>
              <a:rPr lang="en-US" sz="1600" dirty="0"/>
              <a:t>1. What is a component ,directive, pipes, services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b="1" dirty="0"/>
              <a:t>Node</a:t>
            </a:r>
          </a:p>
          <a:p>
            <a:pPr marL="342900" indent="-342900">
              <a:buAutoNum type="arabicPeriod"/>
            </a:pPr>
            <a:r>
              <a:rPr lang="en-US" sz="1600" dirty="0"/>
              <a:t>What is NodeJS</a:t>
            </a:r>
          </a:p>
          <a:p>
            <a:pPr marL="342900" indent="-342900">
              <a:buAutoNum type="arabicPeriod"/>
            </a:pPr>
            <a:r>
              <a:rPr lang="en-US" sz="1600" dirty="0"/>
              <a:t>How to build a reactive application</a:t>
            </a:r>
          </a:p>
          <a:p>
            <a:endParaRPr lang="en-US" sz="1600" dirty="0"/>
          </a:p>
          <a:p>
            <a:r>
              <a:rPr lang="en-US" sz="1600" b="1" dirty="0" err="1"/>
              <a:t>ExpressJS</a:t>
            </a:r>
            <a:endParaRPr lang="en-US" sz="1600" b="1" dirty="0"/>
          </a:p>
          <a:p>
            <a:pPr marL="342900" indent="-342900">
              <a:buAutoNum type="arabicPeriod"/>
            </a:pPr>
            <a:r>
              <a:rPr lang="en-US" sz="1600" dirty="0"/>
              <a:t>How to build REST API’s using </a:t>
            </a:r>
            <a:r>
              <a:rPr lang="en-US" sz="1600" dirty="0" err="1"/>
              <a:t>ExpressJS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What is a middleware</a:t>
            </a:r>
          </a:p>
          <a:p>
            <a:pPr marL="342900" indent="-342900">
              <a:buAutoNum type="arabicPeriod"/>
            </a:pPr>
            <a:r>
              <a:rPr lang="en-US" sz="1600" dirty="0"/>
              <a:t>What are the different HTTP methods and how to implement them</a:t>
            </a:r>
          </a:p>
          <a:p>
            <a:pPr marL="342900" indent="-342900">
              <a:buAutoNum type="arabicPeriod"/>
            </a:pPr>
            <a:r>
              <a:rPr lang="en-US" sz="1600" dirty="0"/>
              <a:t>How to implement routes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697A8-366E-E53D-7379-CEFEE3BDD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6" y="1362779"/>
            <a:ext cx="35623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751</Words>
  <Application>Microsoft Office PowerPoint</Application>
  <PresentationFormat>Widescreen</PresentationFormat>
  <Paragraphs>125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General Trainer Skill Sets</vt:lpstr>
      <vt:lpstr>Frontend – Brush-up Skill Sets</vt:lpstr>
      <vt:lpstr>Java Trainer – Brush-up Skill Sets</vt:lpstr>
      <vt:lpstr>.NET Trainer Skill Sets</vt:lpstr>
      <vt:lpstr>MEAN Trainer Skill Sets</vt:lpstr>
      <vt:lpstr>MERN Trainer Skill 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Trainer Skill Sets</dc:title>
  <dc:creator>Suresh Shanmugam</dc:creator>
  <cp:lastModifiedBy>Suresh Shanmugam</cp:lastModifiedBy>
  <cp:revision>65</cp:revision>
  <dcterms:created xsi:type="dcterms:W3CDTF">2023-06-14T14:22:17Z</dcterms:created>
  <dcterms:modified xsi:type="dcterms:W3CDTF">2023-06-15T02:32:59Z</dcterms:modified>
</cp:coreProperties>
</file>