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91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0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20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91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34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0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2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9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0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3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7301-DDD6-4806-9400-BE24E775649F}" type="datetimeFigureOut">
              <a:rPr lang="hu-HU" smtClean="0"/>
              <a:t>2010.12.15.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EAD1-088D-4FF0-BBB0-B730E450E3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9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5616" y="1556792"/>
            <a:ext cx="7772400" cy="1470025"/>
          </a:xfrm>
        </p:spPr>
        <p:txBody>
          <a:bodyPr/>
          <a:lstStyle/>
          <a:p>
            <a:r>
              <a:rPr lang="hu-HU" smtClean="0"/>
              <a:t>Chat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1152128"/>
          </a:xfrm>
        </p:spPr>
        <p:txBody>
          <a:bodyPr>
            <a:normAutofit/>
          </a:bodyPr>
          <a:lstStyle/>
          <a:p>
            <a:r>
              <a:rPr lang="hu-HU" sz="2800" dirty="0" smtClean="0">
                <a:solidFill>
                  <a:schemeClr val="tx1"/>
                </a:solidFill>
              </a:rPr>
              <a:t>Szerver: </a:t>
            </a:r>
            <a:r>
              <a:rPr lang="hu-HU" sz="2800" dirty="0" err="1" smtClean="0">
                <a:solidFill>
                  <a:schemeClr val="tx1"/>
                </a:solidFill>
              </a:rPr>
              <a:t>Görzsöny</a:t>
            </a:r>
            <a:r>
              <a:rPr lang="hu-HU" sz="2800" dirty="0" smtClean="0">
                <a:solidFill>
                  <a:schemeClr val="tx1"/>
                </a:solidFill>
              </a:rPr>
              <a:t> Gábor</a:t>
            </a:r>
          </a:p>
          <a:p>
            <a:r>
              <a:rPr lang="hu-HU" sz="2800" dirty="0" smtClean="0">
                <a:solidFill>
                  <a:schemeClr val="tx1"/>
                </a:solidFill>
              </a:rPr>
              <a:t>Kliens: Horváth Barnabás</a:t>
            </a:r>
            <a:endParaRPr lang="hu-H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Protokol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kliens:</a:t>
            </a:r>
          </a:p>
          <a:p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color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*000000000 	//mikor a szín változik</a:t>
            </a:r>
          </a:p>
          <a:p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 &gt;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		//üzenet a közösbe</a:t>
            </a:r>
          </a:p>
          <a:p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 &gt;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		//üzenet </a:t>
            </a:r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 nevűnek</a:t>
            </a:r>
          </a:p>
          <a:p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priv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       //privát üzenet váltás kezdeményezésekor </a:t>
            </a:r>
          </a:p>
          <a:p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endpriv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hu-HU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endParaRPr lang="hu-HU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C00000"/>
                </a:solidFill>
              </a:rPr>
              <a:t>szerver:</a:t>
            </a:r>
          </a:p>
          <a:p>
            <a:r>
              <a:rPr lang="hu-HU" dirty="0" err="1" smtClean="0">
                <a:solidFill>
                  <a:srgbClr val="C00000"/>
                </a:solidFill>
              </a:rPr>
              <a:t>in</a:t>
            </a:r>
            <a:r>
              <a:rPr lang="hu-HU" dirty="0" smtClean="0">
                <a:solidFill>
                  <a:srgbClr val="C00000"/>
                </a:solidFill>
              </a:rPr>
              <a:t>*</a:t>
            </a:r>
            <a:r>
              <a:rPr lang="hu-HU" dirty="0" err="1" smtClean="0">
                <a:solidFill>
                  <a:srgbClr val="C00000"/>
                </a:solidFill>
              </a:rPr>
              <a:t>user</a:t>
            </a:r>
            <a:r>
              <a:rPr lang="hu-HU" dirty="0" smtClean="0">
                <a:solidFill>
                  <a:srgbClr val="C00000"/>
                </a:solidFill>
              </a:rPr>
              <a:t>		//</a:t>
            </a:r>
            <a:r>
              <a:rPr lang="hu-HU" dirty="0" err="1" smtClean="0">
                <a:solidFill>
                  <a:srgbClr val="C00000"/>
                </a:solidFill>
              </a:rPr>
              <a:t>user</a:t>
            </a:r>
            <a:r>
              <a:rPr lang="hu-HU" dirty="0" smtClean="0">
                <a:solidFill>
                  <a:srgbClr val="C00000"/>
                </a:solidFill>
              </a:rPr>
              <a:t> </a:t>
            </a:r>
            <a:r>
              <a:rPr lang="hu-HU" dirty="0" err="1" smtClean="0">
                <a:solidFill>
                  <a:srgbClr val="C00000"/>
                </a:solidFill>
              </a:rPr>
              <a:t>nevü</a:t>
            </a:r>
            <a:r>
              <a:rPr lang="hu-HU" dirty="0" smtClean="0">
                <a:solidFill>
                  <a:srgbClr val="C00000"/>
                </a:solidFill>
              </a:rPr>
              <a:t> bejelentkezik</a:t>
            </a:r>
          </a:p>
          <a:p>
            <a:r>
              <a:rPr lang="hu-HU" dirty="0" smtClean="0">
                <a:solidFill>
                  <a:srgbClr val="C00000"/>
                </a:solidFill>
              </a:rPr>
              <a:t>out*</a:t>
            </a:r>
            <a:r>
              <a:rPr lang="hu-HU" dirty="0" err="1" smtClean="0">
                <a:solidFill>
                  <a:srgbClr val="C00000"/>
                </a:solidFill>
              </a:rPr>
              <a:t>user</a:t>
            </a:r>
            <a:r>
              <a:rPr lang="hu-HU" dirty="0" smtClean="0">
                <a:solidFill>
                  <a:srgbClr val="C00000"/>
                </a:solidFill>
              </a:rPr>
              <a:t>	//</a:t>
            </a:r>
            <a:r>
              <a:rPr lang="hu-HU" dirty="0" err="1" smtClean="0">
                <a:solidFill>
                  <a:srgbClr val="C00000"/>
                </a:solidFill>
              </a:rPr>
              <a:t>ures</a:t>
            </a:r>
            <a:r>
              <a:rPr lang="hu-HU" dirty="0" smtClean="0">
                <a:solidFill>
                  <a:srgbClr val="C00000"/>
                </a:solidFill>
              </a:rPr>
              <a:t> </a:t>
            </a:r>
            <a:r>
              <a:rPr lang="hu-HU" dirty="0" err="1" smtClean="0">
                <a:solidFill>
                  <a:srgbClr val="C00000"/>
                </a:solidFill>
              </a:rPr>
              <a:t>nevü</a:t>
            </a:r>
            <a:r>
              <a:rPr lang="hu-HU" dirty="0" smtClean="0">
                <a:solidFill>
                  <a:srgbClr val="C00000"/>
                </a:solidFill>
              </a:rPr>
              <a:t> kijelentkezik</a:t>
            </a:r>
          </a:p>
          <a:p>
            <a:r>
              <a:rPr lang="hu-HU" dirty="0" err="1" smtClean="0">
                <a:solidFill>
                  <a:srgbClr val="C00000"/>
                </a:solidFill>
              </a:rPr>
              <a:t>userlist</a:t>
            </a:r>
            <a:r>
              <a:rPr lang="hu-HU" dirty="0" smtClean="0">
                <a:solidFill>
                  <a:srgbClr val="C00000"/>
                </a:solidFill>
              </a:rPr>
              <a:t>*user1*user2*...*</a:t>
            </a:r>
            <a:r>
              <a:rPr lang="hu-HU" dirty="0" err="1" smtClean="0">
                <a:solidFill>
                  <a:srgbClr val="C00000"/>
                </a:solidFill>
              </a:rPr>
              <a:t>userN</a:t>
            </a:r>
            <a:r>
              <a:rPr lang="hu-HU" dirty="0" smtClean="0">
                <a:solidFill>
                  <a:srgbClr val="C00000"/>
                </a:solidFill>
              </a:rPr>
              <a:t>//a bejelentkező felhasználónak a </a:t>
            </a:r>
            <a:r>
              <a:rPr lang="hu-HU" dirty="0" err="1" smtClean="0">
                <a:solidFill>
                  <a:srgbClr val="C00000"/>
                </a:solidFill>
              </a:rPr>
              <a:t>user</a:t>
            </a:r>
            <a:r>
              <a:rPr lang="hu-HU" dirty="0" smtClean="0">
                <a:solidFill>
                  <a:srgbClr val="C00000"/>
                </a:solidFill>
              </a:rPr>
              <a:t> lista</a:t>
            </a:r>
          </a:p>
          <a:p>
            <a:r>
              <a:rPr lang="hu-HU" dirty="0" err="1" smtClean="0">
                <a:solidFill>
                  <a:srgbClr val="C00000"/>
                </a:solidFill>
              </a:rPr>
              <a:t>msg</a:t>
            </a:r>
            <a:r>
              <a:rPr lang="hu-HU" dirty="0" smtClean="0">
                <a:solidFill>
                  <a:srgbClr val="C00000"/>
                </a:solidFill>
              </a:rPr>
              <a:t>*</a:t>
            </a:r>
            <a:r>
              <a:rPr lang="hu-HU" dirty="0" err="1" smtClean="0">
                <a:solidFill>
                  <a:srgbClr val="C00000"/>
                </a:solidFill>
              </a:rPr>
              <a:t>username</a:t>
            </a:r>
            <a:r>
              <a:rPr lang="hu-HU" dirty="0" smtClean="0">
                <a:solidFill>
                  <a:srgbClr val="C00000"/>
                </a:solidFill>
              </a:rPr>
              <a:t>*000000000*&lt;</a:t>
            </a:r>
            <a:r>
              <a:rPr lang="hu-HU" dirty="0" err="1" smtClean="0">
                <a:solidFill>
                  <a:srgbClr val="C00000"/>
                </a:solidFill>
              </a:rPr>
              <a:t>message</a:t>
            </a:r>
            <a:r>
              <a:rPr lang="hu-HU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hu-HU" dirty="0" err="1" smtClean="0">
                <a:solidFill>
                  <a:srgbClr val="C00000"/>
                </a:solidFill>
              </a:rPr>
              <a:t>msg</a:t>
            </a:r>
            <a:r>
              <a:rPr lang="hu-HU" dirty="0" smtClean="0">
                <a:solidFill>
                  <a:srgbClr val="C00000"/>
                </a:solidFill>
              </a:rPr>
              <a:t>**000000000*&lt;</a:t>
            </a:r>
            <a:r>
              <a:rPr lang="hu-HU" dirty="0" smtClean="0">
                <a:solidFill>
                  <a:srgbClr val="C00000"/>
                </a:solidFill>
              </a:rPr>
              <a:t> </a:t>
            </a:r>
            <a:r>
              <a:rPr lang="hu-HU" dirty="0" err="1" smtClean="0">
                <a:solidFill>
                  <a:srgbClr val="C00000"/>
                </a:solidFill>
              </a:rPr>
              <a:t>message</a:t>
            </a:r>
            <a:r>
              <a:rPr lang="hu-HU" dirty="0" smtClean="0">
                <a:solidFill>
                  <a:srgbClr val="C00000"/>
                </a:solidFill>
              </a:rPr>
              <a:t> </a:t>
            </a:r>
            <a:r>
              <a:rPr lang="hu-HU" dirty="0" smtClean="0">
                <a:solidFill>
                  <a:srgbClr val="C00000"/>
                </a:solidFill>
              </a:rPr>
              <a:t>&gt;</a:t>
            </a:r>
          </a:p>
          <a:p>
            <a:endParaRPr lang="hu-HU" dirty="0" smtClean="0">
              <a:solidFill>
                <a:srgbClr val="C00000"/>
              </a:solidFill>
            </a:endParaRPr>
          </a:p>
          <a:p>
            <a:r>
              <a:rPr lang="hu-HU" dirty="0" err="1" smtClean="0">
                <a:solidFill>
                  <a:srgbClr val="C00000"/>
                </a:solidFill>
              </a:rPr>
              <a:t>priv</a:t>
            </a:r>
            <a:r>
              <a:rPr lang="hu-HU" dirty="0" smtClean="0">
                <a:solidFill>
                  <a:srgbClr val="C00000"/>
                </a:solidFill>
              </a:rPr>
              <a:t>*</a:t>
            </a:r>
            <a:r>
              <a:rPr lang="hu-HU" dirty="0" err="1" smtClean="0">
                <a:solidFill>
                  <a:srgbClr val="C00000"/>
                </a:solidFill>
              </a:rPr>
              <a:t>user</a:t>
            </a:r>
            <a:endParaRPr lang="hu-HU" dirty="0" smtClean="0">
              <a:solidFill>
                <a:srgbClr val="C00000"/>
              </a:solidFill>
            </a:endParaRPr>
          </a:p>
          <a:p>
            <a:r>
              <a:rPr lang="hu-HU" dirty="0" err="1" smtClean="0">
                <a:solidFill>
                  <a:srgbClr val="C00000"/>
                </a:solidFill>
              </a:rPr>
              <a:t>endpriv</a:t>
            </a:r>
            <a:r>
              <a:rPr lang="hu-HU" dirty="0" smtClean="0">
                <a:solidFill>
                  <a:srgbClr val="C00000"/>
                </a:solidFill>
              </a:rPr>
              <a:t>*</a:t>
            </a:r>
            <a:r>
              <a:rPr lang="hu-HU" dirty="0" err="1" smtClean="0">
                <a:solidFill>
                  <a:srgbClr val="C00000"/>
                </a:solidFill>
              </a:rPr>
              <a:t>user</a:t>
            </a:r>
            <a:endParaRPr lang="hu-H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3" y="5085184"/>
            <a:ext cx="8712969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 smtClean="0"/>
              <a:t>Szerver kezelőfelülete látható. A port megadása után rögtön várja a kliensek csatlakozási kérelmeit!</a:t>
            </a:r>
            <a:endParaRPr lang="hu-H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22764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6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51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0" y="332656"/>
            <a:ext cx="59055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1459578" y="5301208"/>
            <a:ext cx="6228184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smtClean="0"/>
              <a:t>A </a:t>
            </a:r>
            <a:r>
              <a:rPr lang="hu-HU" sz="2000" dirty="0"/>
              <a:t>k</a:t>
            </a:r>
            <a:r>
              <a:rPr lang="hu-HU" sz="2000" dirty="0" smtClean="0"/>
              <a:t>liens felhasználó barát és könnyen értelmezhető felülete!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825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9629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524558" y="5796077"/>
            <a:ext cx="8280920" cy="9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smtClean="0"/>
              <a:t>A chat felület egyértelmű! A piros keretben a felhasználó lista látható, melyből privát beszélgetés kezdeményezhető!</a:t>
            </a:r>
            <a:endParaRPr lang="hu-HU" sz="2000" dirty="0"/>
          </a:p>
        </p:txBody>
      </p:sp>
      <p:sp>
        <p:nvSpPr>
          <p:cNvPr id="4" name="Téglalap 3"/>
          <p:cNvSpPr/>
          <p:nvPr/>
        </p:nvSpPr>
        <p:spPr>
          <a:xfrm>
            <a:off x="7524328" y="1052736"/>
            <a:ext cx="1008112" cy="20162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88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Office PowerPoint</Application>
  <PresentationFormat>Diavetítés a képernyőre (4:3 oldalarány)</PresentationFormat>
  <Paragraphs>23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Chat program</vt:lpstr>
      <vt:lpstr>Protokol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program</dc:title>
  <dc:creator>Barni</dc:creator>
  <cp:lastModifiedBy>Barni</cp:lastModifiedBy>
  <cp:revision>8</cp:revision>
  <dcterms:created xsi:type="dcterms:W3CDTF">2010-12-14T23:32:11Z</dcterms:created>
  <dcterms:modified xsi:type="dcterms:W3CDTF">2010-12-15T01:17:54Z</dcterms:modified>
</cp:coreProperties>
</file>