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523"/>
    <a:srgbClr val="2CA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97B6F-1420-4F8B-BD40-B169E1155853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4C3C2-5124-4B8B-A82C-D57B3FBD8B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74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4C3C2-5124-4B8B-A82C-D57B3FBD8BE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260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A4A3-FFD6-49BF-93C9-CC068C116FEC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87B-B13A-4D59-9EB0-9C151DA2E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344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A4A3-FFD6-49BF-93C9-CC068C116FEC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87B-B13A-4D59-9EB0-9C151DA2E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76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A4A3-FFD6-49BF-93C9-CC068C116FEC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87B-B13A-4D59-9EB0-9C151DA2E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7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A4A3-FFD6-49BF-93C9-CC068C116FEC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87B-B13A-4D59-9EB0-9C151DA2E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98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A4A3-FFD6-49BF-93C9-CC068C116FEC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87B-B13A-4D59-9EB0-9C151DA2E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9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A4A3-FFD6-49BF-93C9-CC068C116FEC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87B-B13A-4D59-9EB0-9C151DA2E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1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A4A3-FFD6-49BF-93C9-CC068C116FEC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87B-B13A-4D59-9EB0-9C151DA2E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75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A4A3-FFD6-49BF-93C9-CC068C116FEC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87B-B13A-4D59-9EB0-9C151DA2E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22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A4A3-FFD6-49BF-93C9-CC068C116FEC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87B-B13A-4D59-9EB0-9C151DA2E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45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A4A3-FFD6-49BF-93C9-CC068C116FEC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87B-B13A-4D59-9EB0-9C151DA2E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16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A4A3-FFD6-49BF-93C9-CC068C116FEC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87B-B13A-4D59-9EB0-9C151DA2E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17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A4A3-FFD6-49BF-93C9-CC068C116FEC}" type="datetimeFigureOut">
              <a:rPr lang="hu-HU" smtClean="0"/>
              <a:t>2010.12.09.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087B-B13A-4D59-9EB0-9C151DA2E1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447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hu-HU" dirty="0" smtClean="0"/>
              <a:t>3D Labirintus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2664296"/>
          </a:xfrm>
        </p:spPr>
        <p:txBody>
          <a:bodyPr>
            <a:normAutofit/>
          </a:bodyPr>
          <a:lstStyle/>
          <a:p>
            <a:r>
              <a:rPr lang="hu-HU" dirty="0" err="1" smtClean="0"/>
              <a:t>Görzsöny</a:t>
            </a:r>
            <a:r>
              <a:rPr lang="hu-HU" dirty="0" smtClean="0"/>
              <a:t> Gábor</a:t>
            </a:r>
          </a:p>
          <a:p>
            <a:r>
              <a:rPr lang="hu-HU" dirty="0" smtClean="0"/>
              <a:t>Horváth Barnabás</a:t>
            </a:r>
          </a:p>
          <a:p>
            <a:r>
              <a:rPr lang="hu-HU" sz="2000" dirty="0" err="1" smtClean="0"/>
              <a:t>Irricht</a:t>
            </a:r>
            <a:endParaRPr lang="hu-HU" sz="2000" dirty="0" smtClean="0"/>
          </a:p>
          <a:p>
            <a:r>
              <a:rPr lang="hu-HU" sz="2000" dirty="0" smtClean="0"/>
              <a:t>3D </a:t>
            </a:r>
            <a:r>
              <a:rPr lang="hu-HU" sz="2000" dirty="0" err="1"/>
              <a:t>S</a:t>
            </a:r>
            <a:r>
              <a:rPr lang="hu-HU" sz="2000" dirty="0" err="1" smtClean="0"/>
              <a:t>tudio</a:t>
            </a:r>
            <a:r>
              <a:rPr lang="hu-HU" sz="2000" dirty="0" smtClean="0"/>
              <a:t> Max</a:t>
            </a:r>
          </a:p>
        </p:txBody>
      </p:sp>
    </p:spTree>
    <p:extLst>
      <p:ext uri="{BB962C8B-B14F-4D97-AF65-F5344CB8AC3E}">
        <p14:creationId xmlns:p14="http://schemas.microsoft.com/office/powerpoint/2010/main" val="170112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hu-HU" dirty="0" smtClean="0"/>
              <a:t>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hu-HU" b="1" dirty="0" smtClean="0">
                <a:solidFill>
                  <a:srgbClr val="238523"/>
                </a:solidFill>
              </a:rPr>
              <a:t>Labirintus  generáló algoritmus</a:t>
            </a:r>
          </a:p>
          <a:p>
            <a:r>
              <a:rPr lang="hu-HU" b="1" dirty="0" smtClean="0">
                <a:solidFill>
                  <a:srgbClr val="238523"/>
                </a:solidFill>
              </a:rPr>
              <a:t>Labirintus alkotóelemeinek modellezése (falak, bokor)</a:t>
            </a:r>
          </a:p>
          <a:p>
            <a:r>
              <a:rPr lang="hu-HU" b="1" dirty="0" smtClean="0">
                <a:solidFill>
                  <a:srgbClr val="238523"/>
                </a:solidFill>
              </a:rPr>
              <a:t>Fizikai hatások, fények</a:t>
            </a:r>
          </a:p>
          <a:p>
            <a:r>
              <a:rPr lang="hu-HU" b="1" dirty="0" smtClean="0">
                <a:solidFill>
                  <a:srgbClr val="238523"/>
                </a:solidFill>
              </a:rPr>
              <a:t>Többféle fal használata</a:t>
            </a:r>
          </a:p>
          <a:p>
            <a:r>
              <a:rPr lang="hu-HU" b="1" dirty="0" err="1" smtClean="0">
                <a:solidFill>
                  <a:srgbClr val="238523"/>
                </a:solidFill>
              </a:rPr>
              <a:t>Bump</a:t>
            </a:r>
            <a:r>
              <a:rPr lang="hu-HU" b="1" dirty="0" smtClean="0">
                <a:solidFill>
                  <a:srgbClr val="238523"/>
                </a:solidFill>
              </a:rPr>
              <a:t> </a:t>
            </a:r>
            <a:r>
              <a:rPr lang="hu-HU" b="1" dirty="0" err="1" smtClean="0">
                <a:solidFill>
                  <a:srgbClr val="238523"/>
                </a:solidFill>
              </a:rPr>
              <a:t>mapping</a:t>
            </a:r>
            <a:r>
              <a:rPr lang="hu-HU" b="1" dirty="0" smtClean="0">
                <a:solidFill>
                  <a:srgbClr val="238523"/>
                </a:solidFill>
              </a:rPr>
              <a:t> </a:t>
            </a:r>
            <a:r>
              <a:rPr lang="hu-HU" b="1" dirty="0" smtClean="0">
                <a:solidFill>
                  <a:srgbClr val="C00000"/>
                </a:solidFill>
              </a:rPr>
              <a:t>és </a:t>
            </a:r>
            <a:r>
              <a:rPr lang="hu-HU" b="1" dirty="0" err="1" smtClean="0">
                <a:solidFill>
                  <a:srgbClr val="C00000"/>
                </a:solidFill>
              </a:rPr>
              <a:t>Alpha</a:t>
            </a:r>
            <a:r>
              <a:rPr lang="hu-HU" b="1" dirty="0" smtClean="0">
                <a:solidFill>
                  <a:srgbClr val="C00000"/>
                </a:solidFill>
              </a:rPr>
              <a:t> csatorna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Menürendszer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Alap beállítások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Több szintű labirintus</a:t>
            </a:r>
          </a:p>
          <a:p>
            <a:r>
              <a:rPr lang="hu-HU" b="1" dirty="0" smtClean="0">
                <a:solidFill>
                  <a:srgbClr val="C00000"/>
                </a:solidFill>
              </a:rPr>
              <a:t>Bokor</a:t>
            </a:r>
          </a:p>
        </p:txBody>
      </p:sp>
    </p:spTree>
    <p:extLst>
      <p:ext uri="{BB962C8B-B14F-4D97-AF65-F5344CB8AC3E}">
        <p14:creationId xmlns:p14="http://schemas.microsoft.com/office/powerpoint/2010/main" val="419564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hu-HU" dirty="0" smtClean="0"/>
              <a:t>Bokor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7609109" cy="5949280"/>
          </a:xfrm>
        </p:spPr>
      </p:pic>
    </p:spTree>
    <p:extLst>
      <p:ext uri="{BB962C8B-B14F-4D97-AF65-F5344CB8AC3E}">
        <p14:creationId xmlns:p14="http://schemas.microsoft.com/office/powerpoint/2010/main" val="425675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hu-HU" dirty="0" smtClean="0"/>
              <a:t>Levél (</a:t>
            </a:r>
            <a:r>
              <a:rPr lang="hu-HU" dirty="0" err="1" smtClean="0"/>
              <a:t>alpha</a:t>
            </a:r>
            <a:r>
              <a:rPr lang="hu-HU" dirty="0" smtClean="0"/>
              <a:t> csatorna)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3"/>
            <a:ext cx="3956311" cy="4517145"/>
          </a:xfrm>
        </p:spPr>
      </p:pic>
      <p:pic>
        <p:nvPicPr>
          <p:cNvPr id="5" name="Tartalom hely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84783"/>
            <a:ext cx="3956312" cy="45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9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8568952" cy="6699746"/>
          </a:xfrm>
        </p:spPr>
      </p:pic>
    </p:spTree>
    <p:extLst>
      <p:ext uri="{BB962C8B-B14F-4D97-AF65-F5344CB8AC3E}">
        <p14:creationId xmlns:p14="http://schemas.microsoft.com/office/powerpoint/2010/main" val="387080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48</Words>
  <Application>Microsoft Office PowerPoint</Application>
  <PresentationFormat>Diavetítés a képernyőre (4:3 oldalarány)</PresentationFormat>
  <Paragraphs>18</Paragraphs>
  <Slides>5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3D Labirintus</vt:lpstr>
      <vt:lpstr>Eredmények</vt:lpstr>
      <vt:lpstr>Bokor</vt:lpstr>
      <vt:lpstr>Levél (alpha csatorna)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Labirintus</dc:title>
  <dc:creator>Barni</dc:creator>
  <cp:lastModifiedBy>Görzsöny Gábor</cp:lastModifiedBy>
  <cp:revision>11</cp:revision>
  <dcterms:created xsi:type="dcterms:W3CDTF">2010-12-08T09:49:01Z</dcterms:created>
  <dcterms:modified xsi:type="dcterms:W3CDTF">2010-12-09T10:19:02Z</dcterms:modified>
</cp:coreProperties>
</file>