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5"/>
  </p:sldMasterIdLst>
  <p:notesMasterIdLst>
    <p:notesMasterId r:id="rId7"/>
  </p:notesMasterIdLst>
  <p:sldIdLst>
    <p:sldId id="323" r:id="rId6"/>
  </p:sldIdLst>
  <p:sldSz cx="9144000" cy="6858000" type="screen4x3"/>
  <p:notesSz cx="7010400" cy="9296400"/>
  <p:custDataLst>
    <p:tags r:id="rId8"/>
  </p:custDataLst>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047">
          <p15:clr>
            <a:srgbClr val="A4A3A4"/>
          </p15:clr>
        </p15:guide>
        <p15:guide id="2" orient="horz" pos="814">
          <p15:clr>
            <a:srgbClr val="A4A3A4"/>
          </p15:clr>
        </p15:guide>
        <p15:guide id="3" orient="horz" pos="2160">
          <p15:clr>
            <a:srgbClr val="A4A3A4"/>
          </p15:clr>
        </p15:guide>
        <p15:guide id="4" orient="horz" pos="4224">
          <p15:clr>
            <a:srgbClr val="A4A3A4"/>
          </p15:clr>
        </p15:guide>
        <p15:guide id="5" orient="horz" pos="620">
          <p15:clr>
            <a:srgbClr val="A4A3A4"/>
          </p15:clr>
        </p15:guide>
        <p15:guide id="6" orient="horz" pos="1048">
          <p15:clr>
            <a:srgbClr val="A4A3A4"/>
          </p15:clr>
        </p15:guide>
        <p15:guide id="7" pos="2510">
          <p15:clr>
            <a:srgbClr val="A4A3A4"/>
          </p15:clr>
        </p15:guide>
        <p15:guide id="8" pos="5494">
          <p15:clr>
            <a:srgbClr val="A4A3A4"/>
          </p15:clr>
        </p15:guide>
        <p15:guide id="9" pos="1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80"/>
    <a:srgbClr val="660066"/>
    <a:srgbClr val="000080"/>
    <a:srgbClr val="003344"/>
    <a:srgbClr val="AA1133"/>
    <a:srgbClr val="66AA44"/>
    <a:srgbClr val="6688BB"/>
    <a:srgbClr val="88D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4631D9-0AF7-433C-8E4D-45DCFB6C1DE4}" v="80" dt="2023-11-30T18:00:20.691"/>
    <p1510:client id="{9C1E9C19-2957-4EC9-A0BA-EFADE69B36E7}" v="56" dt="2023-12-01T17:21:14.97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05" autoAdjust="0"/>
    <p:restoredTop sz="95852" autoAdjust="0"/>
  </p:normalViewPr>
  <p:slideViewPr>
    <p:cSldViewPr snapToGrid="0">
      <p:cViewPr>
        <p:scale>
          <a:sx n="100" d="100"/>
          <a:sy n="100" d="100"/>
        </p:scale>
        <p:origin x="998" y="58"/>
      </p:cViewPr>
      <p:guideLst>
        <p:guide orient="horz" pos="4047"/>
        <p:guide orient="horz" pos="814"/>
        <p:guide orient="horz" pos="2160"/>
        <p:guide orient="horz" pos="4224"/>
        <p:guide orient="horz" pos="620"/>
        <p:guide orient="horz" pos="1048"/>
        <p:guide pos="2510"/>
        <p:guide pos="5494"/>
        <p:guide pos="1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irala, Laxman" userId="e0e70160-3a00-49f7-bd16-30ea9e2f2d83" providerId="ADAL" clId="{9C1E9C19-2957-4EC9-A0BA-EFADE69B36E7}"/>
    <pc:docChg chg="undo custSel modSld">
      <pc:chgData name="Koirala, Laxman" userId="e0e70160-3a00-49f7-bd16-30ea9e2f2d83" providerId="ADAL" clId="{9C1E9C19-2957-4EC9-A0BA-EFADE69B36E7}" dt="2023-12-01T17:24:47.740" v="1399" actId="20577"/>
      <pc:docMkLst>
        <pc:docMk/>
      </pc:docMkLst>
      <pc:sldChg chg="modSp mod">
        <pc:chgData name="Koirala, Laxman" userId="e0e70160-3a00-49f7-bd16-30ea9e2f2d83" providerId="ADAL" clId="{9C1E9C19-2957-4EC9-A0BA-EFADE69B36E7}" dt="2023-12-01T17:24:47.740" v="1399" actId="20577"/>
        <pc:sldMkLst>
          <pc:docMk/>
          <pc:sldMk cId="0" sldId="323"/>
        </pc:sldMkLst>
        <pc:spChg chg="mod">
          <ac:chgData name="Koirala, Laxman" userId="e0e70160-3a00-49f7-bd16-30ea9e2f2d83" providerId="ADAL" clId="{9C1E9C19-2957-4EC9-A0BA-EFADE69B36E7}" dt="2023-12-01T17:24:47.740" v="1399" actId="20577"/>
          <ac:spMkLst>
            <pc:docMk/>
            <pc:sldMk cId="0" sldId="323"/>
            <ac:spMk id="2" creationId="{A4DDB580-55BF-4697-8FF1-DCA6A9EBAF69}"/>
          </ac:spMkLst>
        </pc:spChg>
        <pc:spChg chg="mod">
          <ac:chgData name="Koirala, Laxman" userId="e0e70160-3a00-49f7-bd16-30ea9e2f2d83" providerId="ADAL" clId="{9C1E9C19-2957-4EC9-A0BA-EFADE69B36E7}" dt="2023-11-30T16:16:29.275" v="18" actId="14100"/>
          <ac:spMkLst>
            <pc:docMk/>
            <pc:sldMk cId="0" sldId="323"/>
            <ac:spMk id="3" creationId="{6D14C02A-DC11-4993-B88D-87948843EB10}"/>
          </ac:spMkLst>
        </pc:spChg>
        <pc:spChg chg="mod">
          <ac:chgData name="Koirala, Laxman" userId="e0e70160-3a00-49f7-bd16-30ea9e2f2d83" providerId="ADAL" clId="{9C1E9C19-2957-4EC9-A0BA-EFADE69B36E7}" dt="2023-12-01T16:57:54.316" v="253" actId="1036"/>
          <ac:spMkLst>
            <pc:docMk/>
            <pc:sldMk cId="0" sldId="323"/>
            <ac:spMk id="27" creationId="{F87E3E85-FB97-4C18-B850-8A08FBD7A364}"/>
          </ac:spMkLst>
        </pc:spChg>
        <pc:spChg chg="mod">
          <ac:chgData name="Koirala, Laxman" userId="e0e70160-3a00-49f7-bd16-30ea9e2f2d83" providerId="ADAL" clId="{9C1E9C19-2957-4EC9-A0BA-EFADE69B36E7}" dt="2023-12-01T17:21:14.979" v="1331" actId="14100"/>
          <ac:spMkLst>
            <pc:docMk/>
            <pc:sldMk cId="0" sldId="323"/>
            <ac:spMk id="4098" creationId="{FECAF367-77D1-4B1C-8934-D9F428275C83}"/>
          </ac:spMkLst>
        </pc:spChg>
        <pc:spChg chg="mod">
          <ac:chgData name="Koirala, Laxman" userId="e0e70160-3a00-49f7-bd16-30ea9e2f2d83" providerId="ADAL" clId="{9C1E9C19-2957-4EC9-A0BA-EFADE69B36E7}" dt="2023-11-30T16:17:33.492" v="43" actId="1035"/>
          <ac:spMkLst>
            <pc:docMk/>
            <pc:sldMk cId="0" sldId="323"/>
            <ac:spMk id="4100" creationId="{CF54EC3B-061E-4211-B25C-A316C5EA7D4C}"/>
          </ac:spMkLst>
        </pc:spChg>
        <pc:spChg chg="mod">
          <ac:chgData name="Koirala, Laxman" userId="e0e70160-3a00-49f7-bd16-30ea9e2f2d83" providerId="ADAL" clId="{9C1E9C19-2957-4EC9-A0BA-EFADE69B36E7}" dt="2023-12-01T16:56:44.147" v="238" actId="14100"/>
          <ac:spMkLst>
            <pc:docMk/>
            <pc:sldMk cId="0" sldId="323"/>
            <ac:spMk id="4101" creationId="{A1C237CD-3D94-4819-9DAB-B9E89569E81E}"/>
          </ac:spMkLst>
        </pc:spChg>
        <pc:spChg chg="mod">
          <ac:chgData name="Koirala, Laxman" userId="e0e70160-3a00-49f7-bd16-30ea9e2f2d83" providerId="ADAL" clId="{9C1E9C19-2957-4EC9-A0BA-EFADE69B36E7}" dt="2023-12-01T17:00:56.750" v="276" actId="14100"/>
          <ac:spMkLst>
            <pc:docMk/>
            <pc:sldMk cId="0" sldId="323"/>
            <ac:spMk id="4102" creationId="{2ECA550C-892F-428E-BE85-BCEA19046CD8}"/>
          </ac:spMkLst>
        </pc:spChg>
        <pc:spChg chg="mod">
          <ac:chgData name="Koirala, Laxman" userId="e0e70160-3a00-49f7-bd16-30ea9e2f2d83" providerId="ADAL" clId="{9C1E9C19-2957-4EC9-A0BA-EFADE69B36E7}" dt="2023-12-01T16:57:54.316" v="253" actId="1036"/>
          <ac:spMkLst>
            <pc:docMk/>
            <pc:sldMk cId="0" sldId="323"/>
            <ac:spMk id="5132" creationId="{263B783B-59BF-4FB0-A5BA-A93E6AFEEFA0}"/>
          </ac:spMkLst>
        </pc:spChg>
        <pc:spChg chg="mod">
          <ac:chgData name="Koirala, Laxman" userId="e0e70160-3a00-49f7-bd16-30ea9e2f2d83" providerId="ADAL" clId="{9C1E9C19-2957-4EC9-A0BA-EFADE69B36E7}" dt="2023-12-01T16:57:54.316" v="253" actId="1036"/>
          <ac:spMkLst>
            <pc:docMk/>
            <pc:sldMk cId="0" sldId="323"/>
            <ac:spMk id="5133" creationId="{BC6EC9E4-5CF6-4B61-AB2D-8E181456FF4B}"/>
          </ac:spMkLst>
        </pc:spChg>
        <pc:spChg chg="mod">
          <ac:chgData name="Koirala, Laxman" userId="e0e70160-3a00-49f7-bd16-30ea9e2f2d83" providerId="ADAL" clId="{9C1E9C19-2957-4EC9-A0BA-EFADE69B36E7}" dt="2023-11-30T16:17:33.492" v="43" actId="1035"/>
          <ac:spMkLst>
            <pc:docMk/>
            <pc:sldMk cId="0" sldId="323"/>
            <ac:spMk id="5135" creationId="{7C7EBE72-2913-4FD7-8039-CAA5F13A9BAA}"/>
          </ac:spMkLst>
        </pc:spChg>
        <pc:spChg chg="mod">
          <ac:chgData name="Koirala, Laxman" userId="e0e70160-3a00-49f7-bd16-30ea9e2f2d83" providerId="ADAL" clId="{9C1E9C19-2957-4EC9-A0BA-EFADE69B36E7}" dt="2023-11-30T16:17:33.492" v="43" actId="1035"/>
          <ac:spMkLst>
            <pc:docMk/>
            <pc:sldMk cId="0" sldId="323"/>
            <ac:spMk id="5136" creationId="{D72950AE-2684-455A-BD02-F9499E7ACFD4}"/>
          </ac:spMkLst>
        </pc:spChg>
        <pc:spChg chg="mod">
          <ac:chgData name="Koirala, Laxman" userId="e0e70160-3a00-49f7-bd16-30ea9e2f2d83" providerId="ADAL" clId="{9C1E9C19-2957-4EC9-A0BA-EFADE69B36E7}" dt="2023-12-01T17:00:56.750" v="276" actId="14100"/>
          <ac:spMkLst>
            <pc:docMk/>
            <pc:sldMk cId="0" sldId="323"/>
            <ac:spMk id="5141" creationId="{C5043CE7-EC10-4843-A8E3-0E8ECB03390D}"/>
          </ac:spMkLst>
        </pc:spChg>
        <pc:spChg chg="mod">
          <ac:chgData name="Koirala, Laxman" userId="e0e70160-3a00-49f7-bd16-30ea9e2f2d83" providerId="ADAL" clId="{9C1E9C19-2957-4EC9-A0BA-EFADE69B36E7}" dt="2023-12-01T17:18:01.583" v="1185" actId="20577"/>
          <ac:spMkLst>
            <pc:docMk/>
            <pc:sldMk cId="0" sldId="323"/>
            <ac:spMk id="5142" creationId="{9E4F85FD-CCE3-4B67-9094-EC54F566CB0E}"/>
          </ac:spMkLst>
        </pc:spChg>
        <pc:spChg chg="mod">
          <ac:chgData name="Koirala, Laxman" userId="e0e70160-3a00-49f7-bd16-30ea9e2f2d83" providerId="ADAL" clId="{9C1E9C19-2957-4EC9-A0BA-EFADE69B36E7}" dt="2023-12-01T17:00:56.750" v="276" actId="14100"/>
          <ac:spMkLst>
            <pc:docMk/>
            <pc:sldMk cId="0" sldId="323"/>
            <ac:spMk id="5143" creationId="{DF35C39A-AC6D-4AA5-9847-D2BD5FF17C01}"/>
          </ac:spMkLst>
        </pc:spChg>
        <pc:spChg chg="mod">
          <ac:chgData name="Koirala, Laxman" userId="e0e70160-3a00-49f7-bd16-30ea9e2f2d83" providerId="ADAL" clId="{9C1E9C19-2957-4EC9-A0BA-EFADE69B36E7}" dt="2023-12-01T17:01:49.509" v="281" actId="20577"/>
          <ac:spMkLst>
            <pc:docMk/>
            <pc:sldMk cId="0" sldId="323"/>
            <ac:spMk id="5145" creationId="{D713B07E-8831-4875-9F0D-C7635746B979}"/>
          </ac:spMkLst>
        </pc:spChg>
        <pc:spChg chg="mod">
          <ac:chgData name="Koirala, Laxman" userId="e0e70160-3a00-49f7-bd16-30ea9e2f2d83" providerId="ADAL" clId="{9C1E9C19-2957-4EC9-A0BA-EFADE69B36E7}" dt="2023-12-01T16:56:44.147" v="238" actId="14100"/>
          <ac:spMkLst>
            <pc:docMk/>
            <pc:sldMk cId="0" sldId="323"/>
            <ac:spMk id="5146" creationId="{CA337488-C5B2-46B6-A570-8F8710BA3FCC}"/>
          </ac:spMkLst>
        </pc:spChg>
        <pc:spChg chg="mod">
          <ac:chgData name="Koirala, Laxman" userId="e0e70160-3a00-49f7-bd16-30ea9e2f2d83" providerId="ADAL" clId="{9C1E9C19-2957-4EC9-A0BA-EFADE69B36E7}" dt="2023-12-01T17:21:14.979" v="1331" actId="14100"/>
          <ac:spMkLst>
            <pc:docMk/>
            <pc:sldMk cId="0" sldId="323"/>
            <ac:spMk id="5149" creationId="{BB7F1B2D-B828-4040-8927-AD9935BEE92C}"/>
          </ac:spMkLst>
        </pc:spChg>
        <pc:grpChg chg="mod">
          <ac:chgData name="Koirala, Laxman" userId="e0e70160-3a00-49f7-bd16-30ea9e2f2d83" providerId="ADAL" clId="{9C1E9C19-2957-4EC9-A0BA-EFADE69B36E7}" dt="2023-12-01T17:21:14.979" v="1331" actId="14100"/>
          <ac:grpSpMkLst>
            <pc:docMk/>
            <pc:sldMk cId="0" sldId="323"/>
            <ac:grpSpMk id="5124" creationId="{843B9628-8349-4CC3-842E-AD28A6A45302}"/>
          </ac:grpSpMkLst>
        </pc:grpChg>
        <pc:grpChg chg="mod">
          <ac:chgData name="Koirala, Laxman" userId="e0e70160-3a00-49f7-bd16-30ea9e2f2d83" providerId="ADAL" clId="{9C1E9C19-2957-4EC9-A0BA-EFADE69B36E7}" dt="2023-12-01T16:56:44.147" v="238" actId="14100"/>
          <ac:grpSpMkLst>
            <pc:docMk/>
            <pc:sldMk cId="0" sldId="323"/>
            <ac:grpSpMk id="5125" creationId="{3DD41B0F-F884-4E1E-89A4-3AB5C4AE153C}"/>
          </ac:grpSpMkLst>
        </pc:grpChg>
        <pc:grpChg chg="mod">
          <ac:chgData name="Koirala, Laxman" userId="e0e70160-3a00-49f7-bd16-30ea9e2f2d83" providerId="ADAL" clId="{9C1E9C19-2957-4EC9-A0BA-EFADE69B36E7}" dt="2023-12-01T17:00:56.750" v="276" actId="14100"/>
          <ac:grpSpMkLst>
            <pc:docMk/>
            <pc:sldMk cId="0" sldId="323"/>
            <ac:grpSpMk id="5127" creationId="{DC003AC5-6622-4DF8-838D-57979F1CCBFF}"/>
          </ac:grpSpMkLst>
        </pc:grpChg>
        <pc:grpChg chg="mod">
          <ac:chgData name="Koirala, Laxman" userId="e0e70160-3a00-49f7-bd16-30ea9e2f2d83" providerId="ADAL" clId="{9C1E9C19-2957-4EC9-A0BA-EFADE69B36E7}" dt="2023-11-30T16:17:33.492" v="43" actId="1035"/>
          <ac:grpSpMkLst>
            <pc:docMk/>
            <pc:sldMk cId="0" sldId="323"/>
            <ac:grpSpMk id="5128" creationId="{F3FA515E-A1A1-4725-89EE-C84930B77A5E}"/>
          </ac:grpSpMkLst>
        </pc:grpChg>
        <pc:grpChg chg="mod">
          <ac:chgData name="Koirala, Laxman" userId="e0e70160-3a00-49f7-bd16-30ea9e2f2d83" providerId="ADAL" clId="{9C1E9C19-2957-4EC9-A0BA-EFADE69B36E7}" dt="2023-12-01T16:57:54.316" v="253" actId="1036"/>
          <ac:grpSpMkLst>
            <pc:docMk/>
            <pc:sldMk cId="0" sldId="323"/>
            <ac:grpSpMk id="5129" creationId="{3B7A2152-E915-403D-8720-A9E170AEEE61}"/>
          </ac:grpSpMkLst>
        </pc:grpChg>
        <pc:grpChg chg="mod">
          <ac:chgData name="Koirala, Laxman" userId="e0e70160-3a00-49f7-bd16-30ea9e2f2d83" providerId="ADAL" clId="{9C1E9C19-2957-4EC9-A0BA-EFADE69B36E7}" dt="2023-11-30T16:17:33.492" v="43" actId="1035"/>
          <ac:grpSpMkLst>
            <pc:docMk/>
            <pc:sldMk cId="0" sldId="323"/>
            <ac:grpSpMk id="5137" creationId="{B074A15C-A666-438A-AA0A-B18DC4EDF03F}"/>
          </ac:grpSpMkLst>
        </pc:grpChg>
        <pc:picChg chg="mod">
          <ac:chgData name="Koirala, Laxman" userId="e0e70160-3a00-49f7-bd16-30ea9e2f2d83" providerId="ADAL" clId="{9C1E9C19-2957-4EC9-A0BA-EFADE69B36E7}" dt="2023-11-30T16:17:38.870" v="52" actId="1035"/>
          <ac:picMkLst>
            <pc:docMk/>
            <pc:sldMk cId="0" sldId="323"/>
            <ac:picMk id="5" creationId="{05766F44-FCB3-0D47-2466-853F2CA35DCB}"/>
          </ac:picMkLst>
        </pc:picChg>
        <pc:picChg chg="mod">
          <ac:chgData name="Koirala, Laxman" userId="e0e70160-3a00-49f7-bd16-30ea9e2f2d83" providerId="ADAL" clId="{9C1E9C19-2957-4EC9-A0BA-EFADE69B36E7}" dt="2023-11-30T16:17:33.492" v="43" actId="1035"/>
          <ac:picMkLst>
            <pc:docMk/>
            <pc:sldMk cId="0" sldId="323"/>
            <ac:picMk id="5138" creationId="{C8732DF3-E57C-4C2C-A635-0AFEC1B59CC9}"/>
          </ac:picMkLst>
        </pc:picChg>
        <pc:picChg chg="mod">
          <ac:chgData name="Koirala, Laxman" userId="e0e70160-3a00-49f7-bd16-30ea9e2f2d83" providerId="ADAL" clId="{9C1E9C19-2957-4EC9-A0BA-EFADE69B36E7}" dt="2023-11-30T16:17:33.492" v="43" actId="1035"/>
          <ac:picMkLst>
            <pc:docMk/>
            <pc:sldMk cId="0" sldId="323"/>
            <ac:picMk id="5139" creationId="{8F381295-E659-4C3B-A564-D37A986F8380}"/>
          </ac:picMkLst>
        </pc:picChg>
      </pc:sldChg>
    </pc:docChg>
  </pc:docChgLst>
  <pc:docChgLst>
    <pc:chgData name="Laxman Koirala" userId="e0e70160-3a00-49f7-bd16-30ea9e2f2d83" providerId="ADAL" clId="{734631D9-0AF7-433C-8E4D-45DCFB6C1DE4}"/>
    <pc:docChg chg="undo custSel modSld">
      <pc:chgData name="Laxman Koirala" userId="e0e70160-3a00-49f7-bd16-30ea9e2f2d83" providerId="ADAL" clId="{734631D9-0AF7-433C-8E4D-45DCFB6C1DE4}" dt="2023-11-30T19:58:46.058" v="301" actId="20577"/>
      <pc:docMkLst>
        <pc:docMk/>
      </pc:docMkLst>
      <pc:sldChg chg="addSp delSp modSp mod">
        <pc:chgData name="Laxman Koirala" userId="e0e70160-3a00-49f7-bd16-30ea9e2f2d83" providerId="ADAL" clId="{734631D9-0AF7-433C-8E4D-45DCFB6C1DE4}" dt="2023-11-30T19:58:46.058" v="301" actId="20577"/>
        <pc:sldMkLst>
          <pc:docMk/>
          <pc:sldMk cId="0" sldId="323"/>
        </pc:sldMkLst>
        <pc:spChg chg="mod">
          <ac:chgData name="Laxman Koirala" userId="e0e70160-3a00-49f7-bd16-30ea9e2f2d83" providerId="ADAL" clId="{734631D9-0AF7-433C-8E4D-45DCFB6C1DE4}" dt="2023-11-30T19:58:46.058" v="301" actId="20577"/>
          <ac:spMkLst>
            <pc:docMk/>
            <pc:sldMk cId="0" sldId="323"/>
            <ac:spMk id="2" creationId="{A4DDB580-55BF-4697-8FF1-DCA6A9EBAF69}"/>
          </ac:spMkLst>
        </pc:spChg>
        <pc:spChg chg="add del mod">
          <ac:chgData name="Laxman Koirala" userId="e0e70160-3a00-49f7-bd16-30ea9e2f2d83" providerId="ADAL" clId="{734631D9-0AF7-433C-8E4D-45DCFB6C1DE4}" dt="2023-11-30T17:45:49.025" v="12" actId="478"/>
          <ac:spMkLst>
            <pc:docMk/>
            <pc:sldMk cId="0" sldId="323"/>
            <ac:spMk id="3" creationId="{6D14C02A-DC11-4993-B88D-87948843EB10}"/>
          </ac:spMkLst>
        </pc:spChg>
        <pc:spChg chg="mod">
          <ac:chgData name="Laxman Koirala" userId="e0e70160-3a00-49f7-bd16-30ea9e2f2d83" providerId="ADAL" clId="{734631D9-0AF7-433C-8E4D-45DCFB6C1DE4}" dt="2023-11-30T17:51:05.592" v="44" actId="14100"/>
          <ac:spMkLst>
            <pc:docMk/>
            <pc:sldMk cId="0" sldId="323"/>
            <ac:spMk id="10" creationId="{A495D24E-BEC3-A33D-BCC1-52E4D6B7185A}"/>
          </ac:spMkLst>
        </pc:spChg>
        <pc:spChg chg="del mod">
          <ac:chgData name="Laxman Koirala" userId="e0e70160-3a00-49f7-bd16-30ea9e2f2d83" providerId="ADAL" clId="{734631D9-0AF7-433C-8E4D-45DCFB6C1DE4}" dt="2023-11-30T17:49:47.483" v="36" actId="478"/>
          <ac:spMkLst>
            <pc:docMk/>
            <pc:sldMk cId="0" sldId="323"/>
            <ac:spMk id="11" creationId="{F4D48767-B916-6A47-0A3E-8946D585793A}"/>
          </ac:spMkLst>
        </pc:spChg>
        <pc:spChg chg="mod">
          <ac:chgData name="Laxman Koirala" userId="e0e70160-3a00-49f7-bd16-30ea9e2f2d83" providerId="ADAL" clId="{734631D9-0AF7-433C-8E4D-45DCFB6C1DE4}" dt="2023-11-30T17:51:05.592" v="44" actId="14100"/>
          <ac:spMkLst>
            <pc:docMk/>
            <pc:sldMk cId="0" sldId="323"/>
            <ac:spMk id="12" creationId="{CD98E847-99BB-0DBA-2476-E083C86CB253}"/>
          </ac:spMkLst>
        </pc:spChg>
        <pc:spChg chg="mod">
          <ac:chgData name="Laxman Koirala" userId="e0e70160-3a00-49f7-bd16-30ea9e2f2d83" providerId="ADAL" clId="{734631D9-0AF7-433C-8E4D-45DCFB6C1DE4}" dt="2023-11-30T17:59:31.966" v="146" actId="1036"/>
          <ac:spMkLst>
            <pc:docMk/>
            <pc:sldMk cId="0" sldId="323"/>
            <ac:spMk id="27" creationId="{F87E3E85-FB97-4C18-B850-8A08FBD7A364}"/>
          </ac:spMkLst>
        </pc:spChg>
        <pc:spChg chg="mod">
          <ac:chgData name="Laxman Koirala" userId="e0e70160-3a00-49f7-bd16-30ea9e2f2d83" providerId="ADAL" clId="{734631D9-0AF7-433C-8E4D-45DCFB6C1DE4}" dt="2023-11-30T17:58:27.286" v="138" actId="1036"/>
          <ac:spMkLst>
            <pc:docMk/>
            <pc:sldMk cId="0" sldId="323"/>
            <ac:spMk id="4100" creationId="{CF54EC3B-061E-4211-B25C-A316C5EA7D4C}"/>
          </ac:spMkLst>
        </pc:spChg>
        <pc:spChg chg="mod">
          <ac:chgData name="Laxman Koirala" userId="e0e70160-3a00-49f7-bd16-30ea9e2f2d83" providerId="ADAL" clId="{734631D9-0AF7-433C-8E4D-45DCFB6C1DE4}" dt="2023-11-30T17:57:18.817" v="114" actId="1076"/>
          <ac:spMkLst>
            <pc:docMk/>
            <pc:sldMk cId="0" sldId="323"/>
            <ac:spMk id="4101" creationId="{A1C237CD-3D94-4819-9DAB-B9E89569E81E}"/>
          </ac:spMkLst>
        </pc:spChg>
        <pc:spChg chg="mod">
          <ac:chgData name="Laxman Koirala" userId="e0e70160-3a00-49f7-bd16-30ea9e2f2d83" providerId="ADAL" clId="{734631D9-0AF7-433C-8E4D-45DCFB6C1DE4}" dt="2023-11-30T18:00:20.690" v="147" actId="14100"/>
          <ac:spMkLst>
            <pc:docMk/>
            <pc:sldMk cId="0" sldId="323"/>
            <ac:spMk id="4102" creationId="{2ECA550C-892F-428E-BE85-BCEA19046CD8}"/>
          </ac:spMkLst>
        </pc:spChg>
        <pc:spChg chg="mod">
          <ac:chgData name="Laxman Koirala" userId="e0e70160-3a00-49f7-bd16-30ea9e2f2d83" providerId="ADAL" clId="{734631D9-0AF7-433C-8E4D-45DCFB6C1DE4}" dt="2023-11-30T17:59:31.966" v="146" actId="1036"/>
          <ac:spMkLst>
            <pc:docMk/>
            <pc:sldMk cId="0" sldId="323"/>
            <ac:spMk id="5132" creationId="{263B783B-59BF-4FB0-A5BA-A93E6AFEEFA0}"/>
          </ac:spMkLst>
        </pc:spChg>
        <pc:spChg chg="mod">
          <ac:chgData name="Laxman Koirala" userId="e0e70160-3a00-49f7-bd16-30ea9e2f2d83" providerId="ADAL" clId="{734631D9-0AF7-433C-8E4D-45DCFB6C1DE4}" dt="2023-11-30T17:59:31.966" v="146" actId="1036"/>
          <ac:spMkLst>
            <pc:docMk/>
            <pc:sldMk cId="0" sldId="323"/>
            <ac:spMk id="5133" creationId="{BC6EC9E4-5CF6-4B61-AB2D-8E181456FF4B}"/>
          </ac:spMkLst>
        </pc:spChg>
        <pc:spChg chg="mod">
          <ac:chgData name="Laxman Koirala" userId="e0e70160-3a00-49f7-bd16-30ea9e2f2d83" providerId="ADAL" clId="{734631D9-0AF7-433C-8E4D-45DCFB6C1DE4}" dt="2023-11-30T17:58:27.286" v="138" actId="1036"/>
          <ac:spMkLst>
            <pc:docMk/>
            <pc:sldMk cId="0" sldId="323"/>
            <ac:spMk id="5135" creationId="{7C7EBE72-2913-4FD7-8039-CAA5F13A9BAA}"/>
          </ac:spMkLst>
        </pc:spChg>
        <pc:spChg chg="mod">
          <ac:chgData name="Laxman Koirala" userId="e0e70160-3a00-49f7-bd16-30ea9e2f2d83" providerId="ADAL" clId="{734631D9-0AF7-433C-8E4D-45DCFB6C1DE4}" dt="2023-11-30T17:58:46.886" v="142" actId="20577"/>
          <ac:spMkLst>
            <pc:docMk/>
            <pc:sldMk cId="0" sldId="323"/>
            <ac:spMk id="5136" creationId="{D72950AE-2684-455A-BD02-F9499E7ACFD4}"/>
          </ac:spMkLst>
        </pc:spChg>
        <pc:spChg chg="mod">
          <ac:chgData name="Laxman Koirala" userId="e0e70160-3a00-49f7-bd16-30ea9e2f2d83" providerId="ADAL" clId="{734631D9-0AF7-433C-8E4D-45DCFB6C1DE4}" dt="2023-11-30T18:00:20.690" v="147" actId="14100"/>
          <ac:spMkLst>
            <pc:docMk/>
            <pc:sldMk cId="0" sldId="323"/>
            <ac:spMk id="5141" creationId="{C5043CE7-EC10-4843-A8E3-0E8ECB03390D}"/>
          </ac:spMkLst>
        </pc:spChg>
        <pc:spChg chg="mod">
          <ac:chgData name="Laxman Koirala" userId="e0e70160-3a00-49f7-bd16-30ea9e2f2d83" providerId="ADAL" clId="{734631D9-0AF7-433C-8E4D-45DCFB6C1DE4}" dt="2023-11-30T18:00:20.690" v="147" actId="14100"/>
          <ac:spMkLst>
            <pc:docMk/>
            <pc:sldMk cId="0" sldId="323"/>
            <ac:spMk id="5142" creationId="{9E4F85FD-CCE3-4B67-9094-EC54F566CB0E}"/>
          </ac:spMkLst>
        </pc:spChg>
        <pc:spChg chg="mod">
          <ac:chgData name="Laxman Koirala" userId="e0e70160-3a00-49f7-bd16-30ea9e2f2d83" providerId="ADAL" clId="{734631D9-0AF7-433C-8E4D-45DCFB6C1DE4}" dt="2023-11-30T18:00:20.690" v="147" actId="14100"/>
          <ac:spMkLst>
            <pc:docMk/>
            <pc:sldMk cId="0" sldId="323"/>
            <ac:spMk id="5143" creationId="{DF35C39A-AC6D-4AA5-9847-D2BD5FF17C01}"/>
          </ac:spMkLst>
        </pc:spChg>
        <pc:spChg chg="mod">
          <ac:chgData name="Laxman Koirala" userId="e0e70160-3a00-49f7-bd16-30ea9e2f2d83" providerId="ADAL" clId="{734631D9-0AF7-433C-8E4D-45DCFB6C1DE4}" dt="2023-11-30T19:50:44.838" v="233" actId="20577"/>
          <ac:spMkLst>
            <pc:docMk/>
            <pc:sldMk cId="0" sldId="323"/>
            <ac:spMk id="5145" creationId="{D713B07E-8831-4875-9F0D-C7635746B979}"/>
          </ac:spMkLst>
        </pc:spChg>
        <pc:spChg chg="mod">
          <ac:chgData name="Laxman Koirala" userId="e0e70160-3a00-49f7-bd16-30ea9e2f2d83" providerId="ADAL" clId="{734631D9-0AF7-433C-8E4D-45DCFB6C1DE4}" dt="2023-11-30T17:57:18.817" v="114" actId="1076"/>
          <ac:spMkLst>
            <pc:docMk/>
            <pc:sldMk cId="0" sldId="323"/>
            <ac:spMk id="5146" creationId="{CA337488-C5B2-46B6-A570-8F8710BA3FCC}"/>
          </ac:spMkLst>
        </pc:spChg>
        <pc:grpChg chg="add del mod">
          <ac:chgData name="Laxman Koirala" userId="e0e70160-3a00-49f7-bd16-30ea9e2f2d83" providerId="ADAL" clId="{734631D9-0AF7-433C-8E4D-45DCFB6C1DE4}" dt="2023-11-30T17:51:35.627" v="45" actId="478"/>
          <ac:grpSpMkLst>
            <pc:docMk/>
            <pc:sldMk cId="0" sldId="323"/>
            <ac:grpSpMk id="9" creationId="{CE5686E2-E6C0-C657-C27F-78981FDAA4CB}"/>
          </ac:grpSpMkLst>
        </pc:grpChg>
        <pc:grpChg chg="mod">
          <ac:chgData name="Laxman Koirala" userId="e0e70160-3a00-49f7-bd16-30ea9e2f2d83" providerId="ADAL" clId="{734631D9-0AF7-433C-8E4D-45DCFB6C1DE4}" dt="2023-11-30T17:57:18.817" v="114" actId="1076"/>
          <ac:grpSpMkLst>
            <pc:docMk/>
            <pc:sldMk cId="0" sldId="323"/>
            <ac:grpSpMk id="5125" creationId="{3DD41B0F-F884-4E1E-89A4-3AB5C4AE153C}"/>
          </ac:grpSpMkLst>
        </pc:grpChg>
        <pc:grpChg chg="mod">
          <ac:chgData name="Laxman Koirala" userId="e0e70160-3a00-49f7-bd16-30ea9e2f2d83" providerId="ADAL" clId="{734631D9-0AF7-433C-8E4D-45DCFB6C1DE4}" dt="2023-11-30T18:00:20.690" v="147" actId="14100"/>
          <ac:grpSpMkLst>
            <pc:docMk/>
            <pc:sldMk cId="0" sldId="323"/>
            <ac:grpSpMk id="5127" creationId="{DC003AC5-6622-4DF8-838D-57979F1CCBFF}"/>
          </ac:grpSpMkLst>
        </pc:grpChg>
        <pc:grpChg chg="mod">
          <ac:chgData name="Laxman Koirala" userId="e0e70160-3a00-49f7-bd16-30ea9e2f2d83" providerId="ADAL" clId="{734631D9-0AF7-433C-8E4D-45DCFB6C1DE4}" dt="2023-11-30T17:58:27.286" v="138" actId="1036"/>
          <ac:grpSpMkLst>
            <pc:docMk/>
            <pc:sldMk cId="0" sldId="323"/>
            <ac:grpSpMk id="5128" creationId="{F3FA515E-A1A1-4725-89EE-C84930B77A5E}"/>
          </ac:grpSpMkLst>
        </pc:grpChg>
        <pc:grpChg chg="mod">
          <ac:chgData name="Laxman Koirala" userId="e0e70160-3a00-49f7-bd16-30ea9e2f2d83" providerId="ADAL" clId="{734631D9-0AF7-433C-8E4D-45DCFB6C1DE4}" dt="2023-11-30T17:59:31.966" v="146" actId="1036"/>
          <ac:grpSpMkLst>
            <pc:docMk/>
            <pc:sldMk cId="0" sldId="323"/>
            <ac:grpSpMk id="5129" creationId="{3B7A2152-E915-403D-8720-A9E170AEEE61}"/>
          </ac:grpSpMkLst>
        </pc:grpChg>
        <pc:grpChg chg="mod">
          <ac:chgData name="Laxman Koirala" userId="e0e70160-3a00-49f7-bd16-30ea9e2f2d83" providerId="ADAL" clId="{734631D9-0AF7-433C-8E4D-45DCFB6C1DE4}" dt="2023-11-30T17:58:27.286" v="138" actId="1036"/>
          <ac:grpSpMkLst>
            <pc:docMk/>
            <pc:sldMk cId="0" sldId="323"/>
            <ac:grpSpMk id="5137" creationId="{B074A15C-A666-438A-AA0A-B18DC4EDF03F}"/>
          </ac:grpSpMkLst>
        </pc:grpChg>
        <pc:picChg chg="mod">
          <ac:chgData name="Laxman Koirala" userId="e0e70160-3a00-49f7-bd16-30ea9e2f2d83" providerId="ADAL" clId="{734631D9-0AF7-433C-8E4D-45DCFB6C1DE4}" dt="2023-11-30T17:55:20.108" v="101" actId="1076"/>
          <ac:picMkLst>
            <pc:docMk/>
            <pc:sldMk cId="0" sldId="323"/>
            <ac:picMk id="5" creationId="{05766F44-FCB3-0D47-2466-853F2CA35DCB}"/>
          </ac:picMkLst>
        </pc:picChg>
        <pc:picChg chg="add del mod">
          <ac:chgData name="Laxman Koirala" userId="e0e70160-3a00-49f7-bd16-30ea9e2f2d83" providerId="ADAL" clId="{734631D9-0AF7-433C-8E4D-45DCFB6C1DE4}" dt="2023-11-30T17:48:41.140" v="25" actId="478"/>
          <ac:picMkLst>
            <pc:docMk/>
            <pc:sldMk cId="0" sldId="323"/>
            <ac:picMk id="6" creationId="{0AD2A40A-E940-E837-E0EE-1593EE1D61CC}"/>
          </ac:picMkLst>
        </pc:picChg>
        <pc:picChg chg="add mod">
          <ac:chgData name="Laxman Koirala" userId="e0e70160-3a00-49f7-bd16-30ea9e2f2d83" providerId="ADAL" clId="{734631D9-0AF7-433C-8E4D-45DCFB6C1DE4}" dt="2023-11-30T17:48:44.919" v="26" actId="1076"/>
          <ac:picMkLst>
            <pc:docMk/>
            <pc:sldMk cId="0" sldId="323"/>
            <ac:picMk id="8" creationId="{BF28DE99-0413-557F-F271-B54B3D5DC956}"/>
          </ac:picMkLst>
        </pc:picChg>
        <pc:picChg chg="mod">
          <ac:chgData name="Laxman Koirala" userId="e0e70160-3a00-49f7-bd16-30ea9e2f2d83" providerId="ADAL" clId="{734631D9-0AF7-433C-8E4D-45DCFB6C1DE4}" dt="2023-11-30T17:58:27.286" v="138" actId="1036"/>
          <ac:picMkLst>
            <pc:docMk/>
            <pc:sldMk cId="0" sldId="323"/>
            <ac:picMk id="5138" creationId="{C8732DF3-E57C-4C2C-A635-0AFEC1B59CC9}"/>
          </ac:picMkLst>
        </pc:picChg>
        <pc:picChg chg="mod">
          <ac:chgData name="Laxman Koirala" userId="e0e70160-3a00-49f7-bd16-30ea9e2f2d83" providerId="ADAL" clId="{734631D9-0AF7-433C-8E4D-45DCFB6C1DE4}" dt="2023-11-30T17:58:27.286" v="138" actId="1036"/>
          <ac:picMkLst>
            <pc:docMk/>
            <pc:sldMk cId="0" sldId="323"/>
            <ac:picMk id="5139" creationId="{8F381295-E659-4C3B-A564-D37A986F83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B2F7C3F-4783-43EC-A81F-840CDEC62225}"/>
              </a:ext>
            </a:extLst>
          </p:cNvPr>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ltLang="en-US"/>
          </a:p>
        </p:txBody>
      </p:sp>
      <p:sp>
        <p:nvSpPr>
          <p:cNvPr id="3" name="Datumsplatzhalter 2">
            <a:extLst>
              <a:ext uri="{FF2B5EF4-FFF2-40B4-BE49-F238E27FC236}">
                <a16:creationId xmlns:a16="http://schemas.microsoft.com/office/drawing/2014/main" id="{C4E9EC84-8075-4694-905B-43575C3F02A6}"/>
              </a:ext>
            </a:extLst>
          </p:cNvPr>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itchFamily="34" charset="0"/>
                <a:cs typeface="Arial" charset="0"/>
              </a:defRPr>
            </a:lvl1pPr>
          </a:lstStyle>
          <a:p>
            <a:pPr>
              <a:defRPr/>
            </a:pPr>
            <a:fld id="{DC6CC83F-5B1B-4567-A38A-A793718E9D94}" type="datetimeFigureOut">
              <a:rPr lang="de-DE" altLang="en-US"/>
              <a:pPr>
                <a:defRPr/>
              </a:pPr>
              <a:t>01.12.2023</a:t>
            </a:fld>
            <a:endParaRPr lang="de-DE" altLang="en-US"/>
          </a:p>
        </p:txBody>
      </p:sp>
      <p:sp>
        <p:nvSpPr>
          <p:cNvPr id="4" name="Folienbildplatzhalter 3">
            <a:extLst>
              <a:ext uri="{FF2B5EF4-FFF2-40B4-BE49-F238E27FC236}">
                <a16:creationId xmlns:a16="http://schemas.microsoft.com/office/drawing/2014/main" id="{80D18B05-E730-4F2B-B28F-AA4D7EB411C4}"/>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de-DE" noProof="0" dirty="0"/>
          </a:p>
        </p:txBody>
      </p:sp>
      <p:sp>
        <p:nvSpPr>
          <p:cNvPr id="5" name="Notizenplatzhalter 4">
            <a:extLst>
              <a:ext uri="{FF2B5EF4-FFF2-40B4-BE49-F238E27FC236}">
                <a16:creationId xmlns:a16="http://schemas.microsoft.com/office/drawing/2014/main" id="{A61F51EF-C9F2-4EE0-BB37-604B117B258D}"/>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a:extLst>
              <a:ext uri="{FF2B5EF4-FFF2-40B4-BE49-F238E27FC236}">
                <a16:creationId xmlns:a16="http://schemas.microsoft.com/office/drawing/2014/main" id="{D64DF4B6-3292-4E22-A55F-D31F89ED16E6}"/>
              </a:ext>
            </a:extLst>
          </p:cNvPr>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eaLnBrk="1" hangingPunct="1">
              <a:defRPr sz="1200">
                <a:latin typeface="Calibri" pitchFamily="34" charset="0"/>
                <a:cs typeface="Arial" charset="0"/>
              </a:defRPr>
            </a:lvl1pPr>
          </a:lstStyle>
          <a:p>
            <a:pPr>
              <a:defRPr/>
            </a:pPr>
            <a:endParaRPr lang="en-US" altLang="en-US"/>
          </a:p>
        </p:txBody>
      </p:sp>
      <p:sp>
        <p:nvSpPr>
          <p:cNvPr id="7" name="Foliennummernplatzhalter 6">
            <a:extLst>
              <a:ext uri="{FF2B5EF4-FFF2-40B4-BE49-F238E27FC236}">
                <a16:creationId xmlns:a16="http://schemas.microsoft.com/office/drawing/2014/main" id="{A0BE1AA2-2F8F-4A31-B409-DDBFF02BFE30}"/>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B929104-7844-4FC2-BAFE-261E914BD978}"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544D165-46BE-41D9-BF40-50CE68C1E612}"/>
              </a:ext>
            </a:extLst>
          </p:cNvPr>
          <p:cNvSpPr>
            <a:spLocks noGrp="1" noRot="1" noChangeAspect="1" noChangeArrowheads="1" noTextEdit="1"/>
          </p:cNvSpPr>
          <p:nvPr>
            <p:ph type="sldImg"/>
          </p:nvPr>
        </p:nvSpPr>
        <p:spPr bwMode="auto">
          <a:xfrm>
            <a:off x="1189038" y="703263"/>
            <a:ext cx="4633912" cy="3475037"/>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a:extLst>
              <a:ext uri="{FF2B5EF4-FFF2-40B4-BE49-F238E27FC236}">
                <a16:creationId xmlns:a16="http://schemas.microsoft.com/office/drawing/2014/main" id="{B3719CEC-372D-4C5A-8B56-B0E607211A0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755" tIns="46378" rIns="92755" bIns="46378" numCol="1" anchor="t" anchorCtr="0" compatLnSpc="1">
            <a:prstTxWarp prst="textNoShape">
              <a:avLst/>
            </a:prstTxWarp>
          </a:bodyPr>
          <a:lstStyle/>
          <a:p>
            <a:pPr marL="193675" indent="-193675">
              <a:tabLst>
                <a:tab pos="1527175" algn="l"/>
              </a:tabLst>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C Banner">
            <a:extLst>
              <a:ext uri="{FF2B5EF4-FFF2-40B4-BE49-F238E27FC236}">
                <a16:creationId xmlns:a16="http://schemas.microsoft.com/office/drawing/2014/main" id="{0BBADA88-368B-4ACB-852C-8F0AD2707904}"/>
              </a:ext>
            </a:extLst>
          </p:cNvPr>
          <p:cNvSpPr>
            <a:spLocks noChangeArrowheads="1"/>
          </p:cNvSpPr>
          <p:nvPr userDrawn="1"/>
        </p:nvSpPr>
        <p:spPr bwMode="auto">
          <a:xfrm>
            <a:off x="0" y="0"/>
            <a:ext cx="9144000" cy="3427413"/>
          </a:xfrm>
          <a:prstGeom prst="rect">
            <a:avLst/>
          </a:prstGeom>
          <a:gradFill rotWithShape="0">
            <a:gsLst>
              <a:gs pos="0">
                <a:schemeClr val="accent1"/>
              </a:gs>
              <a:gs pos="100000">
                <a:schemeClr val="accent1">
                  <a:gamma/>
                  <a:shade val="46275"/>
                  <a:invGamma/>
                </a:schemeClr>
              </a:gs>
            </a:gsLst>
            <a:path path="rect">
              <a:fillToRect l="100000" t="100000"/>
            </a:path>
          </a:gradFill>
          <a:ln w="12700">
            <a:noFill/>
            <a:miter lim="800000"/>
            <a:headEnd/>
            <a:tailEnd/>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defRPr/>
            </a:pPr>
            <a:endParaRPr lang="en-GB" altLang="en-US" sz="3200">
              <a:solidFill>
                <a:srgbClr val="000000"/>
              </a:solidFill>
            </a:endParaRPr>
          </a:p>
        </p:txBody>
      </p:sp>
      <p:pic>
        <p:nvPicPr>
          <p:cNvPr id="5" name="Picture 76">
            <a:extLst>
              <a:ext uri="{FF2B5EF4-FFF2-40B4-BE49-F238E27FC236}">
                <a16:creationId xmlns:a16="http://schemas.microsoft.com/office/drawing/2014/main" id="{D07BF64B-AAD1-4FDE-92E8-582FAD6871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5450" y="1936750"/>
            <a:ext cx="370205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8">
            <a:extLst>
              <a:ext uri="{FF2B5EF4-FFF2-40B4-BE49-F238E27FC236}">
                <a16:creationId xmlns:a16="http://schemas.microsoft.com/office/drawing/2014/main" id="{E98ACF27-FA83-426C-A66C-6226E5422CF3}"/>
              </a:ext>
            </a:extLst>
          </p:cNvPr>
          <p:cNvSpPr>
            <a:spLocks noChangeArrowheads="1"/>
          </p:cNvSpPr>
          <p:nvPr/>
        </p:nvSpPr>
        <p:spPr bwMode="auto">
          <a:xfrm>
            <a:off x="241300" y="6489700"/>
            <a:ext cx="5397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en-US" altLang="en-US" sz="1200" b="1">
              <a:solidFill>
                <a:srgbClr val="000000"/>
              </a:solidFill>
            </a:endParaRPr>
          </a:p>
        </p:txBody>
      </p:sp>
      <p:sp>
        <p:nvSpPr>
          <p:cNvPr id="10300" name="Rectangle 60"/>
          <p:cNvSpPr>
            <a:spLocks noGrp="1" noChangeArrowheads="1"/>
          </p:cNvSpPr>
          <p:nvPr>
            <p:ph type="ctrTitle" sz="quarter"/>
          </p:nvPr>
        </p:nvSpPr>
        <p:spPr>
          <a:xfrm>
            <a:off x="1508125" y="3738563"/>
            <a:ext cx="7378700" cy="1143000"/>
          </a:xfrm>
          <a:prstGeom prst="rect">
            <a:avLst/>
          </a:prstGeom>
        </p:spPr>
        <p:txBody>
          <a:bodyPr anchor="t"/>
          <a:lstStyle>
            <a:lvl1pPr>
              <a:defRPr>
                <a:solidFill>
                  <a:schemeClr val="tx1"/>
                </a:solidFill>
              </a:defRPr>
            </a:lvl1pPr>
          </a:lstStyle>
          <a:p>
            <a:endParaRPr lang="en-GB"/>
          </a:p>
        </p:txBody>
      </p:sp>
      <p:sp>
        <p:nvSpPr>
          <p:cNvPr id="10301" name="Rectangle 61"/>
          <p:cNvSpPr>
            <a:spLocks noGrp="1" noChangeArrowheads="1"/>
          </p:cNvSpPr>
          <p:nvPr>
            <p:ph type="subTitle" sz="quarter" idx="1"/>
          </p:nvPr>
        </p:nvSpPr>
        <p:spPr>
          <a:xfrm>
            <a:off x="2617788" y="5165725"/>
            <a:ext cx="6219825" cy="863600"/>
          </a:xfrm>
          <a:ln w="9525"/>
        </p:spPr>
        <p:txBody>
          <a:bodyPr lIns="91440" tIns="45720" rIns="91440" bIns="45720"/>
          <a:lstStyle>
            <a:lvl1pPr marL="58738" indent="0">
              <a:buFontTx/>
              <a:buNone/>
              <a:defRPr sz="2400"/>
            </a:lvl1pPr>
          </a:lstStyle>
          <a:p>
            <a:endParaRPr lang="en-GB"/>
          </a:p>
        </p:txBody>
      </p:sp>
      <p:sp>
        <p:nvSpPr>
          <p:cNvPr id="7" name="Rectangle 50">
            <a:extLst>
              <a:ext uri="{FF2B5EF4-FFF2-40B4-BE49-F238E27FC236}">
                <a16:creationId xmlns:a16="http://schemas.microsoft.com/office/drawing/2014/main" id="{7F32754F-D9E4-42F6-83FE-D3BBB5166E8E}"/>
              </a:ext>
            </a:extLst>
          </p:cNvPr>
          <p:cNvSpPr>
            <a:spLocks noGrp="1" noChangeArrowheads="1"/>
          </p:cNvSpPr>
          <p:nvPr>
            <p:ph type="ftr" sz="quarter" idx="10"/>
          </p:nvPr>
        </p:nvSpPr>
        <p:spPr>
          <a:xfrm>
            <a:off x="0" y="6083300"/>
            <a:ext cx="2895600" cy="457200"/>
          </a:xfrm>
          <a:ln w="12700"/>
        </p:spPr>
        <p:txBody>
          <a:bodyPr anchor="b"/>
          <a:lstStyle>
            <a:lvl1pPr>
              <a:defRPr sz="1000" b="0"/>
            </a:lvl1pPr>
          </a:lstStyle>
          <a:p>
            <a:pPr>
              <a:defRPr/>
            </a:pPr>
            <a:endParaRPr lang="en-US" altLang="en-US"/>
          </a:p>
        </p:txBody>
      </p:sp>
    </p:spTree>
    <p:extLst>
      <p:ext uri="{BB962C8B-B14F-4D97-AF65-F5344CB8AC3E}">
        <p14:creationId xmlns:p14="http://schemas.microsoft.com/office/powerpoint/2010/main" val="2214960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60">
            <a:extLst>
              <a:ext uri="{FF2B5EF4-FFF2-40B4-BE49-F238E27FC236}">
                <a16:creationId xmlns:a16="http://schemas.microsoft.com/office/drawing/2014/main" id="{B7D4CFEA-0216-466A-816C-8AEA21F027F5}"/>
              </a:ext>
            </a:extLst>
          </p:cNvPr>
          <p:cNvSpPr>
            <a:spLocks noGrp="1" noChangeArrowheads="1"/>
          </p:cNvSpPr>
          <p:nvPr>
            <p:ph type="sldNum" sz="quarter" idx="10"/>
          </p:nvPr>
        </p:nvSpPr>
        <p:spPr/>
        <p:txBody>
          <a:bodyPr/>
          <a:lstStyle>
            <a:lvl1pPr>
              <a:defRPr/>
            </a:lvl1pPr>
          </a:lstStyle>
          <a:p>
            <a:pPr>
              <a:defRPr/>
            </a:pPr>
            <a:fld id="{6D703424-F28B-4F9D-A843-992D5AD4C7A2}" type="slidenum">
              <a:rPr lang="en-US" altLang="en-US"/>
              <a:pPr>
                <a:defRPr/>
              </a:pPr>
              <a:t>‹#›</a:t>
            </a:fld>
            <a:endParaRPr lang="en-US" altLang="en-US"/>
          </a:p>
        </p:txBody>
      </p:sp>
      <p:sp>
        <p:nvSpPr>
          <p:cNvPr id="3" name="Rectangle 71">
            <a:extLst>
              <a:ext uri="{FF2B5EF4-FFF2-40B4-BE49-F238E27FC236}">
                <a16:creationId xmlns:a16="http://schemas.microsoft.com/office/drawing/2014/main" id="{C33C0D04-11EB-4799-A157-5284E1C1916D}"/>
              </a:ext>
            </a:extLst>
          </p:cNvPr>
          <p:cNvSpPr>
            <a:spLocks noGrp="1" noChangeArrowheads="1"/>
          </p:cNvSpPr>
          <p:nvPr>
            <p:ph type="ftr" sz="quarter" idx="11"/>
          </p:nvPr>
        </p:nvSpPr>
        <p:spPr/>
        <p:txBody>
          <a:bodyPr/>
          <a:lstStyle>
            <a:lvl1pPr>
              <a:defRPr b="0"/>
            </a:lvl1pPr>
          </a:lstStyle>
          <a:p>
            <a:pPr>
              <a:defRPr/>
            </a:pPr>
            <a:endParaRPr lang="en-US" altLang="en-US"/>
          </a:p>
        </p:txBody>
      </p:sp>
    </p:spTree>
    <p:extLst>
      <p:ext uri="{BB962C8B-B14F-4D97-AF65-F5344CB8AC3E}">
        <p14:creationId xmlns:p14="http://schemas.microsoft.com/office/powerpoint/2010/main" val="333837134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9">
            <a:extLst>
              <a:ext uri="{FF2B5EF4-FFF2-40B4-BE49-F238E27FC236}">
                <a16:creationId xmlns:a16="http://schemas.microsoft.com/office/drawing/2014/main" id="{7242B3FB-AA45-4CD5-8E2C-4CA7FD05B5F8}"/>
              </a:ext>
            </a:extLst>
          </p:cNvPr>
          <p:cNvSpPr>
            <a:spLocks noGrp="1" noChangeArrowheads="1"/>
          </p:cNvSpPr>
          <p:nvPr>
            <p:ph type="body" idx="1"/>
          </p:nvPr>
        </p:nvSpPr>
        <p:spPr bwMode="auto">
          <a:xfrm>
            <a:off x="301625" y="1882775"/>
            <a:ext cx="8043863"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84" name="Rectangle 60">
            <a:extLst>
              <a:ext uri="{FF2B5EF4-FFF2-40B4-BE49-F238E27FC236}">
                <a16:creationId xmlns:a16="http://schemas.microsoft.com/office/drawing/2014/main" id="{59613EC6-572C-4A9A-AC37-2B742F4FC5D1}"/>
              </a:ext>
            </a:extLst>
          </p:cNvPr>
          <p:cNvSpPr>
            <a:spLocks noGrp="1" noChangeArrowheads="1"/>
          </p:cNvSpPr>
          <p:nvPr>
            <p:ph type="sldNum" sz="quarter" idx="4"/>
          </p:nvPr>
        </p:nvSpPr>
        <p:spPr bwMode="auto">
          <a:xfrm>
            <a:off x="7450138" y="6588125"/>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eaLnBrk="0" hangingPunct="0">
              <a:lnSpc>
                <a:spcPct val="80000"/>
              </a:lnSpc>
              <a:defRPr sz="1000">
                <a:solidFill>
                  <a:srgbClr val="000000"/>
                </a:solidFill>
              </a:defRPr>
            </a:lvl1pPr>
          </a:lstStyle>
          <a:p>
            <a:pPr>
              <a:defRPr/>
            </a:pPr>
            <a:fld id="{CFEF6198-E76D-4203-A135-64613E32FEC9}" type="slidenum">
              <a:rPr lang="en-US" altLang="en-US"/>
              <a:pPr>
                <a:defRPr/>
              </a:pPr>
              <a:t>‹#›</a:t>
            </a:fld>
            <a:endParaRPr lang="en-US" altLang="en-US"/>
          </a:p>
        </p:txBody>
      </p:sp>
      <p:sp>
        <p:nvSpPr>
          <p:cNvPr id="1095" name="Rectangle 71">
            <a:extLst>
              <a:ext uri="{FF2B5EF4-FFF2-40B4-BE49-F238E27FC236}">
                <a16:creationId xmlns:a16="http://schemas.microsoft.com/office/drawing/2014/main" id="{2072A1BC-D27E-4EAB-ABA0-73045B14A2C8}"/>
              </a:ext>
            </a:extLst>
          </p:cNvPr>
          <p:cNvSpPr>
            <a:spLocks noGrp="1" noChangeArrowheads="1"/>
          </p:cNvSpPr>
          <p:nvPr>
            <p:ph type="ftr" sz="quarter" idx="3"/>
          </p:nvPr>
        </p:nvSpPr>
        <p:spPr bwMode="auto">
          <a:xfrm>
            <a:off x="0" y="6667500"/>
            <a:ext cx="4152900" cy="190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900" b="1">
                <a:solidFill>
                  <a:srgbClr val="000000"/>
                </a:solidFill>
                <a:latin typeface="Arial" charset="0"/>
                <a:cs typeface="Arial" charset="0"/>
              </a:defRPr>
            </a:lvl1pPr>
          </a:lstStyle>
          <a:p>
            <a:pPr>
              <a:defRPr/>
            </a:pPr>
            <a:endParaRPr lang="en-US" altLang="en-US"/>
          </a:p>
        </p:txBody>
      </p:sp>
      <p:grpSp>
        <p:nvGrpSpPr>
          <p:cNvPr id="1029" name="Group 1">
            <a:extLst>
              <a:ext uri="{FF2B5EF4-FFF2-40B4-BE49-F238E27FC236}">
                <a16:creationId xmlns:a16="http://schemas.microsoft.com/office/drawing/2014/main" id="{42E727EB-34A0-4491-833F-689D193C1557}"/>
              </a:ext>
            </a:extLst>
          </p:cNvPr>
          <p:cNvGrpSpPr>
            <a:grpSpLocks/>
          </p:cNvGrpSpPr>
          <p:nvPr userDrawn="1"/>
        </p:nvGrpSpPr>
        <p:grpSpPr bwMode="auto">
          <a:xfrm>
            <a:off x="0" y="0"/>
            <a:ext cx="9144000" cy="869950"/>
            <a:chOff x="-122830" y="4148918"/>
            <a:chExt cx="9144000" cy="869169"/>
          </a:xfrm>
        </p:grpSpPr>
        <p:sp>
          <p:nvSpPr>
            <p:cNvPr id="8" name="AC Banner">
              <a:extLst>
                <a:ext uri="{FF2B5EF4-FFF2-40B4-BE49-F238E27FC236}">
                  <a16:creationId xmlns:a16="http://schemas.microsoft.com/office/drawing/2014/main" id="{63E0F63A-1E9B-4355-9347-F15868A856FD}"/>
                </a:ext>
              </a:extLst>
            </p:cNvPr>
            <p:cNvSpPr>
              <a:spLocks noChangeArrowheads="1"/>
            </p:cNvSpPr>
            <p:nvPr userDrawn="1"/>
          </p:nvSpPr>
          <p:spPr bwMode="auto">
            <a:xfrm>
              <a:off x="-122830" y="4148918"/>
              <a:ext cx="9144000" cy="869169"/>
            </a:xfrm>
            <a:prstGeom prst="rect">
              <a:avLst/>
            </a:prstGeom>
            <a:gradFill rotWithShape="0">
              <a:gsLst>
                <a:gs pos="0">
                  <a:schemeClr val="accent1"/>
                </a:gs>
                <a:gs pos="100000">
                  <a:schemeClr val="accent1">
                    <a:gamma/>
                    <a:shade val="46275"/>
                    <a:invGamma/>
                  </a:schemeClr>
                </a:gs>
              </a:gsLst>
              <a:path path="rect">
                <a:fillToRect l="100000" t="100000"/>
              </a:path>
            </a:gradFill>
            <a:ln w="12700">
              <a:noFill/>
              <a:miter lim="800000"/>
              <a:headEnd/>
              <a:tailEnd/>
            </a:ln>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defRPr/>
              </a:pPr>
              <a:endParaRPr lang="en-GB" altLang="en-US" sz="3200">
                <a:solidFill>
                  <a:srgbClr val="000000"/>
                </a:solidFill>
              </a:endParaRPr>
            </a:p>
          </p:txBody>
        </p:sp>
        <p:pic>
          <p:nvPicPr>
            <p:cNvPr id="1031" name="Picture 76">
              <a:extLst>
                <a:ext uri="{FF2B5EF4-FFF2-40B4-BE49-F238E27FC236}">
                  <a16:creationId xmlns:a16="http://schemas.microsoft.com/office/drawing/2014/main" id="{92402FEC-E89B-4C97-843D-38ED7F61DF4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b="31702"/>
            <a:stretch>
              <a:fillRect/>
            </a:stretch>
          </p:blipFill>
          <p:spPr bwMode="auto">
            <a:xfrm>
              <a:off x="7250592" y="4325109"/>
              <a:ext cx="1651273" cy="58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950" r:id="rId1"/>
    <p:sldLayoutId id="2147483951" r:id="rId2"/>
  </p:sldLayoutIdLst>
  <p:transition/>
  <p:hf hdr="0" ftr="0" dt="0"/>
  <p:txStyles>
    <p:titleStyle>
      <a:lvl1pPr algn="l" rtl="0" eaLnBrk="0" fontAlgn="base" hangingPunct="0">
        <a:spcBef>
          <a:spcPct val="0"/>
        </a:spcBef>
        <a:spcAft>
          <a:spcPct val="0"/>
        </a:spcAft>
        <a:defRPr sz="1600" b="1">
          <a:solidFill>
            <a:schemeClr val="bg1"/>
          </a:solidFill>
          <a:latin typeface="+mj-lt"/>
          <a:ea typeface="+mj-ea"/>
          <a:cs typeface="+mj-cs"/>
        </a:defRPr>
      </a:lvl1pPr>
      <a:lvl2pPr algn="l" rtl="0" eaLnBrk="0" fontAlgn="base" hangingPunct="0">
        <a:spcBef>
          <a:spcPct val="0"/>
        </a:spcBef>
        <a:spcAft>
          <a:spcPct val="0"/>
        </a:spcAft>
        <a:defRPr sz="1600" b="1">
          <a:solidFill>
            <a:schemeClr val="bg1"/>
          </a:solidFill>
          <a:latin typeface="Arial" charset="0"/>
        </a:defRPr>
      </a:lvl2pPr>
      <a:lvl3pPr algn="l" rtl="0" eaLnBrk="0" fontAlgn="base" hangingPunct="0">
        <a:spcBef>
          <a:spcPct val="0"/>
        </a:spcBef>
        <a:spcAft>
          <a:spcPct val="0"/>
        </a:spcAft>
        <a:defRPr sz="1600" b="1">
          <a:solidFill>
            <a:schemeClr val="bg1"/>
          </a:solidFill>
          <a:latin typeface="Arial" charset="0"/>
        </a:defRPr>
      </a:lvl3pPr>
      <a:lvl4pPr algn="l" rtl="0" eaLnBrk="0" fontAlgn="base" hangingPunct="0">
        <a:spcBef>
          <a:spcPct val="0"/>
        </a:spcBef>
        <a:spcAft>
          <a:spcPct val="0"/>
        </a:spcAft>
        <a:defRPr sz="1600" b="1">
          <a:solidFill>
            <a:schemeClr val="bg1"/>
          </a:solidFill>
          <a:latin typeface="Arial" charset="0"/>
        </a:defRPr>
      </a:lvl4pPr>
      <a:lvl5pPr algn="l" rtl="0" eaLnBrk="0" fontAlgn="base" hangingPunct="0">
        <a:spcBef>
          <a:spcPct val="0"/>
        </a:spcBef>
        <a:spcAft>
          <a:spcPct val="0"/>
        </a:spcAft>
        <a:defRPr sz="1600" b="1">
          <a:solidFill>
            <a:schemeClr val="bg1"/>
          </a:solidFill>
          <a:latin typeface="Arial" charset="0"/>
        </a:defRPr>
      </a:lvl5pPr>
      <a:lvl6pPr marL="515938" algn="r" rtl="0" eaLnBrk="0" fontAlgn="base" hangingPunct="0">
        <a:spcBef>
          <a:spcPct val="0"/>
        </a:spcBef>
        <a:spcAft>
          <a:spcPct val="0"/>
        </a:spcAft>
        <a:defRPr sz="2600" b="1">
          <a:solidFill>
            <a:schemeClr val="bg1"/>
          </a:solidFill>
          <a:latin typeface="Arial" charset="0"/>
        </a:defRPr>
      </a:lvl6pPr>
      <a:lvl7pPr marL="973138" algn="r" rtl="0" eaLnBrk="0" fontAlgn="base" hangingPunct="0">
        <a:spcBef>
          <a:spcPct val="0"/>
        </a:spcBef>
        <a:spcAft>
          <a:spcPct val="0"/>
        </a:spcAft>
        <a:defRPr sz="2600" b="1">
          <a:solidFill>
            <a:schemeClr val="bg1"/>
          </a:solidFill>
          <a:latin typeface="Arial" charset="0"/>
        </a:defRPr>
      </a:lvl7pPr>
      <a:lvl8pPr marL="1430338" algn="r" rtl="0" eaLnBrk="0" fontAlgn="base" hangingPunct="0">
        <a:spcBef>
          <a:spcPct val="0"/>
        </a:spcBef>
        <a:spcAft>
          <a:spcPct val="0"/>
        </a:spcAft>
        <a:defRPr sz="2600" b="1">
          <a:solidFill>
            <a:schemeClr val="bg1"/>
          </a:solidFill>
          <a:latin typeface="Arial" charset="0"/>
        </a:defRPr>
      </a:lvl8pPr>
      <a:lvl9pPr marL="1887538" algn="r" rtl="0" eaLnBrk="0" fontAlgn="base" hangingPunct="0">
        <a:spcBef>
          <a:spcPct val="0"/>
        </a:spcBef>
        <a:spcAft>
          <a:spcPct val="0"/>
        </a:spcAft>
        <a:defRPr sz="2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image" Target="../media/image4.png"/><Relationship Id="rId3" Type="http://schemas.openxmlformats.org/officeDocument/2006/relationships/tags" Target="../tags/tag4.xml"/><Relationship Id="rId21" Type="http://schemas.openxmlformats.org/officeDocument/2006/relationships/notesSlide" Target="../notesSlides/notesSlide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hyperlink" Target="https://www.linkedin.com/in/laxman-koirala-11233767/" TargetMode="Externa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2.xml"/><Relationship Id="rId29" Type="http://schemas.openxmlformats.org/officeDocument/2006/relationships/image" Target="../media/image7.jp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hyperlink" Target="mailto:Laxman.Koirala@afs.com/accenturefederal.com" TargetMode="Externa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3.emf"/><Relationship Id="rId28" Type="http://schemas.openxmlformats.org/officeDocument/2006/relationships/image" Target="../media/image6.png"/><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oleObject" Target="../embeddings/oleObject1.bin"/><Relationship Id="rId2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hidden="1">
            <a:extLst>
              <a:ext uri="{FF2B5EF4-FFF2-40B4-BE49-F238E27FC236}">
                <a16:creationId xmlns:a16="http://schemas.microsoft.com/office/drawing/2014/main" id="{797692BD-6C3F-4702-8D6E-B7D0CAE59C3E}"/>
              </a:ext>
            </a:extLst>
          </p:cNvPr>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5122" name="Object 3" hidden="1">
                        <a:extLst>
                          <a:ext uri="{FF2B5EF4-FFF2-40B4-BE49-F238E27FC236}">
                            <a16:creationId xmlns:a16="http://schemas.microsoft.com/office/drawing/2014/main" id="{797692BD-6C3F-4702-8D6E-B7D0CAE59C3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Title 14">
            <a:extLst>
              <a:ext uri="{FF2B5EF4-FFF2-40B4-BE49-F238E27FC236}">
                <a16:creationId xmlns:a16="http://schemas.microsoft.com/office/drawing/2014/main" id="{2C2297E9-4A54-4B13-9186-30782A4D3B8D}"/>
              </a:ext>
            </a:extLst>
          </p:cNvPr>
          <p:cNvSpPr>
            <a:spLocks noGrp="1"/>
          </p:cNvSpPr>
          <p:nvPr>
            <p:ph type="title" idx="4294967295"/>
            <p:custDataLst>
              <p:tags r:id="rId2"/>
            </p:custDataLst>
          </p:nvPr>
        </p:nvSpPr>
        <p:spPr bwMode="auto">
          <a:xfrm>
            <a:off x="103188" y="142875"/>
            <a:ext cx="6584950" cy="633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dirty="0">
                <a:latin typeface="Calibri" panose="020F0502020204030204" pitchFamily="34" charset="0"/>
              </a:rPr>
              <a:t>Laxman R Koirala</a:t>
            </a:r>
            <a:br>
              <a:rPr lang="en-US" altLang="en-US" dirty="0">
                <a:latin typeface="Calibri" panose="020F0502020204030204" pitchFamily="34" charset="0"/>
              </a:rPr>
            </a:br>
            <a:r>
              <a:rPr lang="en-US" sz="2000" dirty="0"/>
              <a:t>Custom Software Engineering Assoc </a:t>
            </a:r>
            <a:r>
              <a:rPr lang="en-US" sz="2000" dirty="0" err="1"/>
              <a:t>Mgr</a:t>
            </a:r>
            <a:endParaRPr lang="en-US" altLang="en-US" sz="1800" b="0" i="1" dirty="0">
              <a:latin typeface="Calibri" panose="020F0502020204030204" pitchFamily="34" charset="0"/>
            </a:endParaRPr>
          </a:p>
        </p:txBody>
      </p:sp>
      <p:grpSp>
        <p:nvGrpSpPr>
          <p:cNvPr id="5124" name="Group 15">
            <a:extLst>
              <a:ext uri="{FF2B5EF4-FFF2-40B4-BE49-F238E27FC236}">
                <a16:creationId xmlns:a16="http://schemas.microsoft.com/office/drawing/2014/main" id="{843B9628-8349-4CC3-842E-AD28A6A45302}"/>
              </a:ext>
            </a:extLst>
          </p:cNvPr>
          <p:cNvGrpSpPr>
            <a:grpSpLocks/>
          </p:cNvGrpSpPr>
          <p:nvPr/>
        </p:nvGrpSpPr>
        <p:grpSpPr bwMode="auto">
          <a:xfrm>
            <a:off x="3634880" y="877948"/>
            <a:ext cx="5353546" cy="4785018"/>
            <a:chOff x="3405188" y="1056047"/>
            <a:chExt cx="5612920" cy="4835361"/>
          </a:xfrm>
        </p:grpSpPr>
        <p:sp>
          <p:nvSpPr>
            <p:cNvPr id="4098" name="Rectangle 6">
              <a:extLst>
                <a:ext uri="{FF2B5EF4-FFF2-40B4-BE49-F238E27FC236}">
                  <a16:creationId xmlns:a16="http://schemas.microsoft.com/office/drawing/2014/main" id="{FECAF367-77D1-4B1C-8934-D9F428275C83}"/>
                </a:ext>
              </a:extLst>
            </p:cNvPr>
            <p:cNvSpPr>
              <a:spLocks noChangeArrowheads="1"/>
            </p:cNvSpPr>
            <p:nvPr>
              <p:custDataLst>
                <p:tags r:id="rId17"/>
              </p:custDataLst>
            </p:nvPr>
          </p:nvSpPr>
          <p:spPr bwMode="auto">
            <a:xfrm>
              <a:off x="3405188" y="1228976"/>
              <a:ext cx="5602451" cy="4489503"/>
            </a:xfrm>
            <a:prstGeom prst="rect">
              <a:avLst/>
            </a:prstGeom>
            <a:solidFill>
              <a:schemeClr val="bg1"/>
            </a:solidFill>
            <a:ln w="12700">
              <a:solidFill>
                <a:srgbClr val="000080"/>
              </a:solidFill>
              <a:prstDash val="sysDot"/>
              <a:miter lim="800000"/>
              <a:headEnd/>
              <a:tailEnd/>
            </a:ln>
            <a:effectLst>
              <a:outerShdw blurRad="50800" dist="38100" dir="2700000" algn="tl" rotWithShape="0">
                <a:prstClr val="black">
                  <a:alpha val="40000"/>
                </a:prstClr>
              </a:outerShdw>
            </a:effectLst>
          </p:spPr>
          <p:txBody>
            <a:bodyPr lIns="92075" tIns="173736" rIns="92075" bIns="172800"/>
            <a:lstStyle>
              <a:lvl1pPr eaLnBrk="0" hangingPunct="0">
                <a:spcBef>
                  <a:spcPct val="20000"/>
                </a:spcBef>
                <a:buClr>
                  <a:schemeClr val="tx1"/>
                </a:buClr>
                <a:buChar char="•"/>
                <a:defRPr sz="2800">
                  <a:solidFill>
                    <a:schemeClr val="tx1"/>
                  </a:solidFill>
                  <a:latin typeface="Arial" panose="020B0604020202020204" pitchFamily="34" charset="0"/>
                </a:defRPr>
              </a:lvl1pPr>
              <a:lvl2pPr marL="742950" indent="-285750" eaLnBrk="0" hangingPunct="0">
                <a:spcBef>
                  <a:spcPct val="20000"/>
                </a:spcBef>
                <a:buClr>
                  <a:schemeClr val="tx1"/>
                </a:buClr>
                <a:buChar char="–"/>
                <a:defRPr sz="2600">
                  <a:solidFill>
                    <a:schemeClr val="tx1"/>
                  </a:solidFill>
                  <a:latin typeface="Arial" panose="020B0604020202020204" pitchFamily="34" charset="0"/>
                </a:defRPr>
              </a:lvl2pPr>
              <a:lvl3pPr marL="1143000" indent="-228600" eaLnBrk="0" hangingPunct="0">
                <a:spcBef>
                  <a:spcPct val="20000"/>
                </a:spcBef>
                <a:buClr>
                  <a:schemeClr val="tx1"/>
                </a:buClr>
                <a:buChar char="•"/>
                <a:defRPr sz="22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FontTx/>
                <a:buNone/>
                <a:defRPr/>
              </a:pPr>
              <a:endParaRPr lang="en-US" altLang="en-US" sz="1000">
                <a:solidFill>
                  <a:srgbClr val="000000"/>
                </a:solidFill>
              </a:endParaRPr>
            </a:p>
          </p:txBody>
        </p:sp>
        <p:sp>
          <p:nvSpPr>
            <p:cNvPr id="2" name="Content Placeholder 5">
              <a:extLst>
                <a:ext uri="{FF2B5EF4-FFF2-40B4-BE49-F238E27FC236}">
                  <a16:creationId xmlns:a16="http://schemas.microsoft.com/office/drawing/2014/main" id="{A4DDB580-55BF-4697-8FF1-DCA6A9EBAF69}"/>
                </a:ext>
              </a:extLst>
            </p:cNvPr>
            <p:cNvSpPr txBox="1">
              <a:spLocks/>
            </p:cNvSpPr>
            <p:nvPr>
              <p:custDataLst>
                <p:tags r:id="rId18"/>
              </p:custDataLst>
            </p:nvPr>
          </p:nvSpPr>
          <p:spPr bwMode="auto">
            <a:xfrm>
              <a:off x="3415657" y="1315442"/>
              <a:ext cx="5602451" cy="4575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spcBef>
                  <a:spcPct val="20000"/>
                </a:spcBef>
                <a:buClr>
                  <a:schemeClr val="tx1"/>
                </a:buClr>
                <a:buChar char="•"/>
                <a:defRPr sz="2800">
                  <a:solidFill>
                    <a:schemeClr val="tx1"/>
                  </a:solidFill>
                  <a:latin typeface="Arial" charset="0"/>
                </a:defRPr>
              </a:lvl1pPr>
              <a:lvl2pPr eaLnBrk="0" hangingPunct="0">
                <a:spcBef>
                  <a:spcPct val="20000"/>
                </a:spcBef>
                <a:buClr>
                  <a:schemeClr val="tx1"/>
                </a:buClr>
                <a:buChar char="–"/>
                <a:defRPr sz="2600">
                  <a:solidFill>
                    <a:schemeClr val="tx1"/>
                  </a:solidFill>
                  <a:latin typeface="Arial" charset="0"/>
                </a:defRPr>
              </a:lvl2pPr>
              <a:lvl3pPr marL="1143000" indent="-228600" eaLnBrk="0" hangingPunct="0">
                <a:spcBef>
                  <a:spcPct val="20000"/>
                </a:spcBef>
                <a:buClr>
                  <a:schemeClr val="tx1"/>
                </a:buClr>
                <a:buChar char="•"/>
                <a:defRPr sz="2200">
                  <a:solidFill>
                    <a:schemeClr val="tx1"/>
                  </a:solidFill>
                  <a:latin typeface="Arial" charset="0"/>
                </a:defRPr>
              </a:lvl3pPr>
              <a:lvl4pPr marL="1600200" indent="-228600" eaLnBrk="0" hangingPunct="0">
                <a:spcBef>
                  <a:spcPct val="20000"/>
                </a:spcBef>
                <a:buClr>
                  <a:schemeClr val="tx1"/>
                </a:buClr>
                <a:buChar char="–"/>
                <a:defRPr sz="2000">
                  <a:solidFill>
                    <a:schemeClr val="tx1"/>
                  </a:solidFill>
                  <a:latin typeface="Arial" charset="0"/>
                </a:defRPr>
              </a:lvl4pPr>
              <a:lvl5pPr marL="2057400" indent="-228600" eaLnBrk="0" hangingPunct="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marL="0" lvl="1" eaLnBrk="1" hangingPunct="1">
                <a:lnSpc>
                  <a:spcPct val="90000"/>
                </a:lnSpc>
                <a:spcBef>
                  <a:spcPct val="0"/>
                </a:spcBef>
                <a:buClrTx/>
                <a:buFontTx/>
                <a:buNone/>
                <a:defRPr/>
              </a:pPr>
              <a:r>
                <a:rPr lang="en-GB" altLang="en-US" sz="1100" b="1" dirty="0">
                  <a:latin typeface="Calibri" panose="020F0502020204030204" pitchFamily="34" charset="0"/>
                </a:rPr>
                <a:t>Operations Internal: SharePoint Developer</a:t>
              </a:r>
              <a:endParaRPr lang="en-US" sz="1100" dirty="0">
                <a:latin typeface="Calibri" panose="020F0502020204030204" pitchFamily="34" charset="0"/>
              </a:endParaRPr>
            </a:p>
            <a:p>
              <a:pPr marL="171450" lvl="1" indent="-171450" eaLnBrk="1" hangingPunct="1">
                <a:lnSpc>
                  <a:spcPct val="90000"/>
                </a:lnSpc>
                <a:spcBef>
                  <a:spcPct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Design &amp; Create AFS Operations Service Domain Proficiency SharePoint site. </a:t>
              </a:r>
            </a:p>
            <a:p>
              <a:pPr marL="171450" lvl="1" indent="-171450" eaLnBrk="1" hangingPunct="1">
                <a:lnSpc>
                  <a:spcPct val="90000"/>
                </a:lnSpc>
                <a:spcBef>
                  <a:spcPct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Migrate Data-Content from Excel sheet, Static Manual process to SharePoint List, Page with more Dynamic- Automated Content. </a:t>
              </a:r>
            </a:p>
            <a:p>
              <a:pPr marL="171450" lvl="1" indent="-171450" eaLnBrk="1" hangingPunct="1">
                <a:lnSpc>
                  <a:spcPct val="90000"/>
                </a:lnSpc>
                <a:spcBef>
                  <a:spcPct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Documented and mentor subordinates for the future upgrade process</a:t>
              </a:r>
              <a:endParaRPr lang="en-US" altLang="en-US" sz="1050" dirty="0">
                <a:solidFill>
                  <a:srgbClr val="4A4A4A"/>
                </a:solidFill>
                <a:latin typeface="Arial" panose="020B0604020202020204" pitchFamily="34" charset="0"/>
              </a:endParaRPr>
            </a:p>
            <a:p>
              <a:pPr marL="0" lvl="1" eaLnBrk="1" hangingPunct="1">
                <a:lnSpc>
                  <a:spcPct val="90000"/>
                </a:lnSpc>
                <a:spcBef>
                  <a:spcPct val="0"/>
                </a:spcBef>
                <a:buClrTx/>
                <a:buNone/>
                <a:defRPr/>
              </a:pPr>
              <a:r>
                <a:rPr lang="en-GB" altLang="en-US" sz="1100" b="1" dirty="0">
                  <a:latin typeface="Calibri" panose="020F0502020204030204" pitchFamily="34" charset="0"/>
                </a:rPr>
                <a:t>FAR: BIGSTONE : Security and System Automation Engineer</a:t>
              </a:r>
            </a:p>
            <a:p>
              <a:pPr marL="171450" lvl="1" indent="-171450" eaLnBrk="1" hangingPunct="1">
                <a:lnSpc>
                  <a:spcPct val="90000"/>
                </a:lnSpc>
                <a:spcBef>
                  <a:spcPct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Integrating and enhancing security incident response workflows, Technical capabilities, Troubleshooting.</a:t>
              </a:r>
            </a:p>
            <a:p>
              <a:pPr marL="171450" lvl="1" indent="-171450" eaLnBrk="1" hangingPunct="1">
                <a:lnSpc>
                  <a:spcPct val="90000"/>
                </a:lnSpc>
                <a:spcBef>
                  <a:spcPct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Developing scripts for incident response tools or APIs. Some of the standards used by the Automation Engineer may include JavaScript, JSON, REST API, swagger framework, bash, SPL, PowerShell, and Python.</a:t>
              </a:r>
            </a:p>
            <a:p>
              <a:pPr marL="171450" lvl="1" indent="-171450" eaLnBrk="1" hangingPunct="1">
                <a:lnSpc>
                  <a:spcPct val="90000"/>
                </a:lnSpc>
                <a:spcBef>
                  <a:spcPct val="0"/>
                </a:spcBef>
                <a:buClrTx/>
                <a:buFont typeface="Arial" panose="020B0604020202020204" pitchFamily="34" charset="0"/>
                <a:buChar char="•"/>
                <a:defRPr/>
              </a:pPr>
              <a:r>
                <a:rPr lang="en-US" sz="1050" dirty="0">
                  <a:solidFill>
                    <a:srgbClr val="4A4A4A"/>
                  </a:solidFill>
                  <a:latin typeface="Calibri" panose="020F0502020204030204" pitchFamily="34" charset="0"/>
                  <a:cs typeface="Calibri" panose="020F0502020204030204" pitchFamily="34" charset="0"/>
                </a:rPr>
                <a:t>ServiceNow: Maintain and implemented new functionality using UI Policies, Data policies, and updating, creating workflows for IM, CM and SLA’s.</a:t>
              </a:r>
            </a:p>
            <a:p>
              <a:pPr marL="171450" lvl="1" indent="-171450" eaLnBrk="1" hangingPunct="1">
                <a:lnSpc>
                  <a:spcPct val="90000"/>
                </a:lnSpc>
                <a:spcBef>
                  <a:spcPct val="0"/>
                </a:spcBef>
                <a:buClrTx/>
                <a:buFont typeface="Arial" panose="020B0604020202020204" pitchFamily="34" charset="0"/>
                <a:buChar char="•"/>
                <a:defRPr/>
              </a:pPr>
              <a:r>
                <a:rPr lang="en-US" sz="1050" dirty="0">
                  <a:solidFill>
                    <a:srgbClr val="4A4A4A"/>
                  </a:solidFill>
                  <a:latin typeface="Calibri" panose="020F0502020204030204" pitchFamily="34" charset="0"/>
                  <a:cs typeface="Calibri" panose="020F0502020204030204" pitchFamily="34" charset="0"/>
                </a:rPr>
                <a:t>SP Power Platform: Build Complex Power Form, automate it and created its report in Powe-BI for Weekly Scrum and Reports. Worked as the team Scrum Master and update to the team program manager and concerned teams.</a:t>
              </a:r>
            </a:p>
            <a:p>
              <a:pPr marL="0" lvl="1" eaLnBrk="1" hangingPunct="1">
                <a:lnSpc>
                  <a:spcPct val="90000"/>
                </a:lnSpc>
                <a:spcBef>
                  <a:spcPct val="0"/>
                </a:spcBef>
                <a:buClrTx/>
                <a:buNone/>
                <a:defRPr/>
              </a:pPr>
              <a:r>
                <a:rPr lang="en-GB" altLang="en-US" sz="1100" b="1" dirty="0">
                  <a:latin typeface="Calibri" panose="020F0502020204030204" pitchFamily="34" charset="0"/>
                </a:rPr>
                <a:t>FAR REED: Software Configuration Engineer  </a:t>
              </a:r>
            </a:p>
            <a:p>
              <a:pPr marL="171450" lvl="1" indent="-171450" eaLnBrk="1" hangingPunct="1">
                <a:lnSpc>
                  <a:spcPct val="90000"/>
                </a:lnSpc>
                <a:spcBef>
                  <a:spcPts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Implement the configuration management plan as directed by the Configuration Lead. </a:t>
              </a:r>
            </a:p>
            <a:p>
              <a:pPr marL="171450" lvl="1" indent="-171450" eaLnBrk="1" hangingPunct="1">
                <a:lnSpc>
                  <a:spcPct val="90000"/>
                </a:lnSpc>
                <a:spcBef>
                  <a:spcPts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Assist in the design of software configuration and customization to meet the business process design and application requirements </a:t>
              </a:r>
            </a:p>
            <a:p>
              <a:pPr marL="171450" lvl="1" indent="-171450" eaLnBrk="1" hangingPunct="1">
                <a:lnSpc>
                  <a:spcPct val="90000"/>
                </a:lnSpc>
                <a:spcBef>
                  <a:spcPts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Migrated SharePoint Data from On premise to SharePoint Online. Designed and Developed, and Automated </a:t>
              </a:r>
              <a:r>
                <a:rPr lang="en-US" sz="1050" dirty="0">
                  <a:solidFill>
                    <a:srgbClr val="4A4A4A"/>
                  </a:solidFill>
                  <a:latin typeface="Calibri" panose="020F0502020204030204" pitchFamily="34" charset="0"/>
                  <a:cs typeface="Calibri" panose="020F0502020204030204" pitchFamily="34" charset="0"/>
                </a:rPr>
                <a:t>new SP forms using Power Automate, and Power Flows </a:t>
              </a:r>
              <a:endParaRPr lang="en-US" sz="1050" b="0" i="0" dirty="0">
                <a:solidFill>
                  <a:srgbClr val="4A4A4A"/>
                </a:solidFill>
                <a:effectLst/>
                <a:latin typeface="Calibri" panose="020F0502020204030204" pitchFamily="34" charset="0"/>
                <a:cs typeface="Calibri" panose="020F0502020204030204" pitchFamily="34" charset="0"/>
              </a:endParaRPr>
            </a:p>
            <a:p>
              <a:pPr marL="0" lvl="1" eaLnBrk="1" hangingPunct="1">
                <a:lnSpc>
                  <a:spcPct val="90000"/>
                </a:lnSpc>
                <a:spcBef>
                  <a:spcPts val="0"/>
                </a:spcBef>
                <a:buClrTx/>
                <a:buNone/>
                <a:defRPr/>
              </a:pPr>
              <a:r>
                <a:rPr lang="en-US" sz="1100" b="1" dirty="0">
                  <a:latin typeface="Calibri" panose="020F0502020204030204" pitchFamily="34" charset="0"/>
                </a:rPr>
                <a:t>Petsko: </a:t>
              </a:r>
              <a:r>
                <a:rPr lang="en-US" sz="1100" b="1" dirty="0" err="1">
                  <a:latin typeface="Calibri" panose="020F0502020204030204" pitchFamily="34" charset="0"/>
                </a:rPr>
                <a:t>.Net</a:t>
              </a:r>
              <a:r>
                <a:rPr lang="en-US" sz="1100" b="1" dirty="0">
                  <a:latin typeface="Calibri" panose="020F0502020204030204" pitchFamily="34" charset="0"/>
                </a:rPr>
                <a:t> Application Developer</a:t>
              </a:r>
            </a:p>
            <a:p>
              <a:pPr marL="171450" lvl="1" indent="-171450" eaLnBrk="1" hangingPunct="1">
                <a:lnSpc>
                  <a:spcPct val="75000"/>
                </a:lnSpc>
                <a:spcBef>
                  <a:spcPts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Using </a:t>
              </a:r>
              <a:r>
                <a:rPr lang="en-US" sz="1050" b="0" i="0" dirty="0" err="1">
                  <a:solidFill>
                    <a:srgbClr val="4A4A4A"/>
                  </a:solidFill>
                  <a:effectLst/>
                  <a:latin typeface="Calibri" panose="020F0502020204030204" pitchFamily="34" charset="0"/>
                  <a:cs typeface="Calibri" panose="020F0502020204030204" pitchFamily="34" charset="0"/>
                </a:rPr>
                <a:t>.Net</a:t>
              </a:r>
              <a:r>
                <a:rPr lang="en-US" sz="1050" b="0" i="0" dirty="0">
                  <a:solidFill>
                    <a:srgbClr val="4A4A4A"/>
                  </a:solidFill>
                  <a:effectLst/>
                  <a:latin typeface="Calibri" panose="020F0502020204030204" pitchFamily="34" charset="0"/>
                  <a:cs typeface="Calibri" panose="020F0502020204030204" pitchFamily="34" charset="0"/>
                </a:rPr>
                <a:t> Core 3.1 and 5.0 to design and develop Web API and exposing schema using swagger.</a:t>
              </a:r>
            </a:p>
            <a:p>
              <a:pPr marL="171450" lvl="1" indent="-171450" eaLnBrk="1" hangingPunct="1">
                <a:lnSpc>
                  <a:spcPct val="75000"/>
                </a:lnSpc>
                <a:spcBef>
                  <a:spcPts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Implemented Azure Service Bus and Queues/Topic to Receive Messages from On-Prem applications. </a:t>
              </a:r>
            </a:p>
            <a:p>
              <a:pPr marL="171450" lvl="1" indent="-171450" eaLnBrk="1" hangingPunct="1">
                <a:lnSpc>
                  <a:spcPct val="75000"/>
                </a:lnSpc>
                <a:spcBef>
                  <a:spcPts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Created Azure functions to send-receive messages from Queues and save data to Cosmos/ </a:t>
              </a:r>
              <a:r>
                <a:rPr lang="en-US" sz="1050" b="0" i="0" dirty="0" err="1">
                  <a:solidFill>
                    <a:srgbClr val="4A4A4A"/>
                  </a:solidFill>
                  <a:effectLst/>
                  <a:latin typeface="Calibri" panose="020F0502020204030204" pitchFamily="34" charset="0"/>
                  <a:cs typeface="Calibri" panose="020F0502020204030204" pitchFamily="34" charset="0"/>
                </a:rPr>
                <a:t>Sql</a:t>
              </a:r>
              <a:r>
                <a:rPr lang="en-US" sz="1050" b="0" i="0" dirty="0">
                  <a:solidFill>
                    <a:srgbClr val="4A4A4A"/>
                  </a:solidFill>
                  <a:effectLst/>
                  <a:latin typeface="Calibri" panose="020F0502020204030204" pitchFamily="34" charset="0"/>
                  <a:cs typeface="Calibri" panose="020F0502020204030204" pitchFamily="34" charset="0"/>
                </a:rPr>
                <a:t> databases</a:t>
              </a:r>
            </a:p>
            <a:p>
              <a:pPr marL="171450" lvl="1" indent="-171450" eaLnBrk="1" hangingPunct="1">
                <a:lnSpc>
                  <a:spcPct val="75000"/>
                </a:lnSpc>
                <a:spcBef>
                  <a:spcPts val="0"/>
                </a:spcBef>
                <a:buClrTx/>
                <a:buFont typeface="Arial" panose="020B0604020202020204" pitchFamily="34" charset="0"/>
                <a:buChar char="•"/>
                <a:defRPr/>
              </a:pPr>
              <a:r>
                <a:rPr lang="en-US" sz="1050" b="0" i="0" dirty="0">
                  <a:solidFill>
                    <a:srgbClr val="4A4A4A"/>
                  </a:solidFill>
                  <a:effectLst/>
                  <a:latin typeface="Calibri" panose="020F0502020204030204" pitchFamily="34" charset="0"/>
                  <a:cs typeface="Calibri" panose="020F0502020204030204" pitchFamily="34" charset="0"/>
                </a:rPr>
                <a:t>Created Unit test project for the solutions and maintain the code in Azure Dev </a:t>
              </a:r>
              <a:r>
                <a:rPr lang="en-US" sz="1050" b="0" i="0">
                  <a:solidFill>
                    <a:srgbClr val="4A4A4A"/>
                  </a:solidFill>
                  <a:effectLst/>
                  <a:latin typeface="Calibri" panose="020F0502020204030204" pitchFamily="34" charset="0"/>
                  <a:cs typeface="Calibri" panose="020F0502020204030204" pitchFamily="34" charset="0"/>
                </a:rPr>
                <a:t>Git Repo.</a:t>
              </a:r>
              <a:endParaRPr lang="en-US" sz="1050" dirty="0">
                <a:solidFill>
                  <a:srgbClr val="FF0000"/>
                </a:solidFill>
                <a:latin typeface="Calibri" panose="020F0502020204030204" pitchFamily="34" charset="0"/>
                <a:cs typeface="Calibri" panose="020F0502020204030204" pitchFamily="34" charset="0"/>
              </a:endParaRPr>
            </a:p>
          </p:txBody>
        </p:sp>
        <p:sp>
          <p:nvSpPr>
            <p:cNvPr id="5149" name="Rectangle 12">
              <a:extLst>
                <a:ext uri="{FF2B5EF4-FFF2-40B4-BE49-F238E27FC236}">
                  <a16:creationId xmlns:a16="http://schemas.microsoft.com/office/drawing/2014/main" id="{BB7F1B2D-B828-4040-8927-AD9935BEE92C}"/>
                </a:ext>
              </a:extLst>
            </p:cNvPr>
            <p:cNvSpPr>
              <a:spLocks noChangeArrowheads="1"/>
            </p:cNvSpPr>
            <p:nvPr>
              <p:custDataLst>
                <p:tags r:id="rId19"/>
              </p:custDataLst>
            </p:nvPr>
          </p:nvSpPr>
          <p:spPr bwMode="auto">
            <a:xfrm>
              <a:off x="3508506" y="1056047"/>
              <a:ext cx="2106424" cy="326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65000"/>
                </a:spcBef>
                <a:buClrTx/>
                <a:buFontTx/>
                <a:buNone/>
              </a:pPr>
              <a:r>
                <a:rPr lang="en-US" altLang="zh-CN" sz="1300" b="1" i="1" dirty="0">
                  <a:solidFill>
                    <a:srgbClr val="000000"/>
                  </a:solidFill>
                  <a:latin typeface="Calibri" panose="020F0502020204030204" pitchFamily="34" charset="0"/>
                  <a:ea typeface="SimSun" panose="02010600030101010101" pitchFamily="2" charset="-122"/>
                </a:rPr>
                <a:t>Professional Experience:</a:t>
              </a:r>
            </a:p>
          </p:txBody>
        </p:sp>
      </p:grpSp>
      <p:grpSp>
        <p:nvGrpSpPr>
          <p:cNvPr id="5125" name="Group 4">
            <a:extLst>
              <a:ext uri="{FF2B5EF4-FFF2-40B4-BE49-F238E27FC236}">
                <a16:creationId xmlns:a16="http://schemas.microsoft.com/office/drawing/2014/main" id="{3DD41B0F-F884-4E1E-89A4-3AB5C4AE153C}"/>
              </a:ext>
            </a:extLst>
          </p:cNvPr>
          <p:cNvGrpSpPr>
            <a:grpSpLocks/>
          </p:cNvGrpSpPr>
          <p:nvPr/>
        </p:nvGrpSpPr>
        <p:grpSpPr bwMode="auto">
          <a:xfrm>
            <a:off x="102866" y="2531537"/>
            <a:ext cx="3478212" cy="2945022"/>
            <a:chOff x="104775" y="2275005"/>
            <a:chExt cx="3070224" cy="1590897"/>
          </a:xfrm>
        </p:grpSpPr>
        <p:sp>
          <p:nvSpPr>
            <p:cNvPr id="4101" name="Rectangle 6">
              <a:extLst>
                <a:ext uri="{FF2B5EF4-FFF2-40B4-BE49-F238E27FC236}">
                  <a16:creationId xmlns:a16="http://schemas.microsoft.com/office/drawing/2014/main" id="{A1C237CD-3D94-4819-9DAB-B9E89569E81E}"/>
                </a:ext>
              </a:extLst>
            </p:cNvPr>
            <p:cNvSpPr>
              <a:spLocks noChangeArrowheads="1"/>
            </p:cNvSpPr>
            <p:nvPr>
              <p:custDataLst>
                <p:tags r:id="rId14"/>
              </p:custDataLst>
            </p:nvPr>
          </p:nvSpPr>
          <p:spPr bwMode="auto">
            <a:xfrm>
              <a:off x="104775" y="2383092"/>
              <a:ext cx="3057613" cy="1482810"/>
            </a:xfrm>
            <a:prstGeom prst="rect">
              <a:avLst/>
            </a:prstGeom>
            <a:solidFill>
              <a:schemeClr val="bg1"/>
            </a:solidFill>
            <a:ln w="12700">
              <a:solidFill>
                <a:srgbClr val="000080"/>
              </a:solidFill>
              <a:prstDash val="sysDot"/>
              <a:miter lim="800000"/>
              <a:headEnd/>
              <a:tailEnd/>
            </a:ln>
            <a:effectLst>
              <a:outerShdw blurRad="50800" dist="38100" dir="2700000" algn="tl" rotWithShape="0">
                <a:prstClr val="black">
                  <a:alpha val="40000"/>
                </a:prstClr>
              </a:outerShdw>
            </a:effectLst>
          </p:spPr>
          <p:txBody>
            <a:bodyPr lIns="92075" tIns="173736" rIns="92075" bIns="172800"/>
            <a:lstStyle>
              <a:lvl1pPr eaLnBrk="0" hangingPunct="0">
                <a:spcBef>
                  <a:spcPct val="20000"/>
                </a:spcBef>
                <a:buClr>
                  <a:schemeClr val="tx1"/>
                </a:buClr>
                <a:buChar char="•"/>
                <a:defRPr sz="2800">
                  <a:solidFill>
                    <a:schemeClr val="tx1"/>
                  </a:solidFill>
                  <a:latin typeface="Arial" panose="020B0604020202020204" pitchFamily="34" charset="0"/>
                </a:defRPr>
              </a:lvl1pPr>
              <a:lvl2pPr marL="742950" indent="-285750" eaLnBrk="0" hangingPunct="0">
                <a:spcBef>
                  <a:spcPct val="20000"/>
                </a:spcBef>
                <a:buClr>
                  <a:schemeClr val="tx1"/>
                </a:buClr>
                <a:buChar char="–"/>
                <a:defRPr sz="2600">
                  <a:solidFill>
                    <a:schemeClr val="tx1"/>
                  </a:solidFill>
                  <a:latin typeface="Arial" panose="020B0604020202020204" pitchFamily="34" charset="0"/>
                </a:defRPr>
              </a:lvl2pPr>
              <a:lvl3pPr marL="1143000" indent="-228600" eaLnBrk="0" hangingPunct="0">
                <a:spcBef>
                  <a:spcPct val="20000"/>
                </a:spcBef>
                <a:buClr>
                  <a:schemeClr val="tx1"/>
                </a:buClr>
                <a:buChar char="•"/>
                <a:defRPr sz="22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FontTx/>
                <a:buNone/>
                <a:defRPr/>
              </a:pPr>
              <a:endParaRPr lang="en-US" altLang="en-US" sz="1000">
                <a:solidFill>
                  <a:srgbClr val="000000"/>
                </a:solidFill>
              </a:endParaRPr>
            </a:p>
          </p:txBody>
        </p:sp>
        <p:sp>
          <p:nvSpPr>
            <p:cNvPr id="5145" name="Content Placeholder 4">
              <a:extLst>
                <a:ext uri="{FF2B5EF4-FFF2-40B4-BE49-F238E27FC236}">
                  <a16:creationId xmlns:a16="http://schemas.microsoft.com/office/drawing/2014/main" id="{D713B07E-8831-4875-9F0D-C7635746B979}"/>
                </a:ext>
              </a:extLst>
            </p:cNvPr>
            <p:cNvSpPr txBox="1">
              <a:spLocks/>
            </p:cNvSpPr>
            <p:nvPr>
              <p:custDataLst>
                <p:tags r:id="rId15"/>
              </p:custDataLst>
            </p:nvPr>
          </p:nvSpPr>
          <p:spPr bwMode="auto">
            <a:xfrm>
              <a:off x="128588" y="2423611"/>
              <a:ext cx="3046411" cy="1425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marR="0" lvl="0">
                <a:spcBef>
                  <a:spcPts val="0"/>
                </a:spcBef>
                <a:spcAft>
                  <a:spcPts val="0"/>
                </a:spcAft>
                <a:buNone/>
              </a:pPr>
              <a:r>
                <a:rPr lang="en-US" altLang="en-US" sz="890" dirty="0">
                  <a:latin typeface="+mj-lt"/>
                </a:rPr>
                <a:t>Experienced SharePoint Developer- Architect and Net developer with wide range of experience. </a:t>
              </a:r>
              <a:r>
                <a:rPr lang="en-US" sz="890" dirty="0">
                  <a:effectLst/>
                  <a:latin typeface="+mj-lt"/>
                  <a:ea typeface="Calibri" panose="020F0502020204030204" pitchFamily="34" charset="0"/>
                  <a:cs typeface="Times New Roman" panose="02020603050405020304" pitchFamily="18" charset="0"/>
                </a:rPr>
                <a:t>Over 9 years of progressive experience in complete software life cycle involving Analysis, Design, Development, Testing and Implementation of windows and web-based application using Microsoft </a:t>
              </a:r>
              <a:r>
                <a:rPr lang="en-US" sz="890" dirty="0" err="1">
                  <a:effectLst/>
                  <a:latin typeface="+mj-lt"/>
                  <a:ea typeface="Calibri" panose="020F0502020204030204" pitchFamily="34" charset="0"/>
                  <a:cs typeface="Times New Roman" panose="02020603050405020304" pitchFamily="18" charset="0"/>
                </a:rPr>
                <a:t>.Net</a:t>
              </a:r>
              <a:r>
                <a:rPr lang="en-US" sz="890" dirty="0">
                  <a:effectLst/>
                  <a:latin typeface="+mj-lt"/>
                  <a:ea typeface="Calibri" panose="020F0502020204030204" pitchFamily="34" charset="0"/>
                  <a:cs typeface="Times New Roman" panose="02020603050405020304" pitchFamily="18" charset="0"/>
                </a:rPr>
                <a:t> Technologies. Customized SP Online </a:t>
              </a:r>
              <a:r>
                <a:rPr lang="en-US" sz="890" dirty="0">
                  <a:latin typeface="+mj-lt"/>
                  <a:ea typeface="Calibri" panose="020F0502020204030204" pitchFamily="34" charset="0"/>
                  <a:cs typeface="Times New Roman" panose="02020603050405020304" pitchFamily="18" charset="0"/>
                </a:rPr>
                <a:t>forms using </a:t>
              </a:r>
              <a:r>
                <a:rPr lang="en-US" sz="890" dirty="0">
                  <a:effectLst/>
                  <a:latin typeface="+mj-lt"/>
                  <a:ea typeface="Calibri" panose="020F0502020204030204" pitchFamily="34" charset="0"/>
                  <a:cs typeface="Times New Roman" panose="02020603050405020304" pitchFamily="18" charset="0"/>
                </a:rPr>
                <a:t>Power Apps, Power Flow and Power Automate. Experienced in BI Development using Power BI.</a:t>
              </a:r>
            </a:p>
            <a:p>
              <a:pPr>
                <a:spcBef>
                  <a:spcPts val="0"/>
                </a:spcBef>
                <a:spcAft>
                  <a:spcPts val="0"/>
                </a:spcAft>
                <a:buNone/>
              </a:pPr>
              <a:r>
                <a:rPr lang="en-US" sz="890" dirty="0">
                  <a:effectLst/>
                  <a:latin typeface="+mj-lt"/>
                  <a:ea typeface="Calibri" panose="020F0502020204030204" pitchFamily="34" charset="0"/>
                  <a:cs typeface="Times New Roman" panose="02020603050405020304" pitchFamily="18" charset="0"/>
                </a:rPr>
                <a:t>Extensive knowledge on agile methodologies as software development approach. </a:t>
              </a:r>
              <a:r>
                <a:rPr lang="en-US" sz="890" dirty="0">
                  <a:effectLst/>
                  <a:latin typeface="+mj-lt"/>
                  <a:ea typeface="Times New Roman" panose="02020603050405020304" pitchFamily="18" charset="0"/>
                </a:rPr>
                <a:t>Designed the Front End using Angular JS, HTML5 CSS3, Java Script, Ajax,  Angular JS, </a:t>
              </a:r>
              <a:r>
                <a:rPr lang="en-US" sz="890" dirty="0" err="1">
                  <a:effectLst/>
                  <a:latin typeface="+mj-lt"/>
                  <a:ea typeface="Times New Roman" panose="02020603050405020304" pitchFamily="18" charset="0"/>
                </a:rPr>
                <a:t>JQuery</a:t>
              </a:r>
              <a:r>
                <a:rPr lang="en-US" sz="890" dirty="0">
                  <a:effectLst/>
                  <a:latin typeface="+mj-lt"/>
                  <a:ea typeface="Times New Roman" panose="02020603050405020304" pitchFamily="18" charset="0"/>
                </a:rPr>
                <a:t>, JSP and Spring Tag Libraries. Implemented T</a:t>
              </a:r>
              <a:r>
                <a:rPr lang="en-US" sz="890" dirty="0">
                  <a:effectLst/>
                  <a:latin typeface="+mj-lt"/>
                  <a:ea typeface="Calibri" panose="020F0502020204030204" pitchFamily="34" charset="0"/>
                  <a:cs typeface="Times New Roman" panose="02020603050405020304" pitchFamily="18" charset="0"/>
                </a:rPr>
                <a:t>eam Foundation Server (TFS) and GIT. </a:t>
              </a:r>
            </a:p>
            <a:p>
              <a:pPr algn="l">
                <a:buNone/>
              </a:pPr>
              <a:r>
                <a:rPr lang="en-US" sz="890" b="0" i="0" dirty="0">
                  <a:effectLst/>
                  <a:latin typeface="+mj-lt"/>
                </a:rPr>
                <a:t>Design, develop, and implement ServiceNow applications, including customizations, integrations, and workflow automation. Develop custom applications and reports using ServiceNow scripting languages, such as JavaScript, HTML, and CSS. Troubleshoot and debug ServiceNow applications and integrations.</a:t>
              </a:r>
              <a:endParaRPr lang="en-US" altLang="en-US" sz="890" dirty="0">
                <a:latin typeface="+mj-lt"/>
              </a:endParaRPr>
            </a:p>
          </p:txBody>
        </p:sp>
        <p:sp>
          <p:nvSpPr>
            <p:cNvPr id="5146" name="Rectangle 8">
              <a:extLst>
                <a:ext uri="{FF2B5EF4-FFF2-40B4-BE49-F238E27FC236}">
                  <a16:creationId xmlns:a16="http://schemas.microsoft.com/office/drawing/2014/main" id="{CA337488-C5B2-46B6-A570-8F8710BA3FCC}"/>
                </a:ext>
              </a:extLst>
            </p:cNvPr>
            <p:cNvSpPr>
              <a:spLocks noChangeArrowheads="1"/>
            </p:cNvSpPr>
            <p:nvPr>
              <p:custDataLst>
                <p:tags r:id="rId16"/>
              </p:custDataLst>
            </p:nvPr>
          </p:nvSpPr>
          <p:spPr bwMode="auto">
            <a:xfrm>
              <a:off x="195850" y="2275005"/>
              <a:ext cx="936864" cy="1695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lnSpc>
                  <a:spcPct val="110000"/>
                </a:lnSpc>
                <a:spcBef>
                  <a:spcPct val="0"/>
                </a:spcBef>
                <a:buClrTx/>
                <a:buFontTx/>
                <a:buNone/>
              </a:pPr>
              <a:r>
                <a:rPr lang="en-US" altLang="zh-CN" sz="1300" b="1" i="1" dirty="0">
                  <a:solidFill>
                    <a:srgbClr val="000000"/>
                  </a:solidFill>
                  <a:latin typeface="Calibri" panose="020F0502020204030204" pitchFamily="34" charset="0"/>
                  <a:ea typeface="SimSun" panose="02010600030101010101" pitchFamily="2" charset="-122"/>
                </a:rPr>
                <a:t>Background:</a:t>
              </a:r>
            </a:p>
          </p:txBody>
        </p:sp>
      </p:grpSp>
      <p:sp>
        <p:nvSpPr>
          <p:cNvPr id="5126" name="Rectangle 20">
            <a:extLst>
              <a:ext uri="{FF2B5EF4-FFF2-40B4-BE49-F238E27FC236}">
                <a16:creationId xmlns:a16="http://schemas.microsoft.com/office/drawing/2014/main" id="{D4A4A511-C3D7-4701-9E7B-3F9089F16360}"/>
              </a:ext>
            </a:extLst>
          </p:cNvPr>
          <p:cNvSpPr>
            <a:spLocks noChangeArrowheads="1"/>
          </p:cNvSpPr>
          <p:nvPr>
            <p:custDataLst>
              <p:tags r:id="rId3"/>
            </p:custDataLst>
          </p:nvPr>
        </p:nvSpPr>
        <p:spPr bwMode="auto">
          <a:xfrm>
            <a:off x="15875" y="5700713"/>
            <a:ext cx="34750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2075" tIns="172800" rIns="92075" bIns="172800"/>
          <a:lstStyle>
            <a:lvl1pPr marL="190500" indent="-190500">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50000"/>
              </a:spcBef>
              <a:buClr>
                <a:srgbClr val="FF0000"/>
              </a:buClr>
              <a:buFontTx/>
              <a:buNone/>
            </a:pPr>
            <a:endParaRPr lang="en-US" altLang="zh-CN" sz="1000">
              <a:solidFill>
                <a:srgbClr val="000000"/>
              </a:solidFill>
              <a:ea typeface="SimSun" panose="02010600030101010101" pitchFamily="2" charset="-122"/>
            </a:endParaRPr>
          </a:p>
        </p:txBody>
      </p:sp>
      <p:grpSp>
        <p:nvGrpSpPr>
          <p:cNvPr id="5127" name="Group 10">
            <a:extLst>
              <a:ext uri="{FF2B5EF4-FFF2-40B4-BE49-F238E27FC236}">
                <a16:creationId xmlns:a16="http://schemas.microsoft.com/office/drawing/2014/main" id="{DC003AC5-6622-4DF8-838D-57979F1CCBFF}"/>
              </a:ext>
            </a:extLst>
          </p:cNvPr>
          <p:cNvGrpSpPr>
            <a:grpSpLocks/>
          </p:cNvGrpSpPr>
          <p:nvPr/>
        </p:nvGrpSpPr>
        <p:grpSpPr bwMode="auto">
          <a:xfrm>
            <a:off x="3651240" y="5512827"/>
            <a:ext cx="5337186" cy="1236962"/>
            <a:chOff x="163513" y="3971940"/>
            <a:chExt cx="3057525" cy="2037748"/>
          </a:xfrm>
        </p:grpSpPr>
        <p:sp>
          <p:nvSpPr>
            <p:cNvPr id="4102" name="Rectangle 13">
              <a:extLst>
                <a:ext uri="{FF2B5EF4-FFF2-40B4-BE49-F238E27FC236}">
                  <a16:creationId xmlns:a16="http://schemas.microsoft.com/office/drawing/2014/main" id="{2ECA550C-892F-428E-BE85-BCEA19046CD8}"/>
                </a:ext>
              </a:extLst>
            </p:cNvPr>
            <p:cNvSpPr>
              <a:spLocks noChangeArrowheads="1"/>
            </p:cNvSpPr>
            <p:nvPr>
              <p:custDataLst>
                <p:tags r:id="rId10"/>
              </p:custDataLst>
            </p:nvPr>
          </p:nvSpPr>
          <p:spPr bwMode="auto">
            <a:xfrm>
              <a:off x="163513" y="4131551"/>
              <a:ext cx="3057525" cy="1878137"/>
            </a:xfrm>
            <a:prstGeom prst="rect">
              <a:avLst/>
            </a:prstGeom>
            <a:solidFill>
              <a:schemeClr val="bg1"/>
            </a:solidFill>
            <a:ln w="12700">
              <a:solidFill>
                <a:srgbClr val="000080"/>
              </a:solidFill>
              <a:prstDash val="sysDot"/>
              <a:miter lim="800000"/>
              <a:headEnd/>
              <a:tailEnd/>
            </a:ln>
            <a:effectLst>
              <a:outerShdw blurRad="50800" dist="38100" dir="2700000" algn="tl" rotWithShape="0">
                <a:prstClr val="black">
                  <a:alpha val="40000"/>
                </a:prstClr>
              </a:outerShdw>
            </a:effectLst>
          </p:spPr>
          <p:txBody>
            <a:bodyPr lIns="92075" tIns="172800" rIns="92075" bIns="172800"/>
            <a:lstStyle>
              <a:lvl1pPr marL="230188" indent="-171450" eaLnBrk="0" hangingPunct="0">
                <a:spcBef>
                  <a:spcPct val="20000"/>
                </a:spcBef>
                <a:buClr>
                  <a:schemeClr val="tx1"/>
                </a:buClr>
                <a:buChar char="•"/>
                <a:defRPr sz="2800">
                  <a:solidFill>
                    <a:schemeClr val="tx1"/>
                  </a:solidFill>
                  <a:latin typeface="Arial" panose="020B0604020202020204" pitchFamily="34" charset="0"/>
                </a:defRPr>
              </a:lvl1pPr>
              <a:lvl2pPr marL="742950" indent="-285750" eaLnBrk="0" hangingPunct="0">
                <a:spcBef>
                  <a:spcPct val="20000"/>
                </a:spcBef>
                <a:buClr>
                  <a:schemeClr val="tx1"/>
                </a:buClr>
                <a:buChar char="–"/>
                <a:defRPr sz="2600">
                  <a:solidFill>
                    <a:schemeClr val="tx1"/>
                  </a:solidFill>
                  <a:latin typeface="Arial" panose="020B0604020202020204" pitchFamily="34" charset="0"/>
                </a:defRPr>
              </a:lvl2pPr>
              <a:lvl3pPr marL="1143000" indent="-228600" eaLnBrk="0" hangingPunct="0">
                <a:spcBef>
                  <a:spcPct val="20000"/>
                </a:spcBef>
                <a:buClr>
                  <a:schemeClr val="tx1"/>
                </a:buClr>
                <a:buChar char="•"/>
                <a:defRPr sz="22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eaLnBrk="1" hangingPunct="1">
                <a:spcBef>
                  <a:spcPct val="0"/>
                </a:spcBef>
                <a:buClrTx/>
                <a:buFont typeface="Wingdings" panose="05000000000000000000" pitchFamily="2" charset="2"/>
                <a:buChar char="§"/>
                <a:defRPr/>
              </a:pPr>
              <a:endParaRPr lang="en-US" altLang="zh-CN" sz="1000">
                <a:solidFill>
                  <a:srgbClr val="000000"/>
                </a:solidFill>
                <a:latin typeface="Calibri" panose="020F0502020204030204" pitchFamily="34" charset="0"/>
                <a:ea typeface="SimSun" panose="02010600030101010101" pitchFamily="2" charset="-122"/>
                <a:cs typeface="Calibri" panose="020F0502020204030204" pitchFamily="34" charset="0"/>
              </a:endParaRPr>
            </a:p>
          </p:txBody>
        </p:sp>
        <p:sp>
          <p:nvSpPr>
            <p:cNvPr id="5141" name="Rectangle 15">
              <a:extLst>
                <a:ext uri="{FF2B5EF4-FFF2-40B4-BE49-F238E27FC236}">
                  <a16:creationId xmlns:a16="http://schemas.microsoft.com/office/drawing/2014/main" id="{C5043CE7-EC10-4843-A8E3-0E8ECB03390D}"/>
                </a:ext>
              </a:extLst>
            </p:cNvPr>
            <p:cNvSpPr>
              <a:spLocks noChangeArrowheads="1"/>
            </p:cNvSpPr>
            <p:nvPr>
              <p:custDataLst>
                <p:tags r:id="rId11"/>
              </p:custDataLst>
            </p:nvPr>
          </p:nvSpPr>
          <p:spPr bwMode="auto">
            <a:xfrm>
              <a:off x="263005" y="3971940"/>
              <a:ext cx="366684" cy="3464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FontTx/>
                <a:buNone/>
              </a:pPr>
              <a:r>
                <a:rPr lang="en-US" altLang="zh-CN" sz="1300" b="1" i="1" dirty="0">
                  <a:solidFill>
                    <a:srgbClr val="000000"/>
                  </a:solidFill>
                  <a:latin typeface="Calibri" panose="020F0502020204030204" pitchFamily="34" charset="0"/>
                  <a:ea typeface="SimSun" panose="02010600030101010101" pitchFamily="2" charset="-122"/>
                </a:rPr>
                <a:t>Skills:</a:t>
              </a:r>
            </a:p>
          </p:txBody>
        </p:sp>
        <p:sp>
          <p:nvSpPr>
            <p:cNvPr id="5142" name="TextBox 22">
              <a:extLst>
                <a:ext uri="{FF2B5EF4-FFF2-40B4-BE49-F238E27FC236}">
                  <a16:creationId xmlns:a16="http://schemas.microsoft.com/office/drawing/2014/main" id="{9E4F85FD-CCE3-4B67-9094-EC54F566CB0E}"/>
                </a:ext>
              </a:extLst>
            </p:cNvPr>
            <p:cNvSpPr txBox="1">
              <a:spLocks noChangeArrowheads="1"/>
            </p:cNvSpPr>
            <p:nvPr>
              <p:custDataLst>
                <p:tags r:id="rId12"/>
              </p:custDataLst>
            </p:nvPr>
          </p:nvSpPr>
          <p:spPr bwMode="auto">
            <a:xfrm>
              <a:off x="174610" y="4292403"/>
              <a:ext cx="1654175" cy="1521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0488" indent="-173038">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marL="171450" indent="-171450" eaLnBrk="1" hangingPunct="1">
                <a:spcBef>
                  <a:spcPct val="0"/>
                </a:spcBef>
                <a:buClrTx/>
                <a:buSzPct val="85000"/>
              </a:pPr>
              <a:r>
                <a:rPr lang="en-US" sz="900" dirty="0">
                  <a:latin typeface="+mj-lt"/>
                </a:rPr>
                <a:t>Configuration &amp; Release Management </a:t>
              </a:r>
            </a:p>
            <a:p>
              <a:pPr marL="171450" indent="-171450" eaLnBrk="1" hangingPunct="1">
                <a:spcBef>
                  <a:spcPct val="0"/>
                </a:spcBef>
                <a:buClrTx/>
                <a:buSzPct val="85000"/>
              </a:pPr>
              <a:r>
                <a:rPr lang="en-US" sz="900" dirty="0">
                  <a:latin typeface="+mj-lt"/>
                </a:rPr>
                <a:t>Microsoft SharePoint Architecture Design </a:t>
              </a:r>
            </a:p>
            <a:p>
              <a:pPr marL="171450" indent="-171450" eaLnBrk="1" hangingPunct="1">
                <a:spcBef>
                  <a:spcPct val="0"/>
                </a:spcBef>
                <a:buClrTx/>
                <a:buSzPct val="85000"/>
              </a:pPr>
              <a:r>
                <a:rPr lang="en-US" sz="900" dirty="0">
                  <a:latin typeface="+mj-lt"/>
                </a:rPr>
                <a:t>ServiceNow Platform (Certified Developer)</a:t>
              </a:r>
            </a:p>
            <a:p>
              <a:pPr marL="171450" indent="-171450" eaLnBrk="1" hangingPunct="1">
                <a:spcBef>
                  <a:spcPct val="0"/>
                </a:spcBef>
                <a:buClrTx/>
                <a:buSzPct val="85000"/>
              </a:pPr>
              <a:r>
                <a:rPr lang="en-US" sz="900" dirty="0">
                  <a:latin typeface="+mj-lt"/>
                </a:rPr>
                <a:t>Solution Architecture</a:t>
              </a:r>
            </a:p>
            <a:p>
              <a:pPr marL="171450" indent="-171450" eaLnBrk="1" hangingPunct="1">
                <a:spcBef>
                  <a:spcPct val="0"/>
                </a:spcBef>
                <a:buClrTx/>
                <a:buSzPct val="85000"/>
              </a:pPr>
              <a:r>
                <a:rPr lang="en-US" sz="900" dirty="0">
                  <a:latin typeface="+mj-lt"/>
                </a:rPr>
                <a:t>DevOps</a:t>
              </a:r>
            </a:p>
            <a:p>
              <a:pPr marL="171450" indent="-171450" eaLnBrk="1" hangingPunct="1">
                <a:spcBef>
                  <a:spcPct val="0"/>
                </a:spcBef>
                <a:buClrTx/>
                <a:buSzPct val="85000"/>
              </a:pPr>
              <a:r>
                <a:rPr lang="en-US" sz="900" dirty="0">
                  <a:latin typeface="+mj-lt"/>
                </a:rPr>
                <a:t>Cloud Solution (AWS and Azure)</a:t>
              </a:r>
            </a:p>
          </p:txBody>
        </p:sp>
        <p:sp>
          <p:nvSpPr>
            <p:cNvPr id="5143" name="TextBox 19">
              <a:extLst>
                <a:ext uri="{FF2B5EF4-FFF2-40B4-BE49-F238E27FC236}">
                  <a16:creationId xmlns:a16="http://schemas.microsoft.com/office/drawing/2014/main" id="{DF35C39A-AC6D-4AA5-9847-D2BD5FF17C01}"/>
                </a:ext>
              </a:extLst>
            </p:cNvPr>
            <p:cNvSpPr txBox="1">
              <a:spLocks noChangeArrowheads="1"/>
            </p:cNvSpPr>
            <p:nvPr>
              <p:custDataLst>
                <p:tags r:id="rId13"/>
              </p:custDataLst>
            </p:nvPr>
          </p:nvSpPr>
          <p:spPr bwMode="auto">
            <a:xfrm>
              <a:off x="1712204" y="4297106"/>
              <a:ext cx="1401239" cy="142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92075" indent="-173038">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marL="171450" indent="-171450" eaLnBrk="1" hangingPunct="1">
                <a:spcBef>
                  <a:spcPct val="0"/>
                </a:spcBef>
                <a:buClrTx/>
                <a:buSzPct val="85000"/>
              </a:pPr>
              <a:r>
                <a:rPr lang="en-US" sz="900" dirty="0"/>
                <a:t>NET Programming </a:t>
              </a:r>
            </a:p>
            <a:p>
              <a:pPr marL="171450" indent="-171450" eaLnBrk="1" hangingPunct="1">
                <a:spcBef>
                  <a:spcPct val="0"/>
                </a:spcBef>
                <a:buClrTx/>
                <a:buSzPct val="85000"/>
              </a:pPr>
              <a:r>
                <a:rPr lang="en-US" sz="900" dirty="0"/>
                <a:t>JavaScript, HTML, CSS</a:t>
              </a:r>
            </a:p>
            <a:p>
              <a:pPr marL="171450" indent="-171450" eaLnBrk="1" hangingPunct="1">
                <a:spcBef>
                  <a:spcPct val="0"/>
                </a:spcBef>
                <a:buClrTx/>
                <a:buSzPct val="85000"/>
              </a:pPr>
              <a:r>
                <a:rPr lang="en-US" sz="900" dirty="0"/>
                <a:t>Microsoft Power BI </a:t>
              </a:r>
            </a:p>
            <a:p>
              <a:pPr marL="171450" indent="-171450" eaLnBrk="1" hangingPunct="1">
                <a:spcBef>
                  <a:spcPct val="0"/>
                </a:spcBef>
                <a:buClrTx/>
                <a:buSzPct val="85000"/>
              </a:pPr>
              <a:r>
                <a:rPr lang="en-US" sz="900" dirty="0"/>
                <a:t>Python (Programming Language) </a:t>
              </a:r>
            </a:p>
            <a:p>
              <a:pPr marL="171450" indent="-171450" eaLnBrk="1" hangingPunct="1">
                <a:spcBef>
                  <a:spcPct val="0"/>
                </a:spcBef>
                <a:buClrTx/>
                <a:buSzPct val="85000"/>
              </a:pPr>
              <a:r>
                <a:rPr lang="en-US" sz="900" dirty="0"/>
                <a:t>Agile Project Management</a:t>
              </a:r>
              <a:endParaRPr lang="en-US" altLang="en-US" sz="900" dirty="0">
                <a:latin typeface="Calibri" panose="020F0502020204030204" pitchFamily="34" charset="0"/>
              </a:endParaRPr>
            </a:p>
          </p:txBody>
        </p:sp>
      </p:grpSp>
      <p:grpSp>
        <p:nvGrpSpPr>
          <p:cNvPr id="5128" name="Group 5">
            <a:extLst>
              <a:ext uri="{FF2B5EF4-FFF2-40B4-BE49-F238E27FC236}">
                <a16:creationId xmlns:a16="http://schemas.microsoft.com/office/drawing/2014/main" id="{F3FA515E-A1A1-4725-89EE-C84930B77A5E}"/>
              </a:ext>
            </a:extLst>
          </p:cNvPr>
          <p:cNvGrpSpPr>
            <a:grpSpLocks/>
          </p:cNvGrpSpPr>
          <p:nvPr/>
        </p:nvGrpSpPr>
        <p:grpSpPr bwMode="auto">
          <a:xfrm>
            <a:off x="1602567" y="887345"/>
            <a:ext cx="1978512" cy="1611407"/>
            <a:chOff x="3912987" y="5945404"/>
            <a:chExt cx="3489675" cy="635724"/>
          </a:xfrm>
        </p:grpSpPr>
        <p:sp>
          <p:nvSpPr>
            <p:cNvPr id="4100" name="Rectangle 13">
              <a:extLst>
                <a:ext uri="{FF2B5EF4-FFF2-40B4-BE49-F238E27FC236}">
                  <a16:creationId xmlns:a16="http://schemas.microsoft.com/office/drawing/2014/main" id="{CF54EC3B-061E-4211-B25C-A316C5EA7D4C}"/>
                </a:ext>
              </a:extLst>
            </p:cNvPr>
            <p:cNvSpPr>
              <a:spLocks noChangeArrowheads="1"/>
            </p:cNvSpPr>
            <p:nvPr>
              <p:custDataLst>
                <p:tags r:id="rId7"/>
              </p:custDataLst>
            </p:nvPr>
          </p:nvSpPr>
          <p:spPr bwMode="auto">
            <a:xfrm>
              <a:off x="3912987" y="6013581"/>
              <a:ext cx="3489675" cy="567547"/>
            </a:xfrm>
            <a:prstGeom prst="rect">
              <a:avLst/>
            </a:prstGeom>
            <a:solidFill>
              <a:schemeClr val="bg1"/>
            </a:solidFill>
            <a:ln w="12700">
              <a:solidFill>
                <a:srgbClr val="000080"/>
              </a:solidFill>
              <a:prstDash val="sysDot"/>
              <a:miter lim="800000"/>
              <a:headEnd/>
              <a:tailEnd/>
            </a:ln>
            <a:effectLst>
              <a:outerShdw blurRad="50800" dist="38100" dir="2700000" algn="tl" rotWithShape="0">
                <a:prstClr val="black">
                  <a:alpha val="40000"/>
                </a:prstClr>
              </a:outerShdw>
            </a:effectLst>
          </p:spPr>
          <p:txBody>
            <a:bodyPr lIns="92075" tIns="172800" rIns="92075" bIns="172800"/>
            <a:lstStyle>
              <a:lvl1pPr marL="190500" indent="-190500" eaLnBrk="0" hangingPunct="0">
                <a:spcBef>
                  <a:spcPct val="20000"/>
                </a:spcBef>
                <a:buClr>
                  <a:schemeClr val="tx1"/>
                </a:buClr>
                <a:buChar char="•"/>
                <a:defRPr sz="2800">
                  <a:solidFill>
                    <a:schemeClr val="tx1"/>
                  </a:solidFill>
                  <a:latin typeface="Arial" panose="020B0604020202020204" pitchFamily="34" charset="0"/>
                </a:defRPr>
              </a:lvl1pPr>
              <a:lvl2pPr marL="742950" indent="-285750" eaLnBrk="0" hangingPunct="0">
                <a:spcBef>
                  <a:spcPct val="20000"/>
                </a:spcBef>
                <a:buClr>
                  <a:schemeClr val="tx1"/>
                </a:buClr>
                <a:buChar char="–"/>
                <a:defRPr sz="2600">
                  <a:solidFill>
                    <a:schemeClr val="tx1"/>
                  </a:solidFill>
                  <a:latin typeface="Arial" panose="020B0604020202020204" pitchFamily="34" charset="0"/>
                </a:defRPr>
              </a:lvl2pPr>
              <a:lvl3pPr marL="1143000" indent="-228600" eaLnBrk="0" hangingPunct="0">
                <a:spcBef>
                  <a:spcPct val="20000"/>
                </a:spcBef>
                <a:buClr>
                  <a:schemeClr val="tx1"/>
                </a:buClr>
                <a:buChar char="•"/>
                <a:defRPr sz="22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marL="0" indent="0">
                <a:spcBef>
                  <a:spcPct val="50000"/>
                </a:spcBef>
                <a:buClr>
                  <a:srgbClr val="FF0000"/>
                </a:buClr>
                <a:buNone/>
                <a:defRPr/>
              </a:pPr>
              <a:endParaRPr lang="en-GB" altLang="zh-CN" sz="1000" dirty="0">
                <a:solidFill>
                  <a:srgbClr val="000000"/>
                </a:solidFill>
                <a:ea typeface="SimSun" panose="02010600030101010101" pitchFamily="2" charset="-122"/>
              </a:endParaRPr>
            </a:p>
          </p:txBody>
        </p:sp>
        <p:sp>
          <p:nvSpPr>
            <p:cNvPr id="5135" name="Rectangle 14">
              <a:extLst>
                <a:ext uri="{FF2B5EF4-FFF2-40B4-BE49-F238E27FC236}">
                  <a16:creationId xmlns:a16="http://schemas.microsoft.com/office/drawing/2014/main" id="{7C7EBE72-2913-4FD7-8039-CAA5F13A9BAA}"/>
                </a:ext>
              </a:extLst>
            </p:cNvPr>
            <p:cNvSpPr>
              <a:spLocks noChangeArrowheads="1"/>
            </p:cNvSpPr>
            <p:nvPr>
              <p:custDataLst>
                <p:tags r:id="rId8"/>
              </p:custDataLst>
            </p:nvPr>
          </p:nvSpPr>
          <p:spPr bwMode="auto">
            <a:xfrm>
              <a:off x="4015837" y="5945404"/>
              <a:ext cx="1391110" cy="1156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FontTx/>
                <a:buNone/>
              </a:pPr>
              <a:r>
                <a:rPr lang="en-US" altLang="zh-CN" sz="1300" b="1" i="1" dirty="0">
                  <a:solidFill>
                    <a:srgbClr val="000000"/>
                  </a:solidFill>
                  <a:latin typeface="Calibri" panose="020F0502020204030204" pitchFamily="34" charset="0"/>
                  <a:ea typeface="SimSun" panose="02010600030101010101" pitchFamily="2" charset="-122"/>
                </a:rPr>
                <a:t>Contact:</a:t>
              </a:r>
            </a:p>
          </p:txBody>
        </p:sp>
        <p:sp>
          <p:nvSpPr>
            <p:cNvPr id="5136" name="Content Placeholder 4">
              <a:extLst>
                <a:ext uri="{FF2B5EF4-FFF2-40B4-BE49-F238E27FC236}">
                  <a16:creationId xmlns:a16="http://schemas.microsoft.com/office/drawing/2014/main" id="{D72950AE-2684-455A-BD02-F9499E7ACFD4}"/>
                </a:ext>
              </a:extLst>
            </p:cNvPr>
            <p:cNvSpPr txBox="1">
              <a:spLocks/>
            </p:cNvSpPr>
            <p:nvPr>
              <p:custDataLst>
                <p:tags r:id="rId9"/>
              </p:custDataLst>
            </p:nvPr>
          </p:nvSpPr>
          <p:spPr bwMode="gray">
            <a:xfrm>
              <a:off x="4327651" y="6068491"/>
              <a:ext cx="2972006" cy="46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marL="57150">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eaLnBrk="1" hangingPunct="1">
                <a:spcBef>
                  <a:spcPct val="0"/>
                </a:spcBef>
                <a:spcAft>
                  <a:spcPts val="200"/>
                </a:spcAft>
                <a:buClrTx/>
                <a:buFontTx/>
                <a:buNone/>
              </a:pPr>
              <a:r>
                <a:rPr lang="en-GB" altLang="en-US" sz="1050" dirty="0">
                  <a:solidFill>
                    <a:srgbClr val="000000"/>
                  </a:solidFill>
                  <a:latin typeface="Calibri" panose="020F0502020204030204" pitchFamily="34" charset="0"/>
                  <a:hlinkClick r:id="rId24"/>
                </a:rPr>
                <a:t>laxman.koirala@afs.com/</a:t>
              </a:r>
            </a:p>
            <a:p>
              <a:pPr eaLnBrk="1" hangingPunct="1">
                <a:spcBef>
                  <a:spcPct val="0"/>
                </a:spcBef>
                <a:spcAft>
                  <a:spcPts val="200"/>
                </a:spcAft>
                <a:buClrTx/>
                <a:buFontTx/>
                <a:buNone/>
              </a:pPr>
              <a:r>
                <a:rPr lang="en-GB" altLang="en-US" sz="1050" dirty="0">
                  <a:solidFill>
                    <a:srgbClr val="000000"/>
                  </a:solidFill>
                  <a:latin typeface="Calibri" panose="020F0502020204030204" pitchFamily="34" charset="0"/>
                  <a:hlinkClick r:id="rId24"/>
                </a:rPr>
                <a:t>laxman.koirala@accenturefederal.com</a:t>
              </a:r>
              <a:endParaRPr lang="en-GB" altLang="en-US" sz="1050" dirty="0">
                <a:solidFill>
                  <a:srgbClr val="000000"/>
                </a:solidFill>
                <a:latin typeface="Calibri" panose="020F0502020204030204" pitchFamily="34" charset="0"/>
              </a:endParaRPr>
            </a:p>
            <a:p>
              <a:pPr eaLnBrk="1" hangingPunct="1">
                <a:spcBef>
                  <a:spcPct val="0"/>
                </a:spcBef>
                <a:spcAft>
                  <a:spcPts val="200"/>
                </a:spcAft>
                <a:buClrTx/>
                <a:buFontTx/>
                <a:buNone/>
              </a:pPr>
              <a:r>
                <a:rPr lang="en-GB" altLang="en-US" sz="1050" dirty="0">
                  <a:solidFill>
                    <a:srgbClr val="000000"/>
                  </a:solidFill>
                  <a:latin typeface="Calibri" panose="020F0502020204030204" pitchFamily="34" charset="0"/>
                  <a:hlinkClick r:id="rId25"/>
                </a:rPr>
                <a:t>https://www.linkedin.com/in/laxman-koirala-11233767/</a:t>
              </a:r>
              <a:r>
                <a:rPr lang="en-GB" altLang="en-US" sz="1050" dirty="0">
                  <a:solidFill>
                    <a:srgbClr val="000000"/>
                  </a:solidFill>
                  <a:latin typeface="Calibri" panose="020F0502020204030204" pitchFamily="34" charset="0"/>
                </a:rPr>
                <a:t> </a:t>
              </a:r>
            </a:p>
            <a:p>
              <a:pPr eaLnBrk="1" hangingPunct="1">
                <a:spcBef>
                  <a:spcPct val="0"/>
                </a:spcBef>
                <a:spcAft>
                  <a:spcPts val="200"/>
                </a:spcAft>
                <a:buClrTx/>
                <a:buFontTx/>
                <a:buNone/>
              </a:pPr>
              <a:r>
                <a:rPr lang="en-GB" altLang="en-US" sz="1050" dirty="0">
                  <a:solidFill>
                    <a:srgbClr val="000000"/>
                  </a:solidFill>
                  <a:latin typeface="Calibri" panose="020F0502020204030204" pitchFamily="34" charset="0"/>
                </a:rPr>
                <a:t>+1 281-866-5656</a:t>
              </a:r>
            </a:p>
          </p:txBody>
        </p:sp>
        <p:grpSp>
          <p:nvGrpSpPr>
            <p:cNvPr id="5137" name="Group 8">
              <a:extLst>
                <a:ext uri="{FF2B5EF4-FFF2-40B4-BE49-F238E27FC236}">
                  <a16:creationId xmlns:a16="http://schemas.microsoft.com/office/drawing/2014/main" id="{B074A15C-A666-438A-AA0A-B18DC4EDF03F}"/>
                </a:ext>
              </a:extLst>
            </p:cNvPr>
            <p:cNvGrpSpPr>
              <a:grpSpLocks/>
            </p:cNvGrpSpPr>
            <p:nvPr/>
          </p:nvGrpSpPr>
          <p:grpSpPr bwMode="auto">
            <a:xfrm>
              <a:off x="4027400" y="6068500"/>
              <a:ext cx="242259" cy="478860"/>
              <a:chOff x="-1497632" y="6034651"/>
              <a:chExt cx="253656" cy="531365"/>
            </a:xfrm>
          </p:grpSpPr>
          <p:pic>
            <p:nvPicPr>
              <p:cNvPr id="5138" name="Picture 3" descr="C:\Users\beverly.stark\Documents\_Resources_References\icons\Accenture-CAS_All-Icons\Icon_Envelope.png">
                <a:extLst>
                  <a:ext uri="{FF2B5EF4-FFF2-40B4-BE49-F238E27FC236}">
                    <a16:creationId xmlns:a16="http://schemas.microsoft.com/office/drawing/2014/main" id="{C8732DF3-E57C-4C2C-A635-0AFEC1B59CC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97632" y="6034651"/>
                <a:ext cx="177498" cy="8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9" name="Picture 2" descr="C:\Users\beverly.stark\Documents\_Resources_References\icons\Accenture-CAS_All-Icons\Icon_Phone.png">
                <a:extLst>
                  <a:ext uri="{FF2B5EF4-FFF2-40B4-BE49-F238E27FC236}">
                    <a16:creationId xmlns:a16="http://schemas.microsoft.com/office/drawing/2014/main" id="{8F381295-E659-4C3B-A564-D37A986F838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481277" y="6454283"/>
                <a:ext cx="237301" cy="11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129" name="Group 3">
            <a:extLst>
              <a:ext uri="{FF2B5EF4-FFF2-40B4-BE49-F238E27FC236}">
                <a16:creationId xmlns:a16="http://schemas.microsoft.com/office/drawing/2014/main" id="{3B7A2152-E915-403D-8720-A9E170AEEE61}"/>
              </a:ext>
            </a:extLst>
          </p:cNvPr>
          <p:cNvGrpSpPr>
            <a:grpSpLocks/>
          </p:cNvGrpSpPr>
          <p:nvPr/>
        </p:nvGrpSpPr>
        <p:grpSpPr bwMode="auto">
          <a:xfrm>
            <a:off x="103188" y="5512828"/>
            <a:ext cx="3490912" cy="1243857"/>
            <a:chOff x="3317875" y="5776792"/>
            <a:chExt cx="1624873" cy="969913"/>
          </a:xfrm>
        </p:grpSpPr>
        <p:sp>
          <p:nvSpPr>
            <p:cNvPr id="27" name="Rectangle 6">
              <a:extLst>
                <a:ext uri="{FF2B5EF4-FFF2-40B4-BE49-F238E27FC236}">
                  <a16:creationId xmlns:a16="http://schemas.microsoft.com/office/drawing/2014/main" id="{F87E3E85-FB97-4C18-B850-8A08FBD7A364}"/>
                </a:ext>
              </a:extLst>
            </p:cNvPr>
            <p:cNvSpPr>
              <a:spLocks noChangeArrowheads="1"/>
            </p:cNvSpPr>
            <p:nvPr>
              <p:custDataLst>
                <p:tags r:id="rId4"/>
              </p:custDataLst>
            </p:nvPr>
          </p:nvSpPr>
          <p:spPr bwMode="auto">
            <a:xfrm>
              <a:off x="3317875" y="5840256"/>
              <a:ext cx="1624873" cy="906449"/>
            </a:xfrm>
            <a:prstGeom prst="rect">
              <a:avLst/>
            </a:prstGeom>
            <a:solidFill>
              <a:schemeClr val="bg1"/>
            </a:solidFill>
            <a:ln w="12700">
              <a:solidFill>
                <a:srgbClr val="000080"/>
              </a:solidFill>
              <a:prstDash val="sysDot"/>
              <a:miter lim="800000"/>
              <a:headEnd/>
              <a:tailEnd/>
            </a:ln>
            <a:effectLst>
              <a:outerShdw blurRad="50800" dist="38100" dir="2700000" algn="tl" rotWithShape="0">
                <a:prstClr val="black">
                  <a:alpha val="40000"/>
                </a:prstClr>
              </a:outerShdw>
            </a:effectLst>
          </p:spPr>
          <p:txBody>
            <a:bodyPr lIns="92075" tIns="173736" rIns="92075" bIns="172800"/>
            <a:lstStyle>
              <a:lvl1pPr eaLnBrk="0" hangingPunct="0">
                <a:spcBef>
                  <a:spcPct val="20000"/>
                </a:spcBef>
                <a:buClr>
                  <a:schemeClr val="tx1"/>
                </a:buClr>
                <a:buChar char="•"/>
                <a:defRPr sz="2800">
                  <a:solidFill>
                    <a:schemeClr val="tx1"/>
                  </a:solidFill>
                  <a:latin typeface="Arial" panose="020B0604020202020204" pitchFamily="34" charset="0"/>
                </a:defRPr>
              </a:lvl1pPr>
              <a:lvl2pPr marL="742950" indent="-285750" eaLnBrk="0" hangingPunct="0">
                <a:spcBef>
                  <a:spcPct val="20000"/>
                </a:spcBef>
                <a:buClr>
                  <a:schemeClr val="tx1"/>
                </a:buClr>
                <a:buChar char="–"/>
                <a:defRPr sz="2600">
                  <a:solidFill>
                    <a:schemeClr val="tx1"/>
                  </a:solidFill>
                  <a:latin typeface="Arial" panose="020B0604020202020204" pitchFamily="34" charset="0"/>
                </a:defRPr>
              </a:lvl2pPr>
              <a:lvl3pPr marL="1143000" indent="-228600" eaLnBrk="0" hangingPunct="0">
                <a:spcBef>
                  <a:spcPct val="20000"/>
                </a:spcBef>
                <a:buClr>
                  <a:schemeClr val="tx1"/>
                </a:buClr>
                <a:buChar char="•"/>
                <a:defRPr sz="22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Arial" panose="020B0604020202020204" pitchFamily="34" charset="0"/>
                </a:defRPr>
              </a:lvl4pPr>
              <a:lvl5pPr marL="2057400" indent="-228600" eaLnBrk="0" hangingPunct="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spcBef>
                  <a:spcPct val="0"/>
                </a:spcBef>
                <a:buClrTx/>
                <a:buFontTx/>
                <a:buNone/>
                <a:defRPr/>
              </a:pPr>
              <a:endParaRPr lang="en-US" altLang="en-US" sz="1000">
                <a:solidFill>
                  <a:srgbClr val="000000"/>
                </a:solidFill>
              </a:endParaRPr>
            </a:p>
          </p:txBody>
        </p:sp>
        <p:sp>
          <p:nvSpPr>
            <p:cNvPr id="5132" name="Rectangle 8">
              <a:extLst>
                <a:ext uri="{FF2B5EF4-FFF2-40B4-BE49-F238E27FC236}">
                  <a16:creationId xmlns:a16="http://schemas.microsoft.com/office/drawing/2014/main" id="{263B783B-59BF-4FB0-A5BA-A93E6AFEEFA0}"/>
                </a:ext>
              </a:extLst>
            </p:cNvPr>
            <p:cNvSpPr>
              <a:spLocks noChangeArrowheads="1"/>
            </p:cNvSpPr>
            <p:nvPr>
              <p:custDataLst>
                <p:tags r:id="rId5"/>
              </p:custDataLst>
            </p:nvPr>
          </p:nvSpPr>
          <p:spPr bwMode="auto">
            <a:xfrm>
              <a:off x="3365750" y="5776792"/>
              <a:ext cx="435138" cy="23549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a:lnSpc>
                  <a:spcPct val="110000"/>
                </a:lnSpc>
                <a:spcBef>
                  <a:spcPct val="0"/>
                </a:spcBef>
                <a:buClrTx/>
                <a:buFontTx/>
                <a:buNone/>
              </a:pPr>
              <a:r>
                <a:rPr lang="en-US" altLang="zh-CN" sz="1300" b="1" i="1" dirty="0">
                  <a:solidFill>
                    <a:srgbClr val="000000"/>
                  </a:solidFill>
                  <a:latin typeface="Calibri" panose="020F0502020204030204" pitchFamily="34" charset="0"/>
                  <a:ea typeface="SimSun" panose="02010600030101010101" pitchFamily="2" charset="-122"/>
                </a:rPr>
                <a:t>Education: </a:t>
              </a:r>
            </a:p>
          </p:txBody>
        </p:sp>
        <p:sp>
          <p:nvSpPr>
            <p:cNvPr id="5133" name="TextBox 22">
              <a:extLst>
                <a:ext uri="{FF2B5EF4-FFF2-40B4-BE49-F238E27FC236}">
                  <a16:creationId xmlns:a16="http://schemas.microsoft.com/office/drawing/2014/main" id="{BC6EC9E4-5CF6-4B61-AB2D-8E181456FF4B}"/>
                </a:ext>
              </a:extLst>
            </p:cNvPr>
            <p:cNvSpPr txBox="1">
              <a:spLocks noChangeArrowheads="1"/>
            </p:cNvSpPr>
            <p:nvPr>
              <p:custDataLst>
                <p:tags r:id="rId6"/>
              </p:custDataLst>
            </p:nvPr>
          </p:nvSpPr>
          <p:spPr bwMode="auto">
            <a:xfrm>
              <a:off x="3329277" y="5977685"/>
              <a:ext cx="1607410" cy="76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Char char="•"/>
                <a:defRPr sz="2800">
                  <a:solidFill>
                    <a:schemeClr val="tx1"/>
                  </a:solidFill>
                  <a:latin typeface="Arial" panose="020B0604020202020204" pitchFamily="34" charset="0"/>
                </a:defRPr>
              </a:lvl1pPr>
              <a:lvl2pPr marL="742950" indent="-285750">
                <a:spcBef>
                  <a:spcPct val="20000"/>
                </a:spcBef>
                <a:buClr>
                  <a:schemeClr val="tx1"/>
                </a:buClr>
                <a:buChar char="–"/>
                <a:defRPr sz="26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Arial" panose="020B0604020202020204" pitchFamily="34" charset="0"/>
                </a:defRPr>
              </a:lvl4pPr>
              <a:lvl5pPr marL="2057400" indent="-228600">
                <a:spcBef>
                  <a:spcPct val="20000"/>
                </a:spcBef>
                <a:buClr>
                  <a:schemeClr val="tx1"/>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1100" b="1" dirty="0">
                  <a:latin typeface="Calibri" panose="020F0502020204030204" pitchFamily="34" charset="0"/>
                </a:rPr>
                <a:t>MBA Information Technology Project Management </a:t>
              </a:r>
              <a:r>
                <a:rPr lang="en-US" altLang="en-US" sz="1100" dirty="0">
                  <a:latin typeface="Calibri" panose="020F0502020204030204" pitchFamily="34" charset="0"/>
                </a:rPr>
                <a:t>– </a:t>
              </a:r>
              <a:r>
                <a:rPr lang="en-US" altLang="en-US" sz="1100" dirty="0" err="1">
                  <a:latin typeface="Calibri" panose="020F0502020204030204" pitchFamily="34" charset="0"/>
                </a:rPr>
                <a:t>Amberton</a:t>
              </a:r>
              <a:r>
                <a:rPr lang="en-US" altLang="en-US" sz="1100" dirty="0">
                  <a:latin typeface="Calibri" panose="020F0502020204030204" pitchFamily="34" charset="0"/>
                </a:rPr>
                <a:t> University – Dallas, TX</a:t>
              </a:r>
            </a:p>
            <a:p>
              <a:pPr eaLnBrk="1" hangingPunct="1">
                <a:spcBef>
                  <a:spcPct val="0"/>
                </a:spcBef>
                <a:buClrTx/>
                <a:buFontTx/>
                <a:buNone/>
              </a:pPr>
              <a:r>
                <a:rPr lang="en-US" altLang="en-US" sz="1100" b="1" dirty="0">
                  <a:latin typeface="Calibri" panose="020F0502020204030204" pitchFamily="34" charset="0"/>
                </a:rPr>
                <a:t>B.E. Electrical </a:t>
              </a:r>
              <a:r>
                <a:rPr lang="en-US" altLang="en-US" sz="1100" dirty="0">
                  <a:latin typeface="Calibri" panose="020F0502020204030204" pitchFamily="34" charset="0"/>
                </a:rPr>
                <a:t>– University of Texas, Arlington</a:t>
              </a:r>
            </a:p>
            <a:p>
              <a:pPr eaLnBrk="1" hangingPunct="1">
                <a:spcBef>
                  <a:spcPct val="0"/>
                </a:spcBef>
                <a:buClrTx/>
                <a:buFontTx/>
                <a:buNone/>
              </a:pPr>
              <a:r>
                <a:rPr lang="en-US" altLang="en-US" sz="1100" b="1" dirty="0">
                  <a:latin typeface="Calibri" panose="020F0502020204030204" pitchFamily="34" charset="0"/>
                </a:rPr>
                <a:t>BSc Physics </a:t>
              </a:r>
              <a:r>
                <a:rPr lang="en-US" altLang="en-US" sz="1100" dirty="0">
                  <a:latin typeface="Calibri" panose="020F0502020204030204" pitchFamily="34" charset="0"/>
                </a:rPr>
                <a:t>– Tribhuvan University, Kathmandu, Nepal </a:t>
              </a:r>
            </a:p>
          </p:txBody>
        </p:sp>
      </p:grpSp>
      <p:pic>
        <p:nvPicPr>
          <p:cNvPr id="5" name="Picture 4">
            <a:extLst>
              <a:ext uri="{FF2B5EF4-FFF2-40B4-BE49-F238E27FC236}">
                <a16:creationId xmlns:a16="http://schemas.microsoft.com/office/drawing/2014/main" id="{05766F44-FCB3-0D47-2466-853F2CA35DCB}"/>
              </a:ext>
            </a:extLst>
          </p:cNvPr>
          <p:cNvPicPr>
            <a:picLocks noChangeAspect="1"/>
          </p:cNvPicPr>
          <p:nvPr/>
        </p:nvPicPr>
        <p:blipFill>
          <a:blip r:embed="rId28"/>
          <a:stretch>
            <a:fillRect/>
          </a:stretch>
        </p:blipFill>
        <p:spPr>
          <a:xfrm>
            <a:off x="1648510" y="1817532"/>
            <a:ext cx="186318" cy="186318"/>
          </a:xfrm>
          <a:prstGeom prst="rect">
            <a:avLst/>
          </a:prstGeom>
        </p:spPr>
      </p:pic>
      <p:pic>
        <p:nvPicPr>
          <p:cNvPr id="8" name="Picture 7" descr="A person wearing glasses&#10;&#10;Description automatically generated with medium confidence">
            <a:extLst>
              <a:ext uri="{FF2B5EF4-FFF2-40B4-BE49-F238E27FC236}">
                <a16:creationId xmlns:a16="http://schemas.microsoft.com/office/drawing/2014/main" id="{BF28DE99-0413-557F-F271-B54B3D5DC956}"/>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5875" y="854825"/>
            <a:ext cx="1504507" cy="164089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TBOX" val="Text"/>
  <p:tag name="ARTICULATE_PROJECT_OPEN" val="0"/>
  <p:tag name="THINKCELLUNDODONOTDELETE" val="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hzBYFZXHk6xE4K9PM5z5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BU0B3o9k0a1iGaCVhEYu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LmlXtqrXwUSTTpM15Yiyy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yBovKYZlt0enNi8YCxvRn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wt2mTdibD0G3FqShfI3NX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uu9EHuz6IkG9YuqTayGoq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KM6qubCgkW4cUUR2ufd3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cWJOVY7ZkeqcfqnheCu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uu9EHuz6IkG9YuqTayGoq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EiBAkF5TU2tNMmx1qMG8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bi5FCXs430G0bDPYk3vot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wy2NCjm8Eylt.BAB4RVW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3zuUw_4FK02df__Vufg3e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u9EHuz6IkG9YuqTayGoq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cWJOVY7ZkeqcfqnheCuL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yBovKYZlt0enNi8YCxvRn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lk1IWHoJkKj3Yqc0X2m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QHNc1sf4Z0WQuGo4ceijAA"/>
</p:tagLst>
</file>

<file path=ppt/theme/theme1.xml><?xml version="1.0" encoding="utf-8"?>
<a:theme xmlns:a="http://schemas.openxmlformats.org/drawingml/2006/main" name="Accenture Intermediate-Title Brand">
  <a:themeElements>
    <a:clrScheme name="Accenture Intermediate-Title Brand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fontScheme name="Accenture Intermediate-Title Bran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515938" marR="0" indent="-45720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515938" marR="0" indent="-45720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Accenture Intermediate-Title Brand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Intermediate-Title Brand 2">
        <a:dk1>
          <a:srgbClr val="000000"/>
        </a:dk1>
        <a:lt1>
          <a:srgbClr val="FFFFFF"/>
        </a:lt1>
        <a:dk2>
          <a:srgbClr val="000000"/>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Accenture Intermediate-Title Brand 3">
        <a:dk1>
          <a:srgbClr val="000000"/>
        </a:dk1>
        <a:lt1>
          <a:srgbClr val="FFFFFF"/>
        </a:lt1>
        <a:dk2>
          <a:srgbClr val="000000"/>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Accenture Intermediate-Title Brand 4">
        <a:dk1>
          <a:srgbClr val="000000"/>
        </a:dk1>
        <a:lt1>
          <a:srgbClr val="FFFFFF"/>
        </a:lt1>
        <a:dk2>
          <a:srgbClr val="000000"/>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ListForm</Display>
  <Edit>ListForm</Edit>
  <New>ListForm</New>
</FormTemplates>
</file>

<file path=customXml/item2.xml><?xml version="1.0" encoding="utf-8"?>
<ct:contentTypeSchema xmlns:ct="http://schemas.microsoft.com/office/2006/metadata/contentType" xmlns:ma="http://schemas.microsoft.com/office/2006/metadata/properties/metaAttributes" ct:_="" ma:_="" ma:contentTypeName="Folder" ma:contentTypeID="0x0120007C2E83F2CEACCC4C98346D380CD66C63" ma:contentTypeVersion="0" ma:contentTypeDescription="Create a new folder." ma:contentTypeScope="" ma:versionID="1cb2023f92da87c295e140b15fa78a5b">
  <xsd:schema xmlns:xsd="http://www.w3.org/2001/XMLSchema" xmlns:xs="http://www.w3.org/2001/XMLSchema" xmlns:p="http://schemas.microsoft.com/office/2006/metadata/properties" xmlns:ns1="http://schemas.microsoft.com/sharepoint/v3" targetNamespace="http://schemas.microsoft.com/office/2006/metadata/properties" ma:root="true" ma:fieldsID="51014dae61cc99f9ffdb2503fba242f8" ns1:_="">
    <xsd:import namespace="http://schemas.microsoft.com/sharepoint/v3"/>
    <xsd:element name="properties">
      <xsd:complexType>
        <xsd:sequence>
          <xsd:element name="documentManagement">
            <xsd:complexType>
              <xsd:all>
                <xsd:element ref="ns1:ItemChildCount" minOccurs="0"/>
                <xsd:element ref="ns1:FolderChild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temChildCount" ma:index="3" nillable="true" ma:displayName="Item Child Count" ma:hidden="true" ma:list="Docs" ma:internalName="ItemChildCount" ma:readOnly="true" ma:showField="ItemChildCount">
      <xsd:simpleType>
        <xsd:restriction base="dms:Lookup"/>
      </xsd:simpleType>
    </xsd:element>
    <xsd:element name="FolderChildCount" ma:index="4" nillable="true" ma:displayName="Folder Child Count" ma:hidden="true" ma:list="Docs" ma:internalName="FolderChildCount" ma:readOnly="true" ma:showField="FolderChildCount">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LongProperties xmlns="http://schemas.microsoft.com/office/2006/metadata/longProperties">
  <LongProp xmlns="" name="Abstract"><![CDATA[The AMC Way Proposal Toolkit is newly comprised of three documents to support the development of proposals that are anchored in the Accenture Management Consulting Way. 
The Proposal Toolkit: 
1. Proposal Protocol—NEW! April 2012 
2. Proposal Template Guide--NEW! Updated April 2012 
3. Proposal Template – NEW! April 2012—six design options in the new Brand and a new storyline 
View all the different Proposal Template design options for PowerPoint and MS Word and download your choice by visiting <a href="https://sites.accenture.com/publishing/managementconsulting/AMCStyleGuide/Templates/Pages/GeneralProposalTemplates.aspx"><b> the new landing page</a></b>.
Start with the Proposal Protocol, which is our philosophy for how we “do” proposals in Management Consulting. Then review the Proposal Template Guide, and finally, select a Template that will work for your client.  
In addition, use the Global Proposal Excellence Framework along the way as a checklist to assist you in creating an exceptional proposal for your client.  
Use of the Proposal Toolkit is intended to improve the effectiveness of our promotional efforts, better reflect client expectations and enhance the client experience—and position Accenture Management Consulting as the partner of choice. 
]]></LongProp>
  <LongProp xmlns="" name="PertinentToOrgUnit"><![CDATA[;#6793;~Management Consulting;#11448;~Global Talent and Innovation Network (GTIN);#6794;~Customer Relationship Management;#6795;~Finance and Enterprise Performance;#6798;~Operations;#10353;~Risk Management;#6797;~Strategy;#12001;~Sustainability Services;#6796;~Talent and Organization]]></LongProp>
  <LongProp xmlns="" name="IndustryKeywords"><![CDATA[;#312;~Automotive;#515;~Building Materials;#323;~Capital Markets;#329;~Chemicals;#330;~Communications Industry;#335;~Consumer Goods and Services;#12206;~Consumer Healthcare;#343;~Electronics and High Tech;#353;~Energy;#357;~Forest Products;#377;~Health;#384;~Industrial Equipment;#9977;~Infrastructure and Transportation;#389;~Insurance;#9729;~Life Sciences;#400;~Media and Entertainment;#410;~Metals;#506;~Mining;#9009;~Nonprofit Organizations;#361;~Public Service;#421;~Retail;#433;~Travel and Transport Services;#439;~Utilities]]></LongProp>
</LongProperties>
</file>

<file path=customXml/itemProps1.xml><?xml version="1.0" encoding="utf-8"?>
<ds:datastoreItem xmlns:ds="http://schemas.openxmlformats.org/officeDocument/2006/customXml" ds:itemID="{791E3D78-3040-4410-8180-C4C5BC10BADF}">
  <ds:schemaRefs>
    <ds:schemaRef ds:uri="http://schemas.microsoft.com/sharepoint/v3/contenttype/forms"/>
  </ds:schemaRefs>
</ds:datastoreItem>
</file>

<file path=customXml/itemProps2.xml><?xml version="1.0" encoding="utf-8"?>
<ds:datastoreItem xmlns:ds="http://schemas.openxmlformats.org/officeDocument/2006/customXml" ds:itemID="{E599D898-AC4F-4BD1-B75A-B499A46FC3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65489-0EC0-4C38-920B-9A04AD50F1F5}">
  <ds:schemaRefs>
    <ds:schemaRef ds:uri="http://purl.org/dc/dcmitype/"/>
    <ds:schemaRef ds:uri="http://purl.org/dc/elements/1.1/"/>
    <ds:schemaRef ds:uri="http://schemas.microsoft.com/office/2006/metadata/properties"/>
    <ds:schemaRef ds:uri="http://schemas.microsoft.com/sharepoint/v3"/>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s>
</ds:datastoreItem>
</file>

<file path=customXml/itemProps4.xml><?xml version="1.0" encoding="utf-8"?>
<ds:datastoreItem xmlns:ds="http://schemas.openxmlformats.org/officeDocument/2006/customXml" ds:itemID="{FD854F95-4795-415C-9AD8-B545E34E10F3}">
  <ds:schemaRefs>
    <ds:schemaRef ds:uri="http://schemas.microsoft.com/office/2006/metadata/longProperties"/>
    <ds:schemaRef ds:uri=""/>
  </ds:schemaRefs>
</ds:datastoreItem>
</file>

<file path=docMetadata/LabelInfo.xml><?xml version="1.0" encoding="utf-8"?>
<clbl:labelList xmlns:clbl="http://schemas.microsoft.com/office/2020/mipLabelMetadata">
  <clbl:label id="{6c9b68e5-0371-4f27-93af-8d15f794dc29}" enabled="1" method="Privileged" siteId="{a01f407a-85cb-4a16-98bb-f28e6384bd28}" contentBits="0" removed="0"/>
</clbl:labelList>
</file>

<file path=docProps/app.xml><?xml version="1.0" encoding="utf-8"?>
<Properties xmlns="http://schemas.openxmlformats.org/officeDocument/2006/extended-properties" xmlns:vt="http://schemas.openxmlformats.org/officeDocument/2006/docPropsVTypes">
  <Template>AMC Way_General Template_Growth_January 2012</Template>
  <TotalTime>32311</TotalTime>
  <Words>590</Words>
  <Application>Microsoft Office PowerPoint</Application>
  <PresentationFormat>On-screen Show (4:3)</PresentationFormat>
  <Paragraphs>45</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Wingdings</vt:lpstr>
      <vt:lpstr>Accenture Intermediate-Title Brand</vt:lpstr>
      <vt:lpstr>think-cell Slide</vt:lpstr>
      <vt:lpstr>Laxman R Koirala Custom Software Engineering Assoc Mgr</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Douglas Reyes Analyst, Technology Consulting</dc:title>
  <dc:creator>Accenture Management Consulting</dc:creator>
  <cp:lastModifiedBy>Koirala, Laxman</cp:lastModifiedBy>
  <cp:revision>475</cp:revision>
  <cp:lastPrinted>2017-12-20T20:13:51Z</cp:lastPrinted>
  <dcterms:created xsi:type="dcterms:W3CDTF">2009-07-22T06:53:27Z</dcterms:created>
  <dcterms:modified xsi:type="dcterms:W3CDTF">2023-12-01T17:24:52Z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0x0120007C2E83F2CEACCC4C98346D380CD66C63</vt:lpwstr>
  </property>
  <property fmtid="{D5CDD505-2E9C-101B-9397-08002B2CF9AE}" pid="3" name="Status">
    <vt:lpwstr>Released</vt:lpwstr>
  </property>
  <property fmtid="{D5CDD505-2E9C-101B-9397-08002B2CF9AE}" pid="4" name="AssetClass">
    <vt:lpwstr>Enablement Tools</vt:lpwstr>
  </property>
</Properties>
</file>