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637-7BC9-2B05-044A-7F68BCF0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45A4-0972-85F4-F990-C0490B02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F730-F1B1-CB3D-49BF-AC17DAF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9EA6-BD97-9DB2-DEDC-848DA423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14FD-E06D-8E40-1C3B-0217A8C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EE8-2A84-F297-F90A-22B0A84E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26F9-EA77-32D3-A047-8C5CECD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3EA7-9052-1BFD-553A-EC0C323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5AB3-A9F8-BB89-B3A1-E6738DB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FB7E-80D3-5C09-65A3-F2080B0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8EC65-0E42-D59B-B315-5D30A2BA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9A03-E3C6-FA8A-4161-8A05026D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5B-632E-F29A-46FD-A91EE33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EE34-17D2-BE44-E29D-69B545C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1A8C-9BF6-9FEB-C70F-491961B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706-0051-E078-0FED-6FA54404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D08-ACA1-E3B9-D25E-0F977502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C8F8-C38F-3689-B7B0-EA26831F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C59B-90FF-0AC4-17AA-DC81B49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D4A5-FC75-C354-EBB9-5A84365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65C3-AF90-0446-6E15-58C2D13B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982B-221B-2743-AFE8-8EC0008E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BD8D-66DC-B3D8-E376-21D7409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1224-970A-9692-8FE4-39D6762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FEBF-88DF-FC36-1EC1-A1226D2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08C-86F3-5664-2F1F-670FAC1A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7135-BEFC-9871-8D50-FA9DCDD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399C-063D-099D-3EA4-B510897C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0A6D-DF4A-D906-B55B-78CBFFB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6C4E-E209-F352-D0F3-8F20AF76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7B95-FBA1-39D8-9CE9-16FA025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A2E-85C6-C8AD-0566-93B5533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984-9BE3-3EF8-FA71-A2F2D38E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85D0-9403-1231-4BCE-35B7C400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53D3-28BF-BFAB-B175-603D1481F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89A04-F794-E45B-340D-D583615BC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DC78A-ADC8-BD39-FDE0-A5E18D3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C033D-625D-3046-269F-66077A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1784-498E-CB3D-9066-79BE870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06E5-BECD-927C-7D1B-BC8D5570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EEFEA-B315-27E8-3DE6-F9984337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5AA8-BF53-0027-C85D-6F147526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1BC5A-497D-855E-4C2A-6832DEC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7321-59E3-FC4B-9BC9-F40E0D47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10C-C053-0134-5364-707566C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9788-F079-27C6-A7C8-04D88EE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47E-3F29-FFAB-1F9F-392DCBA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BB4C-5CE1-836C-9D35-200284FD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B36B-124C-9DC0-F1DE-A2F02A25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4F2D-26BA-9C31-78C0-6660343B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72F8-EDE3-A883-0D5E-2D7D401C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C9875-4EE5-596C-1181-D8D9A04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A73-9965-1F8C-41C8-D62F7C8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6788E-8D5F-273E-439B-65472E5E2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0C3A-A9EA-B62A-DC25-C530311F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470E-94B7-669F-F47F-90449AF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A39D-D6A8-0FAD-AF1F-F28B2E3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EDAB-E0B9-AB6B-FAB2-4D90C2C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95556-F614-EE7A-FC34-7EB4D2DD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0F28-BA01-8587-FC5B-C2231130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18AF-5C2F-905A-7E30-C5717096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D5642-3BC6-4258-B43A-21752B449250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A9BF-D4A8-40E0-F30F-C3D45FAF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0C8A-08E9-2AA7-0FE5-600D3A670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B949-49AC-46D4-32E2-DFD6F7B0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66BE1138-780C-997E-D8B7-CAEE2D7BE5EF}"/>
              </a:ext>
            </a:extLst>
          </p:cNvPr>
          <p:cNvSpPr/>
          <p:nvPr/>
        </p:nvSpPr>
        <p:spPr>
          <a:xfrm>
            <a:off x="1202957" y="2403446"/>
            <a:ext cx="659399" cy="566257"/>
          </a:xfrm>
          <a:prstGeom prst="ca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MIMIC</a:t>
            </a:r>
          </a:p>
        </p:txBody>
      </p:sp>
      <p:pic>
        <p:nvPicPr>
          <p:cNvPr id="9" name="Picture 8" descr="A blue and white network&#10;&#10;AI-generated content may be incorrect.">
            <a:extLst>
              <a:ext uri="{FF2B5EF4-FFF2-40B4-BE49-F238E27FC236}">
                <a16:creationId xmlns:a16="http://schemas.microsoft.com/office/drawing/2014/main" id="{DFF231CA-F316-6F5D-BD6C-89BD3CDC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77" y="1508786"/>
            <a:ext cx="692935" cy="681230"/>
          </a:xfrm>
          <a:prstGeom prst="rect">
            <a:avLst/>
          </a:prstGeom>
        </p:spPr>
      </p:pic>
      <p:pic>
        <p:nvPicPr>
          <p:cNvPr id="11" name="Picture 10" descr="A purple and white network&#10;&#10;AI-generated content may be incorrect.">
            <a:extLst>
              <a:ext uri="{FF2B5EF4-FFF2-40B4-BE49-F238E27FC236}">
                <a16:creationId xmlns:a16="http://schemas.microsoft.com/office/drawing/2014/main" id="{4E7C57BA-191E-4C10-F9A7-CD93E8EF7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66" y="2784394"/>
            <a:ext cx="674557" cy="663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CF2A7-18F2-10B4-0852-1D23F70AED3C}"/>
              </a:ext>
            </a:extLst>
          </p:cNvPr>
          <p:cNvSpPr txBox="1"/>
          <p:nvPr/>
        </p:nvSpPr>
        <p:spPr>
          <a:xfrm>
            <a:off x="2618341" y="2171704"/>
            <a:ext cx="158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 Graph with Diagnosis,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2A9DB-F067-D203-DD95-99F0680481BA}"/>
              </a:ext>
            </a:extLst>
          </p:cNvPr>
          <p:cNvSpPr txBox="1"/>
          <p:nvPr/>
        </p:nvSpPr>
        <p:spPr>
          <a:xfrm>
            <a:off x="2663090" y="3429000"/>
            <a:ext cx="149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 Similarity Pairings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D2C92-2E05-35F4-46DF-9BADC5A71ADC}"/>
              </a:ext>
            </a:extLst>
          </p:cNvPr>
          <p:cNvCxnSpPr>
            <a:cxnSpLocks/>
          </p:cNvCxnSpPr>
          <p:nvPr/>
        </p:nvCxnSpPr>
        <p:spPr>
          <a:xfrm flipV="1">
            <a:off x="1945420" y="2298583"/>
            <a:ext cx="554499" cy="10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7B930-36BC-5E61-EF19-37E3B0146195}"/>
              </a:ext>
            </a:extLst>
          </p:cNvPr>
          <p:cNvCxnSpPr>
            <a:cxnSpLocks/>
          </p:cNvCxnSpPr>
          <p:nvPr/>
        </p:nvCxnSpPr>
        <p:spPr>
          <a:xfrm>
            <a:off x="1970613" y="3046782"/>
            <a:ext cx="529306" cy="13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nd white gears connected to lines">
            <a:extLst>
              <a:ext uri="{FF2B5EF4-FFF2-40B4-BE49-F238E27FC236}">
                <a16:creationId xmlns:a16="http://schemas.microsoft.com/office/drawing/2014/main" id="{0CFE1263-9CEF-FC5C-62B7-5D47B9E1F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9" y="2112838"/>
            <a:ext cx="1242204" cy="11474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9A03A3-E586-B694-12C0-F7627DFAF856}"/>
              </a:ext>
            </a:extLst>
          </p:cNvPr>
          <p:cNvSpPr txBox="1"/>
          <p:nvPr/>
        </p:nvSpPr>
        <p:spPr>
          <a:xfrm>
            <a:off x="5018849" y="3323668"/>
            <a:ext cx="1351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Relational Graph Convolutional Network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B38EE0-ABD5-EA04-0844-C3A9636BC9F4}"/>
              </a:ext>
            </a:extLst>
          </p:cNvPr>
          <p:cNvCxnSpPr>
            <a:cxnSpLocks/>
          </p:cNvCxnSpPr>
          <p:nvPr/>
        </p:nvCxnSpPr>
        <p:spPr>
          <a:xfrm flipV="1">
            <a:off x="4220841" y="2969703"/>
            <a:ext cx="587572" cy="215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94239-35FF-D98D-48F1-56C2457B908E}"/>
              </a:ext>
            </a:extLst>
          </p:cNvPr>
          <p:cNvCxnSpPr>
            <a:cxnSpLocks/>
          </p:cNvCxnSpPr>
          <p:nvPr/>
        </p:nvCxnSpPr>
        <p:spPr>
          <a:xfrm>
            <a:off x="4220841" y="2260292"/>
            <a:ext cx="565078" cy="142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600B71-EAF5-0884-4EED-F8014C8F77C3}"/>
              </a:ext>
            </a:extLst>
          </p:cNvPr>
          <p:cNvSpPr txBox="1"/>
          <p:nvPr/>
        </p:nvSpPr>
        <p:spPr>
          <a:xfrm>
            <a:off x="4294718" y="2051516"/>
            <a:ext cx="53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5A4BF-F534-1F61-A2C5-9E32D027480D}"/>
              </a:ext>
            </a:extLst>
          </p:cNvPr>
          <p:cNvSpPr txBox="1"/>
          <p:nvPr/>
        </p:nvSpPr>
        <p:spPr>
          <a:xfrm>
            <a:off x="4327130" y="3046669"/>
            <a:ext cx="4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pic>
        <p:nvPicPr>
          <p:cNvPr id="33" name="Picture 32" descr="A blue and orange gear with a piece of paper and a letter&#10;&#10;AI-generated content may be incorrect.">
            <a:extLst>
              <a:ext uri="{FF2B5EF4-FFF2-40B4-BE49-F238E27FC236}">
                <a16:creationId xmlns:a16="http://schemas.microsoft.com/office/drawing/2014/main" id="{04B24960-B710-3E67-D42E-F79FC8E86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21" y="2149493"/>
            <a:ext cx="1048099" cy="82021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91817-42A2-2BF3-FD21-67DB1FDB4772}"/>
              </a:ext>
            </a:extLst>
          </p:cNvPr>
          <p:cNvCxnSpPr>
            <a:cxnSpLocks/>
          </p:cNvCxnSpPr>
          <p:nvPr/>
        </p:nvCxnSpPr>
        <p:spPr>
          <a:xfrm>
            <a:off x="6370144" y="2673499"/>
            <a:ext cx="617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6C1085-8539-1ABE-3200-3C420B4BA5E9}"/>
              </a:ext>
            </a:extLst>
          </p:cNvPr>
          <p:cNvSpPr txBox="1"/>
          <p:nvPr/>
        </p:nvSpPr>
        <p:spPr>
          <a:xfrm>
            <a:off x="6869049" y="3078552"/>
            <a:ext cx="13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Vector Embeddings</a:t>
            </a:r>
          </a:p>
        </p:txBody>
      </p:sp>
      <p:pic>
        <p:nvPicPr>
          <p:cNvPr id="16" name="Picture 15" descr="A blue and yellow line art of a hand holding a gear&#10;&#10;AI-generated content may be incorrect.">
            <a:extLst>
              <a:ext uri="{FF2B5EF4-FFF2-40B4-BE49-F238E27FC236}">
                <a16:creationId xmlns:a16="http://schemas.microsoft.com/office/drawing/2014/main" id="{AAACDB29-D80F-3895-3C52-4F2916C22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88" y="1797222"/>
            <a:ext cx="1811803" cy="16722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9894E-4C20-B271-DB17-0006104DB71F}"/>
              </a:ext>
            </a:extLst>
          </p:cNvPr>
          <p:cNvCxnSpPr>
            <a:cxnSpLocks/>
          </p:cNvCxnSpPr>
          <p:nvPr/>
        </p:nvCxnSpPr>
        <p:spPr>
          <a:xfrm>
            <a:off x="8351344" y="2630363"/>
            <a:ext cx="617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BB4441-4CA0-A1F2-0201-06627307CFA5}"/>
              </a:ext>
            </a:extLst>
          </p:cNvPr>
          <p:cNvSpPr txBox="1"/>
          <p:nvPr/>
        </p:nvSpPr>
        <p:spPr>
          <a:xfrm>
            <a:off x="9442482" y="3356787"/>
            <a:ext cx="138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RAG System</a:t>
            </a:r>
          </a:p>
        </p:txBody>
      </p:sp>
    </p:spTree>
    <p:extLst>
      <p:ext uri="{BB962C8B-B14F-4D97-AF65-F5344CB8AC3E}">
        <p14:creationId xmlns:p14="http://schemas.microsoft.com/office/powerpoint/2010/main" val="20661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36FD48-3F43-F334-EA4A-60553BE8BD74}"/>
              </a:ext>
            </a:extLst>
          </p:cNvPr>
          <p:cNvSpPr/>
          <p:nvPr/>
        </p:nvSpPr>
        <p:spPr>
          <a:xfrm>
            <a:off x="4321264" y="2354495"/>
            <a:ext cx="3553686" cy="1574354"/>
          </a:xfrm>
          <a:prstGeom prst="roundRect">
            <a:avLst>
              <a:gd name="adj" fmla="val 29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 Forward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ACF62-4549-7167-A162-87B5E8822732}"/>
              </a:ext>
            </a:extLst>
          </p:cNvPr>
          <p:cNvSpPr/>
          <p:nvPr/>
        </p:nvSpPr>
        <p:spPr>
          <a:xfrm>
            <a:off x="5902718" y="4664038"/>
            <a:ext cx="1972235" cy="369393"/>
          </a:xfrm>
          <a:prstGeom prst="roundRect">
            <a:avLst/>
          </a:prstGeom>
          <a:solidFill>
            <a:srgbClr val="FDE3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Electra-small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A62EC688-1639-884A-6C11-81BC5D2E33D2}"/>
              </a:ext>
            </a:extLst>
          </p:cNvPr>
          <p:cNvSpPr/>
          <p:nvPr/>
        </p:nvSpPr>
        <p:spPr>
          <a:xfrm>
            <a:off x="5902716" y="4138379"/>
            <a:ext cx="1972234" cy="323549"/>
          </a:xfrm>
          <a:prstGeom prst="flowChartDocument">
            <a:avLst/>
          </a:prstGeom>
          <a:solidFill>
            <a:srgbClr val="CCE7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01B977-B4ED-CFD7-BC3C-22B0B8ED1179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6888833" y="4440538"/>
            <a:ext cx="3" cy="2235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40EBA-84DA-CCE3-D995-22E500F59E0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888830" y="3914879"/>
            <a:ext cx="3" cy="2235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EA8FD2-FCA1-E899-B7B0-2302F7D4B62E}"/>
              </a:ext>
            </a:extLst>
          </p:cNvPr>
          <p:cNvSpPr txBox="1"/>
          <p:nvPr/>
        </p:nvSpPr>
        <p:spPr>
          <a:xfrm>
            <a:off x="4439788" y="4208280"/>
            <a:ext cx="9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feature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A4D33B-D517-8930-D983-5078BAEE2D94}"/>
              </a:ext>
            </a:extLst>
          </p:cNvPr>
          <p:cNvCxnSpPr/>
          <p:nvPr/>
        </p:nvCxnSpPr>
        <p:spPr>
          <a:xfrm>
            <a:off x="4409024" y="4184600"/>
            <a:ext cx="1002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25DB8-D5F6-8B7A-AEF0-12F36ED95098}"/>
              </a:ext>
            </a:extLst>
          </p:cNvPr>
          <p:cNvCxnSpPr>
            <a:cxnSpLocks/>
          </p:cNvCxnSpPr>
          <p:nvPr/>
        </p:nvCxnSpPr>
        <p:spPr>
          <a:xfrm flipV="1">
            <a:off x="4910266" y="3921414"/>
            <a:ext cx="0" cy="256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63B37-C71D-FE98-FE7C-ECC574A13DBF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H="1" flipV="1">
            <a:off x="6096000" y="2123158"/>
            <a:ext cx="2107" cy="2313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8317237-3A9C-61CF-E2D0-3A44F7E7C529}"/>
              </a:ext>
            </a:extLst>
          </p:cNvPr>
          <p:cNvSpPr/>
          <p:nvPr/>
        </p:nvSpPr>
        <p:spPr>
          <a:xfrm>
            <a:off x="5218466" y="1828397"/>
            <a:ext cx="1755068" cy="315628"/>
          </a:xfrm>
          <a:prstGeom prst="flowChartDocument">
            <a:avLst/>
          </a:prstGeom>
          <a:solidFill>
            <a:srgbClr val="CCE7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Embeddings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B69496-CDF7-D356-E4DE-A9E38E2EBE74}"/>
              </a:ext>
            </a:extLst>
          </p:cNvPr>
          <p:cNvSpPr/>
          <p:nvPr/>
        </p:nvSpPr>
        <p:spPr>
          <a:xfrm>
            <a:off x="5123781" y="3525346"/>
            <a:ext cx="1982539" cy="290705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[4x6]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41F348-6761-68F1-505F-599B4CE94665}"/>
              </a:ext>
            </a:extLst>
          </p:cNvPr>
          <p:cNvSpPr/>
          <p:nvPr/>
        </p:nvSpPr>
        <p:spPr>
          <a:xfrm>
            <a:off x="5129940" y="3156133"/>
            <a:ext cx="1982539" cy="290705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44B48C-DB6C-25F2-8143-6A89E0783488}"/>
              </a:ext>
            </a:extLst>
          </p:cNvPr>
          <p:cNvSpPr/>
          <p:nvPr/>
        </p:nvSpPr>
        <p:spPr>
          <a:xfrm>
            <a:off x="5123781" y="2786920"/>
            <a:ext cx="1982539" cy="290705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[6x3]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CC1C35-3B6F-AABE-A9DD-7F82FFE9379B}"/>
              </a:ext>
            </a:extLst>
          </p:cNvPr>
          <p:cNvSpPr/>
          <p:nvPr/>
        </p:nvSpPr>
        <p:spPr>
          <a:xfrm>
            <a:off x="5218466" y="1335051"/>
            <a:ext cx="1755068" cy="251503"/>
          </a:xfrm>
          <a:prstGeom prst="roundRect">
            <a:avLst/>
          </a:prstGeom>
          <a:solidFill>
            <a:srgbClr val="DBD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argmax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8436CB-0649-4C43-C4AF-16E7123480C0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6096000" y="1586554"/>
            <a:ext cx="0" cy="24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6C118B-E983-FCA9-91C2-DCCA64D334C2}"/>
              </a:ext>
            </a:extLst>
          </p:cNvPr>
          <p:cNvSpPr/>
          <p:nvPr/>
        </p:nvSpPr>
        <p:spPr>
          <a:xfrm>
            <a:off x="4102101" y="1198032"/>
            <a:ext cx="3996266" cy="3966633"/>
          </a:xfrm>
          <a:prstGeom prst="roundRect">
            <a:avLst>
              <a:gd name="adj" fmla="val 53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F2FF-D296-57DB-EA3E-17A39F62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19C1D-8200-A97C-13B8-912F0A10B24F}"/>
              </a:ext>
            </a:extLst>
          </p:cNvPr>
          <p:cNvSpPr/>
          <p:nvPr/>
        </p:nvSpPr>
        <p:spPr>
          <a:xfrm>
            <a:off x="4844643" y="3242881"/>
            <a:ext cx="2500190" cy="1549825"/>
          </a:xfrm>
          <a:prstGeom prst="roundRect">
            <a:avLst>
              <a:gd name="adj" fmla="val 29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BF296-A2BF-C40D-B28D-4B038C402BE1}"/>
              </a:ext>
            </a:extLst>
          </p:cNvPr>
          <p:cNvCxnSpPr>
            <a:cxnSpLocks/>
          </p:cNvCxnSpPr>
          <p:nvPr/>
        </p:nvCxnSpPr>
        <p:spPr>
          <a:xfrm flipH="1" flipV="1">
            <a:off x="6090807" y="3072429"/>
            <a:ext cx="7863" cy="2307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3185D74-C894-F356-4195-8330A44A7050}"/>
              </a:ext>
            </a:extLst>
          </p:cNvPr>
          <p:cNvSpPr/>
          <p:nvPr/>
        </p:nvSpPr>
        <p:spPr>
          <a:xfrm>
            <a:off x="5217204" y="1356175"/>
            <a:ext cx="1755068" cy="315628"/>
          </a:xfrm>
          <a:prstGeom prst="flowChartDocument">
            <a:avLst/>
          </a:prstGeom>
          <a:solidFill>
            <a:srgbClr val="CCE7C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Embeddings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8BC1D-15A7-EE1D-6999-45C976E21D58}"/>
              </a:ext>
            </a:extLst>
          </p:cNvPr>
          <p:cNvSpPr/>
          <p:nvPr/>
        </p:nvSpPr>
        <p:spPr>
          <a:xfrm>
            <a:off x="4997179" y="3684248"/>
            <a:ext cx="2195118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GraphConv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[64x64]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0E9C55-80FA-489D-180B-130798C1E809}"/>
              </a:ext>
            </a:extLst>
          </p:cNvPr>
          <p:cNvSpPr/>
          <p:nvPr/>
        </p:nvSpPr>
        <p:spPr>
          <a:xfrm>
            <a:off x="5258394" y="4054374"/>
            <a:ext cx="167268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1DE1C3-B436-54FD-C63B-861C4393032D}"/>
              </a:ext>
            </a:extLst>
          </p:cNvPr>
          <p:cNvSpPr/>
          <p:nvPr/>
        </p:nvSpPr>
        <p:spPr>
          <a:xfrm>
            <a:off x="5103469" y="4943152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A1CA8-CF57-3FB0-11C5-F638F8BDEFA4}"/>
              </a:ext>
            </a:extLst>
          </p:cNvPr>
          <p:cNvSpPr/>
          <p:nvPr/>
        </p:nvSpPr>
        <p:spPr>
          <a:xfrm>
            <a:off x="4453104" y="1247774"/>
            <a:ext cx="3116096" cy="4083051"/>
          </a:xfrm>
          <a:prstGeom prst="roundRect">
            <a:avLst>
              <a:gd name="adj" fmla="val 53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A35030-0253-197E-D79F-784918888ED3}"/>
              </a:ext>
            </a:extLst>
          </p:cNvPr>
          <p:cNvSpPr/>
          <p:nvPr/>
        </p:nvSpPr>
        <p:spPr>
          <a:xfrm>
            <a:off x="4997179" y="4424501"/>
            <a:ext cx="219511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GraphConv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[-1 x64]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966BCE-3FC8-2D06-F699-84C19E5DBF37}"/>
              </a:ext>
            </a:extLst>
          </p:cNvPr>
          <p:cNvSpPr/>
          <p:nvPr/>
        </p:nvSpPr>
        <p:spPr>
          <a:xfrm>
            <a:off x="4844643" y="1795243"/>
            <a:ext cx="2500190" cy="1277185"/>
          </a:xfrm>
          <a:prstGeom prst="roundRect">
            <a:avLst>
              <a:gd name="adj" fmla="val 29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8E050B-D04E-36E0-CE28-37CCACE6DDA4}"/>
              </a:ext>
            </a:extLst>
          </p:cNvPr>
          <p:cNvSpPr/>
          <p:nvPr/>
        </p:nvSpPr>
        <p:spPr>
          <a:xfrm>
            <a:off x="5103469" y="2668209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[64x64]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E8135A-2E02-4868-B654-1087906CEC25}"/>
              </a:ext>
            </a:extLst>
          </p:cNvPr>
          <p:cNvSpPr/>
          <p:nvPr/>
        </p:nvSpPr>
        <p:spPr>
          <a:xfrm>
            <a:off x="5103469" y="1908768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[64x32]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AD746C-D9BA-1C9D-CDC1-243AFAE509FD}"/>
              </a:ext>
            </a:extLst>
          </p:cNvPr>
          <p:cNvSpPr/>
          <p:nvPr/>
        </p:nvSpPr>
        <p:spPr>
          <a:xfrm>
            <a:off x="5258394" y="2288489"/>
            <a:ext cx="167268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FA3138-0F88-F18D-B225-529E0F234590}"/>
              </a:ext>
            </a:extLst>
          </p:cNvPr>
          <p:cNvSpPr/>
          <p:nvPr/>
        </p:nvSpPr>
        <p:spPr>
          <a:xfrm>
            <a:off x="5258394" y="3314122"/>
            <a:ext cx="167268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DE5134-EC31-E201-0D2A-FB082AA9AEE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0807" y="1650936"/>
            <a:ext cx="3931" cy="1443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38A4DA-6C2C-FDCC-21E4-E085F68D806B}"/>
              </a:ext>
            </a:extLst>
          </p:cNvPr>
          <p:cNvSpPr txBox="1"/>
          <p:nvPr/>
        </p:nvSpPr>
        <p:spPr>
          <a:xfrm rot="16200000">
            <a:off x="3977557" y="3756926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conv.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31D09-8FDD-2510-2130-FF499F1FB8F0}"/>
              </a:ext>
            </a:extLst>
          </p:cNvPr>
          <p:cNvSpPr txBox="1"/>
          <p:nvPr/>
        </p:nvSpPr>
        <p:spPr>
          <a:xfrm rot="16200000">
            <a:off x="3918887" y="2261399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head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BB6ACD0-2FDC-30C1-F065-ACE54F139A60}"/>
              </a:ext>
            </a:extLst>
          </p:cNvPr>
          <p:cNvCxnSpPr>
            <a:stCxn id="14" idx="3"/>
            <a:endCxn id="12" idx="3"/>
          </p:cNvCxnSpPr>
          <p:nvPr/>
        </p:nvCxnSpPr>
        <p:spPr>
          <a:xfrm flipV="1">
            <a:off x="7086008" y="3829601"/>
            <a:ext cx="106289" cy="1258904"/>
          </a:xfrm>
          <a:prstGeom prst="bentConnector3">
            <a:avLst>
              <a:gd name="adj1" fmla="val 31507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91F303-768A-834E-0CEF-DC3D0DE10D2A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>
            <a:off x="4997179" y="4569855"/>
            <a:ext cx="106290" cy="518651"/>
          </a:xfrm>
          <a:prstGeom prst="bentConnector3">
            <a:avLst>
              <a:gd name="adj1" fmla="val 3150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Minhas, Razal</dc:creator>
  <cp:lastModifiedBy>Minhas, Razal</cp:lastModifiedBy>
  <cp:revision>15</cp:revision>
  <dcterms:created xsi:type="dcterms:W3CDTF">2025-04-21T21:21:48Z</dcterms:created>
  <dcterms:modified xsi:type="dcterms:W3CDTF">2025-04-26T16:39:27Z</dcterms:modified>
</cp:coreProperties>
</file>