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200" d="100"/>
          <a:sy n="200" d="100"/>
        </p:scale>
        <p:origin x="-1276" y="-10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3C637-7BC9-2B05-044A-7F68BCF03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345A4-0972-85F4-F990-C0490B02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3F730-F1B1-CB3D-49BF-AC17DAF7D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39EA6-BD97-9DB2-DEDC-848DA423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F14FD-E06D-8E40-1C3B-0217A8C02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0EE8-2A84-F297-F90A-22B0A84E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C26F9-EA77-32D3-A047-8C5CECD308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63EA7-9052-1BFD-553A-EC0C3231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E5AB3-A9F8-BB89-B3A1-E6738DB7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FB7E-80D3-5C09-65A3-F2080B0C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92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8EC65-0E42-D59B-B315-5D30A2BAB4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19A03-E3C6-FA8A-4161-8A05026D1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34A5B-632E-F29A-46FD-A91EE3302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EE34-17D2-BE44-E29D-69B545C5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21A8C-9BF6-9FEB-C70F-491961BA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9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4706-0051-E078-0FED-6FA544042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87D08-ACA1-E3B9-D25E-0F977502A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FC8F8-C38F-3689-B7B0-EA26831F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1C59B-90FF-0AC4-17AA-DC81B49C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9D4A5-FC75-C354-EBB9-5A843658A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9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65C3-AF90-0446-6E15-58C2D13B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D982B-221B-2743-AFE8-8EC0008E1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52BD8D-66DC-B3D8-E376-21D7409AE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21224-970A-9692-8FE4-39D6762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6FEBF-88DF-FC36-1EC1-A1226D237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5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0B08C-86F3-5664-2F1F-670FAC1AA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47135-BEFC-9871-8D50-FA9DCDDC1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B7399C-063D-099D-3EA4-B510897C4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4E0A6D-DF4A-D906-B55B-78CBFFBEE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F6C4E-E209-F352-D0F3-8F20AF769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DC7B95-FBA1-39D8-9CE9-16FA0252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BA2E-85C6-C8AD-0566-93B5533C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A8984-9BE3-3EF8-FA71-A2F2D38E60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885D0-9403-1231-4BCE-35B7C4003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0353D3-28BF-BFAB-B175-603D1481FD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89A04-F794-E45B-340D-D583615BCE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7DC78A-ADC8-BD39-FDE0-A5E18D30B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2C033D-625D-3046-269F-66077AEA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C81784-498E-CB3D-9066-79BE870B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3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506E5-BECD-927C-7D1B-BC8D55709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BEEFEA-B315-27E8-3DE6-F99843372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35AA8-BF53-0027-C85D-6F1475260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41BC5A-497D-855E-4C2A-6832DECF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72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9E7321-59E3-FC4B-9BC9-F40E0D477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B2410C-C053-0134-5364-707566CFD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9788-F079-27C6-A7C8-04D88EEA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2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547E-3F29-FFAB-1F9F-392DCBA31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5BB4C-5CE1-836C-9D35-200284FD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8B36B-124C-9DC0-F1DE-A2F02A251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C4F2D-26BA-9C31-78C0-6660343B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472F8-EDE3-A883-0D5E-2D7D401C5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3C9875-4EE5-596C-1181-D8D9A04D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0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E7A73-9965-1F8C-41C8-D62F7C8CA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96788E-8D5F-273E-439B-65472E5E26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F0C3A-A9EA-B62A-DC25-C530311FB4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2470E-94B7-669F-F47F-90449AFC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1A39D-D6A8-0FAD-AF1F-F28B2E34D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CEDAB-E0B9-AB6B-FAB2-4D90C2C72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85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095556-F614-EE7A-FC34-7EB4D2DDE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90F28-BA01-8587-FC5B-C22311305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A18AF-5C2F-905A-7E30-C57170969D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D5642-3BC6-4258-B43A-21752B44925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BA9BF-D4A8-40E0-F30F-C3D45FAFC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0C8A-08E9-2AA7-0FE5-600D3A6706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0D301-E913-4736-9F43-C1A461193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AB949-49AC-46D4-32E2-DFD6F7B0C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66BE1138-780C-997E-D8B7-CAEE2D7BE5EF}"/>
              </a:ext>
            </a:extLst>
          </p:cNvPr>
          <p:cNvSpPr/>
          <p:nvPr/>
        </p:nvSpPr>
        <p:spPr>
          <a:xfrm>
            <a:off x="1202957" y="2403446"/>
            <a:ext cx="659399" cy="566257"/>
          </a:xfrm>
          <a:prstGeom prst="can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MIMIC</a:t>
            </a:r>
          </a:p>
        </p:txBody>
      </p:sp>
      <p:pic>
        <p:nvPicPr>
          <p:cNvPr id="9" name="Picture 8" descr="A blue and white network&#10;&#10;AI-generated content may be incorrect.">
            <a:extLst>
              <a:ext uri="{FF2B5EF4-FFF2-40B4-BE49-F238E27FC236}">
                <a16:creationId xmlns:a16="http://schemas.microsoft.com/office/drawing/2014/main" id="{DFF231CA-F316-6F5D-BD6C-89BD3CDC2E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99" y="1508786"/>
            <a:ext cx="692935" cy="681230"/>
          </a:xfrm>
          <a:prstGeom prst="rect">
            <a:avLst/>
          </a:prstGeom>
        </p:spPr>
      </p:pic>
      <p:pic>
        <p:nvPicPr>
          <p:cNvPr id="11" name="Picture 10" descr="A purple and white network&#10;&#10;AI-generated content may be incorrect.">
            <a:extLst>
              <a:ext uri="{FF2B5EF4-FFF2-40B4-BE49-F238E27FC236}">
                <a16:creationId xmlns:a16="http://schemas.microsoft.com/office/drawing/2014/main" id="{4E7C57BA-191E-4C10-F9A7-CD93E8EF78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1699" y="2784394"/>
            <a:ext cx="674557" cy="6631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3BCF2A7-18F2-10B4-0852-1D23F70AED3C}"/>
              </a:ext>
            </a:extLst>
          </p:cNvPr>
          <p:cNvSpPr txBox="1"/>
          <p:nvPr/>
        </p:nvSpPr>
        <p:spPr>
          <a:xfrm>
            <a:off x="2582983" y="2171704"/>
            <a:ext cx="1588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Graph with Diagnosis, etc.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D2A9DB-F067-D203-DD95-99F0680481BA}"/>
              </a:ext>
            </a:extLst>
          </p:cNvPr>
          <p:cNvSpPr txBox="1"/>
          <p:nvPr/>
        </p:nvSpPr>
        <p:spPr>
          <a:xfrm>
            <a:off x="2499919" y="3429000"/>
            <a:ext cx="149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Patient Similarity Graph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D0D2C92-2E05-35F4-46DF-9BADC5A71ADC}"/>
              </a:ext>
            </a:extLst>
          </p:cNvPr>
          <p:cNvCxnSpPr>
            <a:cxnSpLocks/>
          </p:cNvCxnSpPr>
          <p:nvPr/>
        </p:nvCxnSpPr>
        <p:spPr>
          <a:xfrm flipV="1">
            <a:off x="1945420" y="2298583"/>
            <a:ext cx="554499" cy="10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77B930-36BC-5E61-EF19-37E3B0146195}"/>
              </a:ext>
            </a:extLst>
          </p:cNvPr>
          <p:cNvCxnSpPr>
            <a:cxnSpLocks/>
          </p:cNvCxnSpPr>
          <p:nvPr/>
        </p:nvCxnSpPr>
        <p:spPr>
          <a:xfrm>
            <a:off x="1970613" y="3046782"/>
            <a:ext cx="529306" cy="138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and white gears connected to lines">
            <a:extLst>
              <a:ext uri="{FF2B5EF4-FFF2-40B4-BE49-F238E27FC236}">
                <a16:creationId xmlns:a16="http://schemas.microsoft.com/office/drawing/2014/main" id="{0CFE1263-9CEF-FC5C-62B7-5D47B9E1FE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849" y="2112838"/>
            <a:ext cx="1242204" cy="11474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F9A03A3-E586-B694-12C0-F7627DFAF856}"/>
              </a:ext>
            </a:extLst>
          </p:cNvPr>
          <p:cNvSpPr txBox="1"/>
          <p:nvPr/>
        </p:nvSpPr>
        <p:spPr>
          <a:xfrm>
            <a:off x="5018849" y="3323668"/>
            <a:ext cx="1210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Graph Neural Network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B38EE0-ABD5-EA04-0844-C3A9636BC9F4}"/>
              </a:ext>
            </a:extLst>
          </p:cNvPr>
          <p:cNvCxnSpPr>
            <a:cxnSpLocks/>
          </p:cNvCxnSpPr>
          <p:nvPr/>
        </p:nvCxnSpPr>
        <p:spPr>
          <a:xfrm flipV="1">
            <a:off x="4220841" y="2969703"/>
            <a:ext cx="587572" cy="215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C694239-35FF-D98D-48F1-56C2457B908E}"/>
              </a:ext>
            </a:extLst>
          </p:cNvPr>
          <p:cNvCxnSpPr>
            <a:cxnSpLocks/>
          </p:cNvCxnSpPr>
          <p:nvPr/>
        </p:nvCxnSpPr>
        <p:spPr>
          <a:xfrm>
            <a:off x="4220841" y="2260292"/>
            <a:ext cx="565078" cy="1422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600B71-EAF5-0884-4EED-F8014C8F77C3}"/>
              </a:ext>
            </a:extLst>
          </p:cNvPr>
          <p:cNvSpPr txBox="1"/>
          <p:nvPr/>
        </p:nvSpPr>
        <p:spPr>
          <a:xfrm>
            <a:off x="4294718" y="2051516"/>
            <a:ext cx="530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015A4BF-F534-1F61-A2C5-9E32D027480D}"/>
              </a:ext>
            </a:extLst>
          </p:cNvPr>
          <p:cNvSpPr txBox="1"/>
          <p:nvPr/>
        </p:nvSpPr>
        <p:spPr>
          <a:xfrm>
            <a:off x="4327130" y="3046669"/>
            <a:ext cx="4654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test</a:t>
            </a:r>
          </a:p>
        </p:txBody>
      </p:sp>
      <p:pic>
        <p:nvPicPr>
          <p:cNvPr id="33" name="Picture 32" descr="A blue and orange gear with a piece of paper and a letter&#10;&#10;AI-generated content may be incorrect.">
            <a:extLst>
              <a:ext uri="{FF2B5EF4-FFF2-40B4-BE49-F238E27FC236}">
                <a16:creationId xmlns:a16="http://schemas.microsoft.com/office/drawing/2014/main" id="{04B24960-B710-3E67-D42E-F79FC8E869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521" y="2149493"/>
            <a:ext cx="1048099" cy="820210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C91817-42A2-2BF3-FD21-67DB1FDB4772}"/>
              </a:ext>
            </a:extLst>
          </p:cNvPr>
          <p:cNvCxnSpPr>
            <a:cxnSpLocks/>
          </p:cNvCxnSpPr>
          <p:nvPr/>
        </p:nvCxnSpPr>
        <p:spPr>
          <a:xfrm>
            <a:off x="6370144" y="2673499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76C1085-8539-1ABE-3200-3C420B4BA5E9}"/>
              </a:ext>
            </a:extLst>
          </p:cNvPr>
          <p:cNvSpPr txBox="1"/>
          <p:nvPr/>
        </p:nvSpPr>
        <p:spPr>
          <a:xfrm>
            <a:off x="6869049" y="3078552"/>
            <a:ext cx="138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Vector Embeddings</a:t>
            </a:r>
          </a:p>
        </p:txBody>
      </p:sp>
      <p:pic>
        <p:nvPicPr>
          <p:cNvPr id="16" name="Picture 15" descr="A blue and yellow line art of a hand holding a gear&#10;&#10;AI-generated content may be incorrect.">
            <a:extLst>
              <a:ext uri="{FF2B5EF4-FFF2-40B4-BE49-F238E27FC236}">
                <a16:creationId xmlns:a16="http://schemas.microsoft.com/office/drawing/2014/main" id="{AAACDB29-D80F-3895-3C52-4F2916C224E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88" y="1797222"/>
            <a:ext cx="1811803" cy="167229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9894E-4C20-B271-DB17-0006104DB71F}"/>
              </a:ext>
            </a:extLst>
          </p:cNvPr>
          <p:cNvCxnSpPr>
            <a:cxnSpLocks/>
          </p:cNvCxnSpPr>
          <p:nvPr/>
        </p:nvCxnSpPr>
        <p:spPr>
          <a:xfrm>
            <a:off x="8351344" y="2630363"/>
            <a:ext cx="6179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ABB4441-4CA0-A1F2-0201-06627307CFA5}"/>
              </a:ext>
            </a:extLst>
          </p:cNvPr>
          <p:cNvSpPr txBox="1"/>
          <p:nvPr/>
        </p:nvSpPr>
        <p:spPr>
          <a:xfrm>
            <a:off x="9442482" y="3356787"/>
            <a:ext cx="138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RAG System</a:t>
            </a:r>
          </a:p>
        </p:txBody>
      </p:sp>
    </p:spTree>
    <p:extLst>
      <p:ext uri="{BB962C8B-B14F-4D97-AF65-F5344CB8AC3E}">
        <p14:creationId xmlns:p14="http://schemas.microsoft.com/office/powerpoint/2010/main" val="20661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636FD48-3F43-F334-EA4A-60553BE8BD74}"/>
              </a:ext>
            </a:extLst>
          </p:cNvPr>
          <p:cNvSpPr/>
          <p:nvPr/>
        </p:nvSpPr>
        <p:spPr>
          <a:xfrm>
            <a:off x="4321264" y="2354495"/>
            <a:ext cx="3553686" cy="1574354"/>
          </a:xfrm>
          <a:prstGeom prst="roundRect">
            <a:avLst>
              <a:gd name="adj" fmla="val 299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Feed Forward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96ACF62-4549-7167-A162-87B5E8822732}"/>
              </a:ext>
            </a:extLst>
          </p:cNvPr>
          <p:cNvSpPr/>
          <p:nvPr/>
        </p:nvSpPr>
        <p:spPr>
          <a:xfrm>
            <a:off x="5902718" y="4664038"/>
            <a:ext cx="1972235" cy="369393"/>
          </a:xfrm>
          <a:prstGeom prst="roundRect">
            <a:avLst/>
          </a:prstGeom>
          <a:solidFill>
            <a:srgbClr val="FDE3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Electra-small</a:t>
            </a: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A62EC688-1639-884A-6C11-81BC5D2E33D2}"/>
              </a:ext>
            </a:extLst>
          </p:cNvPr>
          <p:cNvSpPr/>
          <p:nvPr/>
        </p:nvSpPr>
        <p:spPr>
          <a:xfrm>
            <a:off x="5902716" y="4138379"/>
            <a:ext cx="1972234" cy="323549"/>
          </a:xfrm>
          <a:prstGeom prst="flowChartDocument">
            <a:avLst/>
          </a:prstGeom>
          <a:solidFill>
            <a:srgbClr val="CCE7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Predictions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201B977-B4ED-CFD7-BC3C-22B0B8ED1179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H="1" flipV="1">
            <a:off x="6888833" y="4440538"/>
            <a:ext cx="3" cy="2235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340EBA-84DA-CCE3-D995-22E500F59E09}"/>
              </a:ext>
            </a:extLst>
          </p:cNvPr>
          <p:cNvCxnSpPr>
            <a:cxnSpLocks/>
            <a:stCxn id="4" idx="0"/>
          </p:cNvCxnSpPr>
          <p:nvPr/>
        </p:nvCxnSpPr>
        <p:spPr>
          <a:xfrm flipH="1" flipV="1">
            <a:off x="6888830" y="3914879"/>
            <a:ext cx="3" cy="22350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1EA8FD2-FCA1-E899-B7B0-2302F7D4B62E}"/>
              </a:ext>
            </a:extLst>
          </p:cNvPr>
          <p:cNvSpPr txBox="1"/>
          <p:nvPr/>
        </p:nvSpPr>
        <p:spPr>
          <a:xfrm>
            <a:off x="4439788" y="4208280"/>
            <a:ext cx="948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feature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DA4D33B-D517-8930-D983-5078BAEE2D94}"/>
              </a:ext>
            </a:extLst>
          </p:cNvPr>
          <p:cNvCxnSpPr/>
          <p:nvPr/>
        </p:nvCxnSpPr>
        <p:spPr>
          <a:xfrm>
            <a:off x="4409024" y="4184600"/>
            <a:ext cx="100248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225DB8-D5F6-8B7A-AEF0-12F36ED95098}"/>
              </a:ext>
            </a:extLst>
          </p:cNvPr>
          <p:cNvCxnSpPr>
            <a:cxnSpLocks/>
          </p:cNvCxnSpPr>
          <p:nvPr/>
        </p:nvCxnSpPr>
        <p:spPr>
          <a:xfrm flipV="1">
            <a:off x="4910266" y="3921414"/>
            <a:ext cx="0" cy="256886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C863B37-C71D-FE98-FE7C-ECC574A13DBF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H="1" flipV="1">
            <a:off x="6096000" y="2123158"/>
            <a:ext cx="2107" cy="23133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B8317237-3A9C-61CF-E2D0-3A44F7E7C529}"/>
              </a:ext>
            </a:extLst>
          </p:cNvPr>
          <p:cNvSpPr/>
          <p:nvPr/>
        </p:nvSpPr>
        <p:spPr>
          <a:xfrm>
            <a:off x="5218466" y="1828397"/>
            <a:ext cx="1755068" cy="315628"/>
          </a:xfrm>
          <a:prstGeom prst="flowChartDocument">
            <a:avLst/>
          </a:prstGeom>
          <a:solidFill>
            <a:srgbClr val="CCE7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6B69496-CDF7-D356-E4DE-A9E38E2EBE74}"/>
              </a:ext>
            </a:extLst>
          </p:cNvPr>
          <p:cNvSpPr/>
          <p:nvPr/>
        </p:nvSpPr>
        <p:spPr>
          <a:xfrm>
            <a:off x="5123781" y="3525346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[4x6]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F41F348-6761-68F1-505F-599B4CE94665}"/>
              </a:ext>
            </a:extLst>
          </p:cNvPr>
          <p:cNvSpPr/>
          <p:nvPr/>
        </p:nvSpPr>
        <p:spPr>
          <a:xfrm>
            <a:off x="5129940" y="3156133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ELU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E44B48C-DB6C-25F2-8143-6A89E0783488}"/>
              </a:ext>
            </a:extLst>
          </p:cNvPr>
          <p:cNvSpPr/>
          <p:nvPr/>
        </p:nvSpPr>
        <p:spPr>
          <a:xfrm>
            <a:off x="5123781" y="2786920"/>
            <a:ext cx="1982539" cy="290705"/>
          </a:xfrm>
          <a:prstGeom prst="roundRect">
            <a:avLst/>
          </a:prstGeom>
          <a:solidFill>
            <a:srgbClr val="C2E8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[6x3]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CC1C35-3B6F-AABE-A9DD-7F82FFE9379B}"/>
              </a:ext>
            </a:extLst>
          </p:cNvPr>
          <p:cNvSpPr/>
          <p:nvPr/>
        </p:nvSpPr>
        <p:spPr>
          <a:xfrm>
            <a:off x="5218466" y="1335051"/>
            <a:ext cx="1755068" cy="251503"/>
          </a:xfrm>
          <a:prstGeom prst="roundRect">
            <a:avLst/>
          </a:prstGeom>
          <a:solidFill>
            <a:srgbClr val="DBDFE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argmax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8436CB-0649-4C43-C4AF-16E7123480C0}"/>
              </a:ext>
            </a:extLst>
          </p:cNvPr>
          <p:cNvCxnSpPr>
            <a:cxnSpLocks/>
            <a:stCxn id="11" idx="0"/>
            <a:endCxn id="15" idx="2"/>
          </p:cNvCxnSpPr>
          <p:nvPr/>
        </p:nvCxnSpPr>
        <p:spPr>
          <a:xfrm flipV="1">
            <a:off x="6096000" y="1586554"/>
            <a:ext cx="0" cy="241843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E6C118B-E983-FCA9-91C2-DCCA64D334C2}"/>
              </a:ext>
            </a:extLst>
          </p:cNvPr>
          <p:cNvSpPr/>
          <p:nvPr/>
        </p:nvSpPr>
        <p:spPr>
          <a:xfrm>
            <a:off x="4102101" y="1198032"/>
            <a:ext cx="3996266" cy="3966633"/>
          </a:xfrm>
          <a:prstGeom prst="roundRect">
            <a:avLst>
              <a:gd name="adj" fmla="val 53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67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F2FF-D296-57DB-EA3E-17A39F625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C19C1D-8200-A97C-13B8-912F0A10B24F}"/>
              </a:ext>
            </a:extLst>
          </p:cNvPr>
          <p:cNvSpPr/>
          <p:nvPr/>
        </p:nvSpPr>
        <p:spPr>
          <a:xfrm>
            <a:off x="4844643" y="3242881"/>
            <a:ext cx="2500190" cy="154982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2BF296-A2BF-C40D-B28D-4B038C402BE1}"/>
              </a:ext>
            </a:extLst>
          </p:cNvPr>
          <p:cNvCxnSpPr>
            <a:cxnSpLocks/>
          </p:cNvCxnSpPr>
          <p:nvPr/>
        </p:nvCxnSpPr>
        <p:spPr>
          <a:xfrm flipH="1" flipV="1">
            <a:off x="6090807" y="3072429"/>
            <a:ext cx="7863" cy="23077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43185D74-C894-F356-4195-8330A44A7050}"/>
              </a:ext>
            </a:extLst>
          </p:cNvPr>
          <p:cNvSpPr/>
          <p:nvPr/>
        </p:nvSpPr>
        <p:spPr>
          <a:xfrm>
            <a:off x="5217204" y="1356175"/>
            <a:ext cx="1755068" cy="315628"/>
          </a:xfrm>
          <a:prstGeom prst="flowChartDocument">
            <a:avLst/>
          </a:prstGeom>
          <a:solidFill>
            <a:srgbClr val="CCE7CE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Embeddings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A8BC1D-15A7-EE1D-6999-45C976E21D58}"/>
              </a:ext>
            </a:extLst>
          </p:cNvPr>
          <p:cNvSpPr/>
          <p:nvPr/>
        </p:nvSpPr>
        <p:spPr>
          <a:xfrm>
            <a:off x="4997179" y="3684248"/>
            <a:ext cx="2195118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[64x64]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0E9C55-80FA-489D-180B-130798C1E809}"/>
              </a:ext>
            </a:extLst>
          </p:cNvPr>
          <p:cNvSpPr/>
          <p:nvPr/>
        </p:nvSpPr>
        <p:spPr>
          <a:xfrm>
            <a:off x="5258394" y="4054374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D1DE1C3-B436-54FD-C63B-861C4393032D}"/>
              </a:ext>
            </a:extLst>
          </p:cNvPr>
          <p:cNvSpPr/>
          <p:nvPr/>
        </p:nvSpPr>
        <p:spPr>
          <a:xfrm>
            <a:off x="5103469" y="4943152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 data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B8A1CA8-CF57-3FB0-11C5-F638F8BDEFA4}"/>
              </a:ext>
            </a:extLst>
          </p:cNvPr>
          <p:cNvSpPr/>
          <p:nvPr/>
        </p:nvSpPr>
        <p:spPr>
          <a:xfrm>
            <a:off x="4453104" y="1247774"/>
            <a:ext cx="3116096" cy="4083051"/>
          </a:xfrm>
          <a:prstGeom prst="roundRect">
            <a:avLst>
              <a:gd name="adj" fmla="val 53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A35030-0253-197E-D79F-784918888ED3}"/>
              </a:ext>
            </a:extLst>
          </p:cNvPr>
          <p:cNvSpPr/>
          <p:nvPr/>
        </p:nvSpPr>
        <p:spPr>
          <a:xfrm>
            <a:off x="4997179" y="4424501"/>
            <a:ext cx="219511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GraphConv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[-1 x64]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966BCE-3FC8-2D06-F699-84C19E5DBF37}"/>
              </a:ext>
            </a:extLst>
          </p:cNvPr>
          <p:cNvSpPr/>
          <p:nvPr/>
        </p:nvSpPr>
        <p:spPr>
          <a:xfrm>
            <a:off x="4844643" y="1795243"/>
            <a:ext cx="2500190" cy="1277185"/>
          </a:xfrm>
          <a:prstGeom prst="roundRect">
            <a:avLst>
              <a:gd name="adj" fmla="val 2995"/>
            </a:avLst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2D8E050B-D04E-36E0-CE28-37CCACE6DDA4}"/>
              </a:ext>
            </a:extLst>
          </p:cNvPr>
          <p:cNvSpPr/>
          <p:nvPr/>
        </p:nvSpPr>
        <p:spPr>
          <a:xfrm>
            <a:off x="5103469" y="2668209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[64x64]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4E8135A-2E02-4868-B654-1087906CEC25}"/>
              </a:ext>
            </a:extLst>
          </p:cNvPr>
          <p:cNvSpPr/>
          <p:nvPr/>
        </p:nvSpPr>
        <p:spPr>
          <a:xfrm>
            <a:off x="5103469" y="1908768"/>
            <a:ext cx="198253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Linear [64x32]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AAD746C-D9BA-1C9D-CDC1-243AFAE509FD}"/>
              </a:ext>
            </a:extLst>
          </p:cNvPr>
          <p:cNvSpPr/>
          <p:nvPr/>
        </p:nvSpPr>
        <p:spPr>
          <a:xfrm>
            <a:off x="5258394" y="2288489"/>
            <a:ext cx="1672689" cy="290705"/>
          </a:xfrm>
          <a:prstGeom prst="roundRect">
            <a:avLst/>
          </a:prstGeom>
          <a:solidFill>
            <a:srgbClr val="C2E8F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Relu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0FA3138-0F88-F18D-B225-529E0F234590}"/>
              </a:ext>
            </a:extLst>
          </p:cNvPr>
          <p:cNvSpPr/>
          <p:nvPr/>
        </p:nvSpPr>
        <p:spPr>
          <a:xfrm>
            <a:off x="5258394" y="3314122"/>
            <a:ext cx="1672689" cy="290705"/>
          </a:xfrm>
          <a:prstGeom prst="roundRect">
            <a:avLst/>
          </a:prstGeom>
          <a:solidFill>
            <a:srgbClr val="FDE3B7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sum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6DE5134-EC31-E201-0D2A-FB082AA9AEE5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6090807" y="1650936"/>
            <a:ext cx="3931" cy="144307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038A4DA-6C2C-FDCC-21E4-E085F68D806B}"/>
              </a:ext>
            </a:extLst>
          </p:cNvPr>
          <p:cNvSpPr txBox="1"/>
          <p:nvPr/>
        </p:nvSpPr>
        <p:spPr>
          <a:xfrm rot="16200000">
            <a:off x="3977557" y="3756926"/>
            <a:ext cx="1320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conv.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4931D09-8FDD-2510-2130-FF499F1FB8F0}"/>
              </a:ext>
            </a:extLst>
          </p:cNvPr>
          <p:cNvSpPr txBox="1"/>
          <p:nvPr/>
        </p:nvSpPr>
        <p:spPr>
          <a:xfrm rot="16200000">
            <a:off x="3918887" y="2261399"/>
            <a:ext cx="143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patient head</a:t>
            </a:r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8BB6ACD0-2FDC-30C1-F065-ACE54F139A60}"/>
              </a:ext>
            </a:extLst>
          </p:cNvPr>
          <p:cNvCxnSpPr>
            <a:stCxn id="14" idx="3"/>
            <a:endCxn id="12" idx="3"/>
          </p:cNvCxnSpPr>
          <p:nvPr/>
        </p:nvCxnSpPr>
        <p:spPr>
          <a:xfrm flipV="1">
            <a:off x="7086008" y="3829601"/>
            <a:ext cx="106289" cy="1258904"/>
          </a:xfrm>
          <a:prstGeom prst="bentConnector3">
            <a:avLst>
              <a:gd name="adj1" fmla="val 315074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2991F303-768A-834E-0CEF-DC3D0DE10D2A}"/>
              </a:ext>
            </a:extLst>
          </p:cNvPr>
          <p:cNvCxnSpPr>
            <a:stCxn id="14" idx="1"/>
            <a:endCxn id="18" idx="1"/>
          </p:cNvCxnSpPr>
          <p:nvPr/>
        </p:nvCxnSpPr>
        <p:spPr>
          <a:xfrm rot="10800000">
            <a:off x="4997179" y="4569855"/>
            <a:ext cx="106290" cy="518651"/>
          </a:xfrm>
          <a:prstGeom prst="bentConnector3">
            <a:avLst>
              <a:gd name="adj1" fmla="val 315072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719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65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Minhas, Razal</dc:creator>
  <cp:lastModifiedBy>Minhas, Razal</cp:lastModifiedBy>
  <cp:revision>14</cp:revision>
  <dcterms:created xsi:type="dcterms:W3CDTF">2025-04-21T21:21:48Z</dcterms:created>
  <dcterms:modified xsi:type="dcterms:W3CDTF">2025-04-26T03:22:32Z</dcterms:modified>
</cp:coreProperties>
</file>