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17B"/>
    <a:srgbClr val="213652"/>
    <a:srgbClr val="65829B"/>
    <a:srgbClr val="FF0000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34C98-E276-4C69-9405-FDD2385771F7}" v="2333" dt="2022-04-26T16:49:26.713"/>
    <p1510:client id="{8391A0B5-BBE6-49E5-B095-57D3BAF79DA0}" v="784" dt="2022-04-26T16:47:12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sla" userId="3d983346-050d-4a89-98d9-03dd53af11dd" providerId="ADAL" clId="{22534C98-E276-4C69-9405-FDD2385771F7}"/>
    <pc:docChg chg="undo redo custSel addSld delSld modSld">
      <pc:chgData name="Roberto Basla" userId="3d983346-050d-4a89-98d9-03dd53af11dd" providerId="ADAL" clId="{22534C98-E276-4C69-9405-FDD2385771F7}" dt="2022-04-26T16:49:26.713" v="2334" actId="2696"/>
      <pc:docMkLst>
        <pc:docMk/>
      </pc:docMkLst>
      <pc:sldChg chg="modSp new del mod modTransition">
        <pc:chgData name="Roberto Basla" userId="3d983346-050d-4a89-98d9-03dd53af11dd" providerId="ADAL" clId="{22534C98-E276-4C69-9405-FDD2385771F7}" dt="2022-04-26T15:29:28.830" v="1585" actId="2696"/>
        <pc:sldMkLst>
          <pc:docMk/>
          <pc:sldMk cId="3633507296" sldId="256"/>
        </pc:sldMkLst>
        <pc:spChg chg="mod">
          <ac:chgData name="Roberto Basla" userId="3d983346-050d-4a89-98d9-03dd53af11dd" providerId="ADAL" clId="{22534C98-E276-4C69-9405-FDD2385771F7}" dt="2022-04-26T13:41:01.409" v="47"/>
          <ac:spMkLst>
            <pc:docMk/>
            <pc:sldMk cId="3633507296" sldId="256"/>
            <ac:spMk id="2" creationId="{23D21AB8-9CE9-489A-B15B-E996A305C645}"/>
          </ac:spMkLst>
        </pc:spChg>
        <pc:spChg chg="mod">
          <ac:chgData name="Roberto Basla" userId="3d983346-050d-4a89-98d9-03dd53af11dd" providerId="ADAL" clId="{22534C98-E276-4C69-9405-FDD2385771F7}" dt="2022-04-26T13:41:10.235" v="48"/>
          <ac:spMkLst>
            <pc:docMk/>
            <pc:sldMk cId="3633507296" sldId="256"/>
            <ac:spMk id="3" creationId="{556BEB6D-D48A-4EBC-B3FB-28669837A54A}"/>
          </ac:spMkLst>
        </pc:spChg>
      </pc:sldChg>
      <pc:sldChg chg="addSp modSp add mod modTransition">
        <pc:chgData name="Roberto Basla" userId="3d983346-050d-4a89-98d9-03dd53af11dd" providerId="ADAL" clId="{22534C98-E276-4C69-9405-FDD2385771F7}" dt="2022-04-26T16:44:54.957" v="2285" actId="115"/>
        <pc:sldMkLst>
          <pc:docMk/>
          <pc:sldMk cId="1701501580" sldId="259"/>
        </pc:sldMkLst>
        <pc:spChg chg="mod">
          <ac:chgData name="Roberto Basla" userId="3d983346-050d-4a89-98d9-03dd53af11dd" providerId="ADAL" clId="{22534C98-E276-4C69-9405-FDD2385771F7}" dt="2022-04-26T13:51:50.922" v="130" actId="20577"/>
          <ac:spMkLst>
            <pc:docMk/>
            <pc:sldMk cId="1701501580" sldId="259"/>
            <ac:spMk id="2" creationId="{00000000-0000-0000-0000-000000000000}"/>
          </ac:spMkLst>
        </pc:spChg>
        <pc:spChg chg="mod">
          <ac:chgData name="Roberto Basla" userId="3d983346-050d-4a89-98d9-03dd53af11dd" providerId="ADAL" clId="{22534C98-E276-4C69-9405-FDD2385771F7}" dt="2022-04-26T14:01:21.186" v="161" actId="20577"/>
          <ac:spMkLst>
            <pc:docMk/>
            <pc:sldMk cId="1701501580" sldId="259"/>
            <ac:spMk id="3" creationId="{00000000-0000-0000-0000-000000000000}"/>
          </ac:spMkLst>
        </pc:spChg>
        <pc:spChg chg="add mod">
          <ac:chgData name="Roberto Basla" userId="3d983346-050d-4a89-98d9-03dd53af11dd" providerId="ADAL" clId="{22534C98-E276-4C69-9405-FDD2385771F7}" dt="2022-04-26T16:44:54.957" v="2285" actId="115"/>
          <ac:spMkLst>
            <pc:docMk/>
            <pc:sldMk cId="1701501580" sldId="259"/>
            <ac:spMk id="4" creationId="{64AC2255-9255-41A9-814E-882857E1AF05}"/>
          </ac:spMkLst>
        </pc:spChg>
      </pc:sldChg>
      <pc:sldChg chg="modSp del mod">
        <pc:chgData name="Roberto Basla" userId="3d983346-050d-4a89-98d9-03dd53af11dd" providerId="ADAL" clId="{22534C98-E276-4C69-9405-FDD2385771F7}" dt="2022-04-26T13:43:50.157" v="54" actId="47"/>
        <pc:sldMkLst>
          <pc:docMk/>
          <pc:sldMk cId="1751112552" sldId="261"/>
        </pc:sldMkLst>
        <pc:spChg chg="mod">
          <ac:chgData name="Roberto Basla" userId="3d983346-050d-4a89-98d9-03dd53af11dd" providerId="ADAL" clId="{22534C98-E276-4C69-9405-FDD2385771F7}" dt="2022-04-26T13:42:42.222" v="52" actId="14100"/>
          <ac:spMkLst>
            <pc:docMk/>
            <pc:sldMk cId="1751112552" sldId="261"/>
            <ac:spMk id="9" creationId="{00000000-0000-0000-0000-000000000000}"/>
          </ac:spMkLst>
        </pc:spChg>
        <pc:picChg chg="mod">
          <ac:chgData name="Roberto Basla" userId="3d983346-050d-4a89-98d9-03dd53af11dd" providerId="ADAL" clId="{22534C98-E276-4C69-9405-FDD2385771F7}" dt="2022-04-26T13:42:35.654" v="50" actId="14100"/>
          <ac:picMkLst>
            <pc:docMk/>
            <pc:sldMk cId="1751112552" sldId="261"/>
            <ac:picMk id="8" creationId="{00000000-0000-0000-0000-000000000000}"/>
          </ac:picMkLst>
        </pc:picChg>
      </pc:sldChg>
      <pc:sldChg chg="addSp modSp add mod modTransition">
        <pc:chgData name="Roberto Basla" userId="3d983346-050d-4a89-98d9-03dd53af11dd" providerId="ADAL" clId="{22534C98-E276-4C69-9405-FDD2385771F7}" dt="2022-04-26T16:42:31.462" v="2274" actId="404"/>
        <pc:sldMkLst>
          <pc:docMk/>
          <pc:sldMk cId="601361560" sldId="262"/>
        </pc:sldMkLst>
        <pc:spChg chg="add mod">
          <ac:chgData name="Roberto Basla" userId="3d983346-050d-4a89-98d9-03dd53af11dd" providerId="ADAL" clId="{22534C98-E276-4C69-9405-FDD2385771F7}" dt="2022-04-26T16:42:31.462" v="2274" actId="404"/>
          <ac:spMkLst>
            <pc:docMk/>
            <pc:sldMk cId="601361560" sldId="262"/>
            <ac:spMk id="2" creationId="{F4FF110B-121B-426D-9C4D-904A6CA0AB25}"/>
          </ac:spMkLst>
        </pc:spChg>
        <pc:spChg chg="mod">
          <ac:chgData name="Roberto Basla" userId="3d983346-050d-4a89-98d9-03dd53af11dd" providerId="ADAL" clId="{22534C98-E276-4C69-9405-FDD2385771F7}" dt="2022-04-26T13:49:32.856" v="122" actId="1076"/>
          <ac:spMkLst>
            <pc:docMk/>
            <pc:sldMk cId="601361560" sldId="262"/>
            <ac:spMk id="9" creationId="{00000000-0000-0000-0000-000000000000}"/>
          </ac:spMkLst>
        </pc:spChg>
      </pc:sldChg>
      <pc:sldChg chg="addSp delSp modSp add mod modTransition">
        <pc:chgData name="Roberto Basla" userId="3d983346-050d-4a89-98d9-03dd53af11dd" providerId="ADAL" clId="{22534C98-E276-4C69-9405-FDD2385771F7}" dt="2022-04-26T16:20:49.130" v="1929" actId="1076"/>
        <pc:sldMkLst>
          <pc:docMk/>
          <pc:sldMk cId="257141275" sldId="263"/>
        </pc:sldMkLst>
        <pc:spChg chg="mod">
          <ac:chgData name="Roberto Basla" userId="3d983346-050d-4a89-98d9-03dd53af11dd" providerId="ADAL" clId="{22534C98-E276-4C69-9405-FDD2385771F7}" dt="2022-04-26T13:51:54.340" v="131" actId="20577"/>
          <ac:spMkLst>
            <pc:docMk/>
            <pc:sldMk cId="257141275" sldId="263"/>
            <ac:spMk id="2" creationId="{00000000-0000-0000-0000-000000000000}"/>
          </ac:spMkLst>
        </pc:spChg>
        <pc:spChg chg="mod">
          <ac:chgData name="Roberto Basla" userId="3d983346-050d-4a89-98d9-03dd53af11dd" providerId="ADAL" clId="{22534C98-E276-4C69-9405-FDD2385771F7}" dt="2022-04-26T14:01:35.590" v="182" actId="20577"/>
          <ac:spMkLst>
            <pc:docMk/>
            <pc:sldMk cId="257141275" sldId="263"/>
            <ac:spMk id="3" creationId="{00000000-0000-0000-0000-000000000000}"/>
          </ac:spMkLst>
        </pc:spChg>
        <pc:spChg chg="add mod">
          <ac:chgData name="Roberto Basla" userId="3d983346-050d-4a89-98d9-03dd53af11dd" providerId="ADAL" clId="{22534C98-E276-4C69-9405-FDD2385771F7}" dt="2022-04-26T16:19:07.155" v="1916" actId="14100"/>
          <ac:spMkLst>
            <pc:docMk/>
            <pc:sldMk cId="257141275" sldId="263"/>
            <ac:spMk id="4" creationId="{6371DEE6-65D8-49A0-B264-0684B7351C79}"/>
          </ac:spMkLst>
        </pc:spChg>
        <pc:spChg chg="add mod">
          <ac:chgData name="Roberto Basla" userId="3d983346-050d-4a89-98d9-03dd53af11dd" providerId="ADAL" clId="{22534C98-E276-4C69-9405-FDD2385771F7}" dt="2022-04-26T16:20:49.130" v="1929" actId="1076"/>
          <ac:spMkLst>
            <pc:docMk/>
            <pc:sldMk cId="257141275" sldId="263"/>
            <ac:spMk id="5" creationId="{DA9A6F81-0251-480B-8FA4-094815979A99}"/>
          </ac:spMkLst>
        </pc:spChg>
        <pc:picChg chg="add mod">
          <ac:chgData name="Roberto Basla" userId="3d983346-050d-4a89-98d9-03dd53af11dd" providerId="ADAL" clId="{22534C98-E276-4C69-9405-FDD2385771F7}" dt="2022-04-26T16:16:22.033" v="1907" actId="14100"/>
          <ac:picMkLst>
            <pc:docMk/>
            <pc:sldMk cId="257141275" sldId="263"/>
            <ac:picMk id="7" creationId="{2B4A6853-172A-4E71-AB61-284C109A2A31}"/>
          </ac:picMkLst>
        </pc:picChg>
        <pc:picChg chg="add del mod">
          <ac:chgData name="Roberto Basla" userId="3d983346-050d-4a89-98d9-03dd53af11dd" providerId="ADAL" clId="{22534C98-E276-4C69-9405-FDD2385771F7}" dt="2022-04-26T16:20:08.008" v="1918" actId="478"/>
          <ac:picMkLst>
            <pc:docMk/>
            <pc:sldMk cId="257141275" sldId="263"/>
            <ac:picMk id="9" creationId="{52CD1783-7D69-4CB5-8C91-49EB3F06708C}"/>
          </ac:picMkLst>
        </pc:picChg>
        <pc:picChg chg="add mod">
          <ac:chgData name="Roberto Basla" userId="3d983346-050d-4a89-98d9-03dd53af11dd" providerId="ADAL" clId="{22534C98-E276-4C69-9405-FDD2385771F7}" dt="2022-04-26T16:20:46.674" v="1928" actId="1076"/>
          <ac:picMkLst>
            <pc:docMk/>
            <pc:sldMk cId="257141275" sldId="263"/>
            <ac:picMk id="11" creationId="{1B337130-7F90-4BB0-82F0-CEABC661C75A}"/>
          </ac:picMkLst>
        </pc:picChg>
      </pc:sldChg>
      <pc:sldChg chg="addSp delSp modSp add mod">
        <pc:chgData name="Roberto Basla" userId="3d983346-050d-4a89-98d9-03dd53af11dd" providerId="ADAL" clId="{22534C98-E276-4C69-9405-FDD2385771F7}" dt="2022-04-26T15:37:42.556" v="1660" actId="207"/>
        <pc:sldMkLst>
          <pc:docMk/>
          <pc:sldMk cId="2753445889" sldId="264"/>
        </pc:sldMkLst>
        <pc:spChg chg="mod">
          <ac:chgData name="Roberto Basla" userId="3d983346-050d-4a89-98d9-03dd53af11dd" providerId="ADAL" clId="{22534C98-E276-4C69-9405-FDD2385771F7}" dt="2022-04-26T14:17:39.422" v="558" actId="20577"/>
          <ac:spMkLst>
            <pc:docMk/>
            <pc:sldMk cId="2753445889" sldId="264"/>
            <ac:spMk id="3" creationId="{00000000-0000-0000-0000-000000000000}"/>
          </ac:spMkLst>
        </pc:spChg>
        <pc:spChg chg="add mod">
          <ac:chgData name="Roberto Basla" userId="3d983346-050d-4a89-98d9-03dd53af11dd" providerId="ADAL" clId="{22534C98-E276-4C69-9405-FDD2385771F7}" dt="2022-04-26T15:37:15.879" v="1650" actId="207"/>
          <ac:spMkLst>
            <pc:docMk/>
            <pc:sldMk cId="2753445889" sldId="264"/>
            <ac:spMk id="4" creationId="{CC210235-2DE8-49BB-8F03-C9BCF573243E}"/>
          </ac:spMkLst>
        </pc:spChg>
        <pc:spChg chg="add mod">
          <ac:chgData name="Roberto Basla" userId="3d983346-050d-4a89-98d9-03dd53af11dd" providerId="ADAL" clId="{22534C98-E276-4C69-9405-FDD2385771F7}" dt="2022-04-26T14:21:37.698" v="644" actId="242"/>
          <ac:spMkLst>
            <pc:docMk/>
            <pc:sldMk cId="2753445889" sldId="264"/>
            <ac:spMk id="5" creationId="{7C9FBAB7-0D31-4A2E-AB78-2744842106E1}"/>
          </ac:spMkLst>
        </pc:spChg>
        <pc:spChg chg="add del">
          <ac:chgData name="Roberto Basla" userId="3d983346-050d-4a89-98d9-03dd53af11dd" providerId="ADAL" clId="{22534C98-E276-4C69-9405-FDD2385771F7}" dt="2022-04-26T14:19:17.907" v="578" actId="478"/>
          <ac:spMkLst>
            <pc:docMk/>
            <pc:sldMk cId="2753445889" sldId="264"/>
            <ac:spMk id="6" creationId="{4C5CC39E-379D-466B-AC7C-070913B1C94C}"/>
          </ac:spMkLst>
        </pc:spChg>
        <pc:spChg chg="add mod">
          <ac:chgData name="Roberto Basla" userId="3d983346-050d-4a89-98d9-03dd53af11dd" providerId="ADAL" clId="{22534C98-E276-4C69-9405-FDD2385771F7}" dt="2022-04-26T14:32:57.310" v="861" actId="1076"/>
          <ac:spMkLst>
            <pc:docMk/>
            <pc:sldMk cId="2753445889" sldId="264"/>
            <ac:spMk id="7" creationId="{86C6F297-543D-470F-827B-2443CB4998AA}"/>
          </ac:spMkLst>
        </pc:spChg>
        <pc:spChg chg="add mod">
          <ac:chgData name="Roberto Basla" userId="3d983346-050d-4a89-98d9-03dd53af11dd" providerId="ADAL" clId="{22534C98-E276-4C69-9405-FDD2385771F7}" dt="2022-04-26T14:48:59.613" v="1191" actId="1076"/>
          <ac:spMkLst>
            <pc:docMk/>
            <pc:sldMk cId="2753445889" sldId="264"/>
            <ac:spMk id="8" creationId="{B82ADBB5-4A68-4FD8-AC5A-CCBC60E06B86}"/>
          </ac:spMkLst>
        </pc:spChg>
        <pc:spChg chg="add mod">
          <ac:chgData name="Roberto Basla" userId="3d983346-050d-4a89-98d9-03dd53af11dd" providerId="ADAL" clId="{22534C98-E276-4C69-9405-FDD2385771F7}" dt="2022-04-26T15:04:50.706" v="1372" actId="113"/>
          <ac:spMkLst>
            <pc:docMk/>
            <pc:sldMk cId="2753445889" sldId="264"/>
            <ac:spMk id="9" creationId="{B87FD74F-E174-4410-A0BE-020260519B4A}"/>
          </ac:spMkLst>
        </pc:spChg>
        <pc:spChg chg="add mod">
          <ac:chgData name="Roberto Basla" userId="3d983346-050d-4a89-98d9-03dd53af11dd" providerId="ADAL" clId="{22534C98-E276-4C69-9405-FDD2385771F7}" dt="2022-04-26T15:15:33.307" v="1483" actId="1076"/>
          <ac:spMkLst>
            <pc:docMk/>
            <pc:sldMk cId="2753445889" sldId="264"/>
            <ac:spMk id="10" creationId="{693F2F8E-012E-4551-8B82-66E97E2FEC7C}"/>
          </ac:spMkLst>
        </pc:spChg>
        <pc:spChg chg="add mod">
          <ac:chgData name="Roberto Basla" userId="3d983346-050d-4a89-98d9-03dd53af11dd" providerId="ADAL" clId="{22534C98-E276-4C69-9405-FDD2385771F7}" dt="2022-04-26T15:37:42.556" v="1660" actId="207"/>
          <ac:spMkLst>
            <pc:docMk/>
            <pc:sldMk cId="2753445889" sldId="264"/>
            <ac:spMk id="11" creationId="{554E387A-25F7-4606-BA91-27C75BA08B6F}"/>
          </ac:spMkLst>
        </pc:spChg>
        <pc:spChg chg="mod">
          <ac:chgData name="Roberto Basla" userId="3d983346-050d-4a89-98d9-03dd53af11dd" providerId="ADAL" clId="{22534C98-E276-4C69-9405-FDD2385771F7}" dt="2022-04-26T14:45:49.458" v="1119" actId="20577"/>
          <ac:spMkLst>
            <pc:docMk/>
            <pc:sldMk cId="2753445889" sldId="264"/>
            <ac:spMk id="17" creationId="{F7465C3E-2669-4C68-A2FA-CDFD033E7138}"/>
          </ac:spMkLst>
        </pc:spChg>
        <pc:spChg chg="add mod">
          <ac:chgData name="Roberto Basla" userId="3d983346-050d-4a89-98d9-03dd53af11dd" providerId="ADAL" clId="{22534C98-E276-4C69-9405-FDD2385771F7}" dt="2022-04-26T14:27:00.022" v="742" actId="1076"/>
          <ac:spMkLst>
            <pc:docMk/>
            <pc:sldMk cId="2753445889" sldId="264"/>
            <ac:spMk id="20" creationId="{11B3D5AF-B7FC-4AF3-B5C1-5A7B19B6A3C5}"/>
          </ac:spMkLst>
        </pc:spChg>
        <pc:spChg chg="add mod">
          <ac:chgData name="Roberto Basla" userId="3d983346-050d-4a89-98d9-03dd53af11dd" providerId="ADAL" clId="{22534C98-E276-4C69-9405-FDD2385771F7}" dt="2022-04-26T14:26:05.188" v="725" actId="207"/>
          <ac:spMkLst>
            <pc:docMk/>
            <pc:sldMk cId="2753445889" sldId="264"/>
            <ac:spMk id="21" creationId="{06D86E8D-7E0C-4D05-B5EE-4BDF9153354A}"/>
          </ac:spMkLst>
        </pc:spChg>
        <pc:spChg chg="add mod">
          <ac:chgData name="Roberto Basla" userId="3d983346-050d-4a89-98d9-03dd53af11dd" providerId="ADAL" clId="{22534C98-E276-4C69-9405-FDD2385771F7}" dt="2022-04-26T14:27:59.071" v="762" actId="1076"/>
          <ac:spMkLst>
            <pc:docMk/>
            <pc:sldMk cId="2753445889" sldId="264"/>
            <ac:spMk id="29" creationId="{9833B9B4-9AEF-4845-9AEF-C890EC2404A2}"/>
          </ac:spMkLst>
        </pc:spChg>
        <pc:spChg chg="add mod">
          <ac:chgData name="Roberto Basla" userId="3d983346-050d-4a89-98d9-03dd53af11dd" providerId="ADAL" clId="{22534C98-E276-4C69-9405-FDD2385771F7}" dt="2022-04-26T14:34:50.960" v="892" actId="1076"/>
          <ac:spMkLst>
            <pc:docMk/>
            <pc:sldMk cId="2753445889" sldId="264"/>
            <ac:spMk id="33" creationId="{0D01C0C6-5E46-44D0-B303-65168A1E6B35}"/>
          </ac:spMkLst>
        </pc:spChg>
        <pc:spChg chg="add mod">
          <ac:chgData name="Roberto Basla" userId="3d983346-050d-4a89-98d9-03dd53af11dd" providerId="ADAL" clId="{22534C98-E276-4C69-9405-FDD2385771F7}" dt="2022-04-26T14:34:50.960" v="892" actId="1076"/>
          <ac:spMkLst>
            <pc:docMk/>
            <pc:sldMk cId="2753445889" sldId="264"/>
            <ac:spMk id="39" creationId="{8129E908-3B8C-4527-A795-3A17B42BDD9D}"/>
          </ac:spMkLst>
        </pc:spChg>
        <pc:spChg chg="add mod">
          <ac:chgData name="Roberto Basla" userId="3d983346-050d-4a89-98d9-03dd53af11dd" providerId="ADAL" clId="{22534C98-E276-4C69-9405-FDD2385771F7}" dt="2022-04-26T14:34:50.960" v="892" actId="1076"/>
          <ac:spMkLst>
            <pc:docMk/>
            <pc:sldMk cId="2753445889" sldId="264"/>
            <ac:spMk id="49" creationId="{898F9E74-F11D-43BE-A72D-B741C1D4DE2B}"/>
          </ac:spMkLst>
        </pc:spChg>
        <pc:spChg chg="add mod">
          <ac:chgData name="Roberto Basla" userId="3d983346-050d-4a89-98d9-03dd53af11dd" providerId="ADAL" clId="{22534C98-E276-4C69-9405-FDD2385771F7}" dt="2022-04-26T15:13:50.984" v="1478" actId="1076"/>
          <ac:spMkLst>
            <pc:docMk/>
            <pc:sldMk cId="2753445889" sldId="264"/>
            <ac:spMk id="55" creationId="{20D9C6E9-E29B-430F-92B6-7DF2EF60EB0B}"/>
          </ac:spMkLst>
        </pc:spChg>
        <pc:spChg chg="add mod">
          <ac:chgData name="Roberto Basla" userId="3d983346-050d-4a89-98d9-03dd53af11dd" providerId="ADAL" clId="{22534C98-E276-4C69-9405-FDD2385771F7}" dt="2022-04-26T14:34:22.528" v="889" actId="1076"/>
          <ac:spMkLst>
            <pc:docMk/>
            <pc:sldMk cId="2753445889" sldId="264"/>
            <ac:spMk id="65" creationId="{34866EBB-0976-436E-931E-F912F1BA041F}"/>
          </ac:spMkLst>
        </pc:spChg>
        <pc:spChg chg="add mod">
          <ac:chgData name="Roberto Basla" userId="3d983346-050d-4a89-98d9-03dd53af11dd" providerId="ADAL" clId="{22534C98-E276-4C69-9405-FDD2385771F7}" dt="2022-04-26T15:05:43.222" v="1385"/>
          <ac:spMkLst>
            <pc:docMk/>
            <pc:sldMk cId="2753445889" sldId="264"/>
            <ac:spMk id="72" creationId="{060D4000-3F1C-479D-A89B-E4EEAF875B4A}"/>
          </ac:spMkLst>
        </pc:spChg>
        <pc:spChg chg="add del mod">
          <ac:chgData name="Roberto Basla" userId="3d983346-050d-4a89-98d9-03dd53af11dd" providerId="ADAL" clId="{22534C98-E276-4C69-9405-FDD2385771F7}" dt="2022-04-26T15:07:47.686" v="1413" actId="478"/>
          <ac:spMkLst>
            <pc:docMk/>
            <pc:sldMk cId="2753445889" sldId="264"/>
            <ac:spMk id="73" creationId="{52CFAA2D-1CF8-48BA-A3D1-F54247FB6A5C}"/>
          </ac:spMkLst>
        </pc:spChg>
        <pc:spChg chg="add del mod">
          <ac:chgData name="Roberto Basla" userId="3d983346-050d-4a89-98d9-03dd53af11dd" providerId="ADAL" clId="{22534C98-E276-4C69-9405-FDD2385771F7}" dt="2022-04-26T15:07:47.686" v="1413" actId="478"/>
          <ac:spMkLst>
            <pc:docMk/>
            <pc:sldMk cId="2753445889" sldId="264"/>
            <ac:spMk id="74" creationId="{34FCAA7B-70FC-46EC-AF09-AA8A73CC7495}"/>
          </ac:spMkLst>
        </pc:spChg>
        <pc:spChg chg="add mod">
          <ac:chgData name="Roberto Basla" userId="3d983346-050d-4a89-98d9-03dd53af11dd" providerId="ADAL" clId="{22534C98-E276-4C69-9405-FDD2385771F7}" dt="2022-04-26T14:37:51.351" v="947" actId="207"/>
          <ac:spMkLst>
            <pc:docMk/>
            <pc:sldMk cId="2753445889" sldId="264"/>
            <ac:spMk id="80" creationId="{4E1FC4F1-CB61-4B71-8852-1BA1E1BDC3EF}"/>
          </ac:spMkLst>
        </pc:spChg>
        <pc:spChg chg="add del mod ord">
          <ac:chgData name="Roberto Basla" userId="3d983346-050d-4a89-98d9-03dd53af11dd" providerId="ADAL" clId="{22534C98-E276-4C69-9405-FDD2385771F7}" dt="2022-04-26T14:45:53.744" v="1121" actId="1076"/>
          <ac:spMkLst>
            <pc:docMk/>
            <pc:sldMk cId="2753445889" sldId="264"/>
            <ac:spMk id="87" creationId="{DFB20C78-8207-4658-AA78-96F2A08FAD60}"/>
          </ac:spMkLst>
        </pc:spChg>
        <pc:spChg chg="add del mod">
          <ac:chgData name="Roberto Basla" userId="3d983346-050d-4a89-98d9-03dd53af11dd" providerId="ADAL" clId="{22534C98-E276-4C69-9405-FDD2385771F7}" dt="2022-04-26T15:07:47.686" v="1413" actId="478"/>
          <ac:spMkLst>
            <pc:docMk/>
            <pc:sldMk cId="2753445889" sldId="264"/>
            <ac:spMk id="88" creationId="{53DDF10C-1CCF-4100-8812-61795C291670}"/>
          </ac:spMkLst>
        </pc:spChg>
        <pc:spChg chg="add mod">
          <ac:chgData name="Roberto Basla" userId="3d983346-050d-4a89-98d9-03dd53af11dd" providerId="ADAL" clId="{22534C98-E276-4C69-9405-FDD2385771F7}" dt="2022-04-26T14:38:05.650" v="967" actId="20577"/>
          <ac:spMkLst>
            <pc:docMk/>
            <pc:sldMk cId="2753445889" sldId="264"/>
            <ac:spMk id="91" creationId="{74190E1B-E9FC-442F-8033-039173E50AE4}"/>
          </ac:spMkLst>
        </pc:spChg>
        <pc:spChg chg="add del mod">
          <ac:chgData name="Roberto Basla" userId="3d983346-050d-4a89-98d9-03dd53af11dd" providerId="ADAL" clId="{22534C98-E276-4C69-9405-FDD2385771F7}" dt="2022-04-26T15:07:47.686" v="1413" actId="478"/>
          <ac:spMkLst>
            <pc:docMk/>
            <pc:sldMk cId="2753445889" sldId="264"/>
            <ac:spMk id="92" creationId="{2990DB1A-2CB1-47CA-9C22-D8B528598DFE}"/>
          </ac:spMkLst>
        </pc:spChg>
        <pc:spChg chg="add mod">
          <ac:chgData name="Roberto Basla" userId="3d983346-050d-4a89-98d9-03dd53af11dd" providerId="ADAL" clId="{22534C98-E276-4C69-9405-FDD2385771F7}" dt="2022-04-26T15:08:20.193" v="1423" actId="1076"/>
          <ac:spMkLst>
            <pc:docMk/>
            <pc:sldMk cId="2753445889" sldId="264"/>
            <ac:spMk id="97" creationId="{C156B2B3-7884-4F6A-8796-55F163016966}"/>
          </ac:spMkLst>
        </pc:spChg>
        <pc:spChg chg="add mod">
          <ac:chgData name="Roberto Basla" userId="3d983346-050d-4a89-98d9-03dd53af11dd" providerId="ADAL" clId="{22534C98-E276-4C69-9405-FDD2385771F7}" dt="2022-04-26T15:08:20.193" v="1423" actId="1076"/>
          <ac:spMkLst>
            <pc:docMk/>
            <pc:sldMk cId="2753445889" sldId="264"/>
            <ac:spMk id="98" creationId="{186ED7BD-88E4-45B6-B993-16EF6F772AA8}"/>
          </ac:spMkLst>
        </pc:spChg>
        <pc:spChg chg="add del mod">
          <ac:chgData name="Roberto Basla" userId="3d983346-050d-4a89-98d9-03dd53af11dd" providerId="ADAL" clId="{22534C98-E276-4C69-9405-FDD2385771F7}" dt="2022-04-26T14:39:31.140" v="977" actId="478"/>
          <ac:spMkLst>
            <pc:docMk/>
            <pc:sldMk cId="2753445889" sldId="264"/>
            <ac:spMk id="100" creationId="{4CA9813B-3E17-418C-9537-4DE7ADF9F179}"/>
          </ac:spMkLst>
        </pc:spChg>
        <pc:spChg chg="add mod">
          <ac:chgData name="Roberto Basla" userId="3d983346-050d-4a89-98d9-03dd53af11dd" providerId="ADAL" clId="{22534C98-E276-4C69-9405-FDD2385771F7}" dt="2022-04-26T14:49:14.010" v="1196" actId="20577"/>
          <ac:spMkLst>
            <pc:docMk/>
            <pc:sldMk cId="2753445889" sldId="264"/>
            <ac:spMk id="101" creationId="{0FA288EA-752D-4E6F-AF98-BED569E14949}"/>
          </ac:spMkLst>
        </pc:spChg>
        <pc:spChg chg="add mod">
          <ac:chgData name="Roberto Basla" userId="3d983346-050d-4a89-98d9-03dd53af11dd" providerId="ADAL" clId="{22534C98-E276-4C69-9405-FDD2385771F7}" dt="2022-04-26T15:06:56.214" v="1405" actId="571"/>
          <ac:spMkLst>
            <pc:docMk/>
            <pc:sldMk cId="2753445889" sldId="264"/>
            <ac:spMk id="102" creationId="{9C574D39-90DA-4F73-B27E-024941955AF1}"/>
          </ac:spMkLst>
        </pc:spChg>
        <pc:spChg chg="add mod">
          <ac:chgData name="Roberto Basla" userId="3d983346-050d-4a89-98d9-03dd53af11dd" providerId="ADAL" clId="{22534C98-E276-4C69-9405-FDD2385771F7}" dt="2022-04-26T15:07:37.783" v="1411" actId="571"/>
          <ac:spMkLst>
            <pc:docMk/>
            <pc:sldMk cId="2753445889" sldId="264"/>
            <ac:spMk id="104" creationId="{F4C61E90-2429-458F-89FE-57D5E96E01E1}"/>
          </ac:spMkLst>
        </pc:spChg>
        <pc:spChg chg="add mod">
          <ac:chgData name="Roberto Basla" userId="3d983346-050d-4a89-98d9-03dd53af11dd" providerId="ADAL" clId="{22534C98-E276-4C69-9405-FDD2385771F7}" dt="2022-04-26T15:05:41.229" v="1384" actId="20577"/>
          <ac:spMkLst>
            <pc:docMk/>
            <pc:sldMk cId="2753445889" sldId="264"/>
            <ac:spMk id="106" creationId="{95E4186E-8528-427D-937A-14919F848E93}"/>
          </ac:spMkLst>
        </pc:spChg>
        <pc:spChg chg="add mod">
          <ac:chgData name="Roberto Basla" userId="3d983346-050d-4a89-98d9-03dd53af11dd" providerId="ADAL" clId="{22534C98-E276-4C69-9405-FDD2385771F7}" dt="2022-04-26T14:48:52.899" v="1188" actId="1037"/>
          <ac:spMkLst>
            <pc:docMk/>
            <pc:sldMk cId="2753445889" sldId="264"/>
            <ac:spMk id="107" creationId="{47290F69-0D67-4077-B462-FF4BE903FE24}"/>
          </ac:spMkLst>
        </pc:spChg>
        <pc:spChg chg="add mod">
          <ac:chgData name="Roberto Basla" userId="3d983346-050d-4a89-98d9-03dd53af11dd" providerId="ADAL" clId="{22534C98-E276-4C69-9405-FDD2385771F7}" dt="2022-04-26T15:09:40.410" v="1453" actId="207"/>
          <ac:spMkLst>
            <pc:docMk/>
            <pc:sldMk cId="2753445889" sldId="264"/>
            <ac:spMk id="108" creationId="{39F00106-7D1C-4A3B-8979-8258E0EB1259}"/>
          </ac:spMkLst>
        </pc:spChg>
        <pc:spChg chg="add mod">
          <ac:chgData name="Roberto Basla" userId="3d983346-050d-4a89-98d9-03dd53af11dd" providerId="ADAL" clId="{22534C98-E276-4C69-9405-FDD2385771F7}" dt="2022-04-26T14:48:52.899" v="1188" actId="1037"/>
          <ac:spMkLst>
            <pc:docMk/>
            <pc:sldMk cId="2753445889" sldId="264"/>
            <ac:spMk id="109" creationId="{9B165F54-CEB3-4951-90C3-C9D3B79851F4}"/>
          </ac:spMkLst>
        </pc:spChg>
        <pc:spChg chg="add del mod">
          <ac:chgData name="Roberto Basla" userId="3d983346-050d-4a89-98d9-03dd53af11dd" providerId="ADAL" clId="{22534C98-E276-4C69-9405-FDD2385771F7}" dt="2022-04-26T14:43:43.048" v="1033" actId="478"/>
          <ac:spMkLst>
            <pc:docMk/>
            <pc:sldMk cId="2753445889" sldId="264"/>
            <ac:spMk id="110" creationId="{F0A08B6D-06E0-45A0-B68E-B553F8AC483C}"/>
          </ac:spMkLst>
        </pc:spChg>
        <pc:spChg chg="add mod">
          <ac:chgData name="Roberto Basla" userId="3d983346-050d-4a89-98d9-03dd53af11dd" providerId="ADAL" clId="{22534C98-E276-4C69-9405-FDD2385771F7}" dt="2022-04-26T14:48:52.899" v="1188" actId="1037"/>
          <ac:spMkLst>
            <pc:docMk/>
            <pc:sldMk cId="2753445889" sldId="264"/>
            <ac:spMk id="111" creationId="{07588A4A-CB15-4D7E-AF6D-3B9AE0BB2BD4}"/>
          </ac:spMkLst>
        </pc:spChg>
        <pc:spChg chg="add mod">
          <ac:chgData name="Roberto Basla" userId="3d983346-050d-4a89-98d9-03dd53af11dd" providerId="ADAL" clId="{22534C98-E276-4C69-9405-FDD2385771F7}" dt="2022-04-26T15:09:44.253" v="1455" actId="2085"/>
          <ac:spMkLst>
            <pc:docMk/>
            <pc:sldMk cId="2753445889" sldId="264"/>
            <ac:spMk id="112" creationId="{D648D0F0-F9C1-49AD-AFE9-77E2A3B12526}"/>
          </ac:spMkLst>
        </pc:spChg>
        <pc:spChg chg="add mod">
          <ac:chgData name="Roberto Basla" userId="3d983346-050d-4a89-98d9-03dd53af11dd" providerId="ADAL" clId="{22534C98-E276-4C69-9405-FDD2385771F7}" dt="2022-04-26T14:48:52.899" v="1188" actId="1037"/>
          <ac:spMkLst>
            <pc:docMk/>
            <pc:sldMk cId="2753445889" sldId="264"/>
            <ac:spMk id="113" creationId="{AD9447F8-60AE-45C4-9309-856C037C367C}"/>
          </ac:spMkLst>
        </pc:spChg>
        <pc:spChg chg="add mod">
          <ac:chgData name="Roberto Basla" userId="3d983346-050d-4a89-98d9-03dd53af11dd" providerId="ADAL" clId="{22534C98-E276-4C69-9405-FDD2385771F7}" dt="2022-04-26T14:48:52.899" v="1188" actId="1037"/>
          <ac:spMkLst>
            <pc:docMk/>
            <pc:sldMk cId="2753445889" sldId="264"/>
            <ac:spMk id="114" creationId="{3EE5E18F-9663-4DAF-A6F0-DBE1EA4B32E1}"/>
          </ac:spMkLst>
        </pc:spChg>
        <pc:spChg chg="add mod">
          <ac:chgData name="Roberto Basla" userId="3d983346-050d-4a89-98d9-03dd53af11dd" providerId="ADAL" clId="{22534C98-E276-4C69-9405-FDD2385771F7}" dt="2022-04-26T15:09:47.057" v="1457" actId="2085"/>
          <ac:spMkLst>
            <pc:docMk/>
            <pc:sldMk cId="2753445889" sldId="264"/>
            <ac:spMk id="115" creationId="{25435564-CE6B-40CD-9690-AAC96146BDDE}"/>
          </ac:spMkLst>
        </pc:spChg>
        <pc:spChg chg="add mod">
          <ac:chgData name="Roberto Basla" userId="3d983346-050d-4a89-98d9-03dd53af11dd" providerId="ADAL" clId="{22534C98-E276-4C69-9405-FDD2385771F7}" dt="2022-04-26T14:48:52.899" v="1188" actId="1037"/>
          <ac:spMkLst>
            <pc:docMk/>
            <pc:sldMk cId="2753445889" sldId="264"/>
            <ac:spMk id="116" creationId="{FBE4BEB9-2C6B-442B-8426-91EAA8841021}"/>
          </ac:spMkLst>
        </pc:spChg>
        <pc:spChg chg="mod">
          <ac:chgData name="Roberto Basla" userId="3d983346-050d-4a89-98d9-03dd53af11dd" providerId="ADAL" clId="{22534C98-E276-4C69-9405-FDD2385771F7}" dt="2022-04-26T15:08:45.441" v="1434" actId="1076"/>
          <ac:spMkLst>
            <pc:docMk/>
            <pc:sldMk cId="2753445889" sldId="264"/>
            <ac:spMk id="118" creationId="{A688B404-C6EA-48CA-AF4D-47DDCFCBA6E5}"/>
          </ac:spMkLst>
        </pc:spChg>
        <pc:spChg chg="mod">
          <ac:chgData name="Roberto Basla" userId="3d983346-050d-4a89-98d9-03dd53af11dd" providerId="ADAL" clId="{22534C98-E276-4C69-9405-FDD2385771F7}" dt="2022-04-26T15:08:45.441" v="1434" actId="1076"/>
          <ac:spMkLst>
            <pc:docMk/>
            <pc:sldMk cId="2753445889" sldId="264"/>
            <ac:spMk id="119" creationId="{841E39F2-DD3D-4D3F-84E5-821C9421501F}"/>
          </ac:spMkLst>
        </pc:spChg>
        <pc:spChg chg="mod">
          <ac:chgData name="Roberto Basla" userId="3d983346-050d-4a89-98d9-03dd53af11dd" providerId="ADAL" clId="{22534C98-E276-4C69-9405-FDD2385771F7}" dt="2022-04-26T15:20:12.324" v="1508" actId="20577"/>
          <ac:spMkLst>
            <pc:docMk/>
            <pc:sldMk cId="2753445889" sldId="264"/>
            <ac:spMk id="127" creationId="{8348CAE1-9256-4257-9351-59ADDD8D951E}"/>
          </ac:spMkLst>
        </pc:spChg>
        <pc:spChg chg="add mod">
          <ac:chgData name="Roberto Basla" userId="3d983346-050d-4a89-98d9-03dd53af11dd" providerId="ADAL" clId="{22534C98-E276-4C69-9405-FDD2385771F7}" dt="2022-04-26T15:10:22.810" v="1464" actId="1076"/>
          <ac:spMkLst>
            <pc:docMk/>
            <pc:sldMk cId="2753445889" sldId="264"/>
            <ac:spMk id="128" creationId="{79DAFA46-1E75-4DAF-8D0E-EC1236C93D3F}"/>
          </ac:spMkLst>
        </pc:spChg>
        <pc:spChg chg="add mod">
          <ac:chgData name="Roberto Basla" userId="3d983346-050d-4a89-98d9-03dd53af11dd" providerId="ADAL" clId="{22534C98-E276-4C69-9405-FDD2385771F7}" dt="2022-04-26T15:10:33.153" v="1467" actId="1076"/>
          <ac:spMkLst>
            <pc:docMk/>
            <pc:sldMk cId="2753445889" sldId="264"/>
            <ac:spMk id="129" creationId="{27328987-FFA0-4481-A819-19BAD2BE6AC1}"/>
          </ac:spMkLst>
        </pc:spChg>
        <pc:spChg chg="add mod">
          <ac:chgData name="Roberto Basla" userId="3d983346-050d-4a89-98d9-03dd53af11dd" providerId="ADAL" clId="{22534C98-E276-4C69-9405-FDD2385771F7}" dt="2022-04-26T14:48:23.241" v="1177" actId="571"/>
          <ac:spMkLst>
            <pc:docMk/>
            <pc:sldMk cId="2753445889" sldId="264"/>
            <ac:spMk id="146" creationId="{C9517031-3872-4A54-B1D6-8A2DD2235C42}"/>
          </ac:spMkLst>
        </pc:spChg>
        <pc:spChg chg="add mod">
          <ac:chgData name="Roberto Basla" userId="3d983346-050d-4a89-98d9-03dd53af11dd" providerId="ADAL" clId="{22534C98-E276-4C69-9405-FDD2385771F7}" dt="2022-04-26T14:48:27.489" v="1179" actId="571"/>
          <ac:spMkLst>
            <pc:docMk/>
            <pc:sldMk cId="2753445889" sldId="264"/>
            <ac:spMk id="147" creationId="{0B925DF3-FD8B-4190-8819-A5A8DFA1C9A8}"/>
          </ac:spMkLst>
        </pc:spChg>
        <pc:spChg chg="add mod">
          <ac:chgData name="Roberto Basla" userId="3d983346-050d-4a89-98d9-03dd53af11dd" providerId="ADAL" clId="{22534C98-E276-4C69-9405-FDD2385771F7}" dt="2022-04-26T14:48:46.416" v="1183" actId="571"/>
          <ac:spMkLst>
            <pc:docMk/>
            <pc:sldMk cId="2753445889" sldId="264"/>
            <ac:spMk id="152" creationId="{E242B66A-575F-4973-8CF0-186AC212BAA6}"/>
          </ac:spMkLst>
        </pc:spChg>
        <pc:spChg chg="add mod">
          <ac:chgData name="Roberto Basla" userId="3d983346-050d-4a89-98d9-03dd53af11dd" providerId="ADAL" clId="{22534C98-E276-4C69-9405-FDD2385771F7}" dt="2022-04-26T14:48:46.416" v="1183" actId="571"/>
          <ac:spMkLst>
            <pc:docMk/>
            <pc:sldMk cId="2753445889" sldId="264"/>
            <ac:spMk id="153" creationId="{B5489087-9F1D-4BF9-980F-97AECD0C5918}"/>
          </ac:spMkLst>
        </pc:spChg>
        <pc:spChg chg="add mod">
          <ac:chgData name="Roberto Basla" userId="3d983346-050d-4a89-98d9-03dd53af11dd" providerId="ADAL" clId="{22534C98-E276-4C69-9405-FDD2385771F7}" dt="2022-04-26T15:06:06.973" v="1388" actId="1038"/>
          <ac:spMkLst>
            <pc:docMk/>
            <pc:sldMk cId="2753445889" sldId="264"/>
            <ac:spMk id="154" creationId="{17C2FEF3-F603-41A1-860E-759599F4E5E1}"/>
          </ac:spMkLst>
        </pc:spChg>
        <pc:spChg chg="add mod ord">
          <ac:chgData name="Roberto Basla" userId="3d983346-050d-4a89-98d9-03dd53af11dd" providerId="ADAL" clId="{22534C98-E276-4C69-9405-FDD2385771F7}" dt="2022-04-26T14:55:02.313" v="1273" actId="207"/>
          <ac:spMkLst>
            <pc:docMk/>
            <pc:sldMk cId="2753445889" sldId="264"/>
            <ac:spMk id="161" creationId="{ED1768B3-EA86-45FB-996E-63F2785A4EBC}"/>
          </ac:spMkLst>
        </pc:spChg>
        <pc:spChg chg="add mod">
          <ac:chgData name="Roberto Basla" userId="3d983346-050d-4a89-98d9-03dd53af11dd" providerId="ADAL" clId="{22534C98-E276-4C69-9405-FDD2385771F7}" dt="2022-04-26T14:56:43.999" v="1311" actId="1076"/>
          <ac:spMkLst>
            <pc:docMk/>
            <pc:sldMk cId="2753445889" sldId="264"/>
            <ac:spMk id="172" creationId="{31CE7D50-F356-424E-B2CC-33016215403D}"/>
          </ac:spMkLst>
        </pc:spChg>
        <pc:spChg chg="add mod">
          <ac:chgData name="Roberto Basla" userId="3d983346-050d-4a89-98d9-03dd53af11dd" providerId="ADAL" clId="{22534C98-E276-4C69-9405-FDD2385771F7}" dt="2022-04-26T14:59:13.091" v="1338" actId="20577"/>
          <ac:spMkLst>
            <pc:docMk/>
            <pc:sldMk cId="2753445889" sldId="264"/>
            <ac:spMk id="174" creationId="{7535E03B-DE6E-4A37-AF1D-FF703164D76C}"/>
          </ac:spMkLst>
        </pc:spChg>
        <pc:spChg chg="add mod">
          <ac:chgData name="Roberto Basla" userId="3d983346-050d-4a89-98d9-03dd53af11dd" providerId="ADAL" clId="{22534C98-E276-4C69-9405-FDD2385771F7}" dt="2022-04-26T15:15:58.305" v="1486" actId="1076"/>
          <ac:spMkLst>
            <pc:docMk/>
            <pc:sldMk cId="2753445889" sldId="264"/>
            <ac:spMk id="180" creationId="{A6231E42-C247-402D-BEB8-EAE8AEB24A97}"/>
          </ac:spMkLst>
        </pc:spChg>
        <pc:grpChg chg="add mod">
          <ac:chgData name="Roberto Basla" userId="3d983346-050d-4a89-98d9-03dd53af11dd" providerId="ADAL" clId="{22534C98-E276-4C69-9405-FDD2385771F7}" dt="2022-04-26T15:10:04.961" v="1462" actId="1076"/>
          <ac:grpSpMkLst>
            <pc:docMk/>
            <pc:sldMk cId="2753445889" sldId="264"/>
            <ac:grpSpMk id="27" creationId="{2198092F-B35A-4ED0-B379-A48F5C2B212E}"/>
          </ac:grpSpMkLst>
        </pc:grpChg>
        <pc:grpChg chg="add mod">
          <ac:chgData name="Roberto Basla" userId="3d983346-050d-4a89-98d9-03dd53af11dd" providerId="ADAL" clId="{22534C98-E276-4C69-9405-FDD2385771F7}" dt="2022-04-26T15:10:04.961" v="1462" actId="1076"/>
          <ac:grpSpMkLst>
            <pc:docMk/>
            <pc:sldMk cId="2753445889" sldId="264"/>
            <ac:grpSpMk id="117" creationId="{C26F1C44-9D78-47FB-AE43-1A31E18BA594}"/>
          </ac:grpSpMkLst>
        </pc:grpChg>
        <pc:cxnChg chg="mod">
          <ac:chgData name="Roberto Basla" userId="3d983346-050d-4a89-98d9-03dd53af11dd" providerId="ADAL" clId="{22534C98-E276-4C69-9405-FDD2385771F7}" dt="2022-04-26T15:12:02.097" v="1473" actId="14100"/>
          <ac:cxnSpMkLst>
            <pc:docMk/>
            <pc:sldMk cId="2753445889" sldId="264"/>
            <ac:cxnSpMk id="12" creationId="{231A8F94-4963-4B8F-AB15-EA185C0DC429}"/>
          </ac:cxnSpMkLst>
        </pc:cxnChg>
        <pc:cxnChg chg="add del mod">
          <ac:chgData name="Roberto Basla" userId="3d983346-050d-4a89-98d9-03dd53af11dd" providerId="ADAL" clId="{22534C98-E276-4C69-9405-FDD2385771F7}" dt="2022-04-26T14:23:33.884" v="658" actId="478"/>
          <ac:cxnSpMkLst>
            <pc:docMk/>
            <pc:sldMk cId="2753445889" sldId="264"/>
            <ac:cxnSpMk id="13" creationId="{9B2A2BEC-8103-46C6-9B6A-33AE54B15454}"/>
          </ac:cxnSpMkLst>
        </pc:cxnChg>
        <pc:cxnChg chg="add del mod">
          <ac:chgData name="Roberto Basla" userId="3d983346-050d-4a89-98d9-03dd53af11dd" providerId="ADAL" clId="{22534C98-E276-4C69-9405-FDD2385771F7}" dt="2022-04-26T15:07:47.686" v="1413" actId="478"/>
          <ac:cxnSpMkLst>
            <pc:docMk/>
            <pc:sldMk cId="2753445889" sldId="264"/>
            <ac:cxnSpMk id="14" creationId="{75A60C43-A5E1-45E5-94FA-5A4144246A33}"/>
          </ac:cxnSpMkLst>
        </pc:cxnChg>
        <pc:cxnChg chg="mod">
          <ac:chgData name="Roberto Basla" userId="3d983346-050d-4a89-98d9-03dd53af11dd" providerId="ADAL" clId="{22534C98-E276-4C69-9405-FDD2385771F7}" dt="2022-04-26T15:15:06.737" v="1480" actId="14100"/>
          <ac:cxnSpMkLst>
            <pc:docMk/>
            <pc:sldMk cId="2753445889" sldId="264"/>
            <ac:cxnSpMk id="15" creationId="{63B8C0CA-5CFB-44C0-AAA4-CD18374D266A}"/>
          </ac:cxnSpMkLst>
        </pc:cxnChg>
        <pc:cxnChg chg="add mod">
          <ac:chgData name="Roberto Basla" userId="3d983346-050d-4a89-98d9-03dd53af11dd" providerId="ADAL" clId="{22534C98-E276-4C69-9405-FDD2385771F7}" dt="2022-04-26T14:25:10.887" v="720" actId="14100"/>
          <ac:cxnSpMkLst>
            <pc:docMk/>
            <pc:sldMk cId="2753445889" sldId="264"/>
            <ac:cxnSpMk id="16" creationId="{F83B1792-75CF-46C6-A3CF-ACA278BBC02C}"/>
          </ac:cxnSpMkLst>
        </pc:cxnChg>
        <pc:cxnChg chg="mod">
          <ac:chgData name="Roberto Basla" userId="3d983346-050d-4a89-98d9-03dd53af11dd" providerId="ADAL" clId="{22534C98-E276-4C69-9405-FDD2385771F7}" dt="2022-04-26T15:18:35.329" v="1491" actId="14100"/>
          <ac:cxnSpMkLst>
            <pc:docMk/>
            <pc:sldMk cId="2753445889" sldId="264"/>
            <ac:cxnSpMk id="18" creationId="{6E68DBAB-8BD9-4D1A-92C0-D5082B38A96C}"/>
          </ac:cxnSpMkLst>
        </pc:cxnChg>
        <pc:cxnChg chg="add mod">
          <ac:chgData name="Roberto Basla" userId="3d983346-050d-4a89-98d9-03dd53af11dd" providerId="ADAL" clId="{22534C98-E276-4C69-9405-FDD2385771F7}" dt="2022-04-26T14:25:28.460" v="723" actId="13822"/>
          <ac:cxnSpMkLst>
            <pc:docMk/>
            <pc:sldMk cId="2753445889" sldId="264"/>
            <ac:cxnSpMk id="25" creationId="{1B57F639-3158-499E-9F16-EECF8253468E}"/>
          </ac:cxnSpMkLst>
        </pc:cxnChg>
        <pc:cxnChg chg="add mod">
          <ac:chgData name="Roberto Basla" userId="3d983346-050d-4a89-98d9-03dd53af11dd" providerId="ADAL" clId="{22534C98-E276-4C69-9405-FDD2385771F7}" dt="2022-04-26T14:26:39.535" v="734" actId="14100"/>
          <ac:cxnSpMkLst>
            <pc:docMk/>
            <pc:sldMk cId="2753445889" sldId="264"/>
            <ac:cxnSpMk id="28" creationId="{CD981071-7296-4E8A-AAEE-261F94BA8AFA}"/>
          </ac:cxnSpMkLst>
        </pc:cxnChg>
        <pc:cxnChg chg="add mod">
          <ac:chgData name="Roberto Basla" userId="3d983346-050d-4a89-98d9-03dd53af11dd" providerId="ADAL" clId="{22534C98-E276-4C69-9405-FDD2385771F7}" dt="2022-04-26T14:27:20.708" v="746" actId="17032"/>
          <ac:cxnSpMkLst>
            <pc:docMk/>
            <pc:sldMk cId="2753445889" sldId="264"/>
            <ac:cxnSpMk id="32" creationId="{A0A90AFD-205E-47F4-832A-EC80E7C2DC4E}"/>
          </ac:cxnSpMkLst>
        </pc:cxnChg>
        <pc:cxnChg chg="add mod">
          <ac:chgData name="Roberto Basla" userId="3d983346-050d-4a89-98d9-03dd53af11dd" providerId="ADAL" clId="{22534C98-E276-4C69-9405-FDD2385771F7}" dt="2022-04-26T15:11:39.016" v="1471" actId="14100"/>
          <ac:cxnSpMkLst>
            <pc:docMk/>
            <pc:sldMk cId="2753445889" sldId="264"/>
            <ac:cxnSpMk id="35" creationId="{B1D4F2BA-4B2F-483A-BFE9-FD8018636736}"/>
          </ac:cxnSpMkLst>
        </pc:cxnChg>
        <pc:cxnChg chg="add del mod">
          <ac:chgData name="Roberto Basla" userId="3d983346-050d-4a89-98d9-03dd53af11dd" providerId="ADAL" clId="{22534C98-E276-4C69-9405-FDD2385771F7}" dt="2022-04-26T14:29:36.966" v="822" actId="11529"/>
          <ac:cxnSpMkLst>
            <pc:docMk/>
            <pc:sldMk cId="2753445889" sldId="264"/>
            <ac:cxnSpMk id="41" creationId="{18A04B96-C5D2-4A13-9930-C620F1F25771}"/>
          </ac:cxnSpMkLst>
        </pc:cxnChg>
        <pc:cxnChg chg="add mod">
          <ac:chgData name="Roberto Basla" userId="3d983346-050d-4a89-98d9-03dd53af11dd" providerId="ADAL" clId="{22534C98-E276-4C69-9405-FDD2385771F7}" dt="2022-04-26T14:34:50.960" v="892" actId="1076"/>
          <ac:cxnSpMkLst>
            <pc:docMk/>
            <pc:sldMk cId="2753445889" sldId="264"/>
            <ac:cxnSpMk id="43" creationId="{14D622E8-4F59-4C5E-AF11-B0354EDAAA63}"/>
          </ac:cxnSpMkLst>
        </pc:cxnChg>
        <pc:cxnChg chg="add mod">
          <ac:chgData name="Roberto Basla" userId="3d983346-050d-4a89-98d9-03dd53af11dd" providerId="ADAL" clId="{22534C98-E276-4C69-9405-FDD2385771F7}" dt="2022-04-26T14:34:50.960" v="892" actId="1076"/>
          <ac:cxnSpMkLst>
            <pc:docMk/>
            <pc:sldMk cId="2753445889" sldId="264"/>
            <ac:cxnSpMk id="50" creationId="{51CC5ECA-1F83-409B-8A92-95DA14A2AC3D}"/>
          </ac:cxnSpMkLst>
        </pc:cxnChg>
        <pc:cxnChg chg="add mod">
          <ac:chgData name="Roberto Basla" userId="3d983346-050d-4a89-98d9-03dd53af11dd" providerId="ADAL" clId="{22534C98-E276-4C69-9405-FDD2385771F7}" dt="2022-04-26T15:10:04.961" v="1462" actId="1076"/>
          <ac:cxnSpMkLst>
            <pc:docMk/>
            <pc:sldMk cId="2753445889" sldId="264"/>
            <ac:cxnSpMk id="53" creationId="{C860B645-C250-46E3-8137-B84A6326F93F}"/>
          </ac:cxnSpMkLst>
        </pc:cxnChg>
        <pc:cxnChg chg="add mod">
          <ac:chgData name="Roberto Basla" userId="3d983346-050d-4a89-98d9-03dd53af11dd" providerId="ADAL" clId="{22534C98-E276-4C69-9405-FDD2385771F7}" dt="2022-04-26T14:34:50.960" v="892" actId="1076"/>
          <ac:cxnSpMkLst>
            <pc:docMk/>
            <pc:sldMk cId="2753445889" sldId="264"/>
            <ac:cxnSpMk id="54" creationId="{F7D4FDBE-8A25-4B65-B71B-13941F4B212C}"/>
          </ac:cxnSpMkLst>
        </pc:cxnChg>
        <pc:cxnChg chg="add mod">
          <ac:chgData name="Roberto Basla" userId="3d983346-050d-4a89-98d9-03dd53af11dd" providerId="ADAL" clId="{22534C98-E276-4C69-9405-FDD2385771F7}" dt="2022-04-26T15:10:04.961" v="1462" actId="1076"/>
          <ac:cxnSpMkLst>
            <pc:docMk/>
            <pc:sldMk cId="2753445889" sldId="264"/>
            <ac:cxnSpMk id="57" creationId="{EA160CF5-C5D2-4702-933A-4111F04109C1}"/>
          </ac:cxnSpMkLst>
        </pc:cxnChg>
        <pc:cxnChg chg="add mod">
          <ac:chgData name="Roberto Basla" userId="3d983346-050d-4a89-98d9-03dd53af11dd" providerId="ADAL" clId="{22534C98-E276-4C69-9405-FDD2385771F7}" dt="2022-04-26T14:34:50.960" v="892" actId="1076"/>
          <ac:cxnSpMkLst>
            <pc:docMk/>
            <pc:sldMk cId="2753445889" sldId="264"/>
            <ac:cxnSpMk id="58" creationId="{7072AA0E-C683-43CC-897E-4D603AD59CAB}"/>
          </ac:cxnSpMkLst>
        </pc:cxnChg>
        <pc:cxnChg chg="add mod">
          <ac:chgData name="Roberto Basla" userId="3d983346-050d-4a89-98d9-03dd53af11dd" providerId="ADAL" clId="{22534C98-E276-4C69-9405-FDD2385771F7}" dt="2022-04-26T14:38:52.664" v="973" actId="14100"/>
          <ac:cxnSpMkLst>
            <pc:docMk/>
            <pc:sldMk cId="2753445889" sldId="264"/>
            <ac:cxnSpMk id="67" creationId="{C8D32E54-CB28-4083-B489-15B00C30FD9A}"/>
          </ac:cxnSpMkLst>
        </pc:cxnChg>
        <pc:cxnChg chg="add del mod">
          <ac:chgData name="Roberto Basla" userId="3d983346-050d-4a89-98d9-03dd53af11dd" providerId="ADAL" clId="{22534C98-E276-4C69-9405-FDD2385771F7}" dt="2022-04-26T15:07:47.686" v="1413" actId="478"/>
          <ac:cxnSpMkLst>
            <pc:docMk/>
            <pc:sldMk cId="2753445889" sldId="264"/>
            <ac:cxnSpMk id="76" creationId="{77F465EF-CA54-49E1-9509-5D9992FB2293}"/>
          </ac:cxnSpMkLst>
        </pc:cxnChg>
        <pc:cxnChg chg="mod">
          <ac:chgData name="Roberto Basla" userId="3d983346-050d-4a89-98d9-03dd53af11dd" providerId="ADAL" clId="{22534C98-E276-4C69-9405-FDD2385771F7}" dt="2022-04-26T15:19:20.737" v="1494" actId="1076"/>
          <ac:cxnSpMkLst>
            <pc:docMk/>
            <pc:sldMk cId="2753445889" sldId="264"/>
            <ac:cxnSpMk id="78" creationId="{2EC3EB27-1599-4521-A4F2-25577934B653}"/>
          </ac:cxnSpMkLst>
        </pc:cxnChg>
        <pc:cxnChg chg="add del mod">
          <ac:chgData name="Roberto Basla" userId="3d983346-050d-4a89-98d9-03dd53af11dd" providerId="ADAL" clId="{22534C98-E276-4C69-9405-FDD2385771F7}" dt="2022-04-26T14:58:38.963" v="1330" actId="478"/>
          <ac:cxnSpMkLst>
            <pc:docMk/>
            <pc:sldMk cId="2753445889" sldId="264"/>
            <ac:cxnSpMk id="79" creationId="{7F58B482-FA16-4FEA-AADF-1E70157A1B9F}"/>
          </ac:cxnSpMkLst>
        </pc:cxnChg>
        <pc:cxnChg chg="add mod">
          <ac:chgData name="Roberto Basla" userId="3d983346-050d-4a89-98d9-03dd53af11dd" providerId="ADAL" clId="{22534C98-E276-4C69-9405-FDD2385771F7}" dt="2022-04-26T14:45:02.262" v="1067" actId="14100"/>
          <ac:cxnSpMkLst>
            <pc:docMk/>
            <pc:sldMk cId="2753445889" sldId="264"/>
            <ac:cxnSpMk id="84" creationId="{6D99D19F-0869-4A0C-852F-5B3031B3B076}"/>
          </ac:cxnSpMkLst>
        </pc:cxnChg>
        <pc:cxnChg chg="add mod">
          <ac:chgData name="Roberto Basla" userId="3d983346-050d-4a89-98d9-03dd53af11dd" providerId="ADAL" clId="{22534C98-E276-4C69-9405-FDD2385771F7}" dt="2022-04-26T14:38:00.848" v="950" actId="1076"/>
          <ac:cxnSpMkLst>
            <pc:docMk/>
            <pc:sldMk cId="2753445889" sldId="264"/>
            <ac:cxnSpMk id="89" creationId="{2E6CB81F-4539-49B5-98C0-913DFB992AB4}"/>
          </ac:cxnSpMkLst>
        </pc:cxnChg>
        <pc:cxnChg chg="add del mod">
          <ac:chgData name="Roberto Basla" userId="3d983346-050d-4a89-98d9-03dd53af11dd" providerId="ADAL" clId="{22534C98-E276-4C69-9405-FDD2385771F7}" dt="2022-04-26T15:07:47.686" v="1413" actId="478"/>
          <ac:cxnSpMkLst>
            <pc:docMk/>
            <pc:sldMk cId="2753445889" sldId="264"/>
            <ac:cxnSpMk id="93" creationId="{18AB59FE-2840-409C-AFDB-2FEC10D2E827}"/>
          </ac:cxnSpMkLst>
        </pc:cxnChg>
        <pc:cxnChg chg="add del mod">
          <ac:chgData name="Roberto Basla" userId="3d983346-050d-4a89-98d9-03dd53af11dd" providerId="ADAL" clId="{22534C98-E276-4C69-9405-FDD2385771F7}" dt="2022-04-26T15:07:47.686" v="1413" actId="478"/>
          <ac:cxnSpMkLst>
            <pc:docMk/>
            <pc:sldMk cId="2753445889" sldId="264"/>
            <ac:cxnSpMk id="94" creationId="{7D43BC18-DB14-44C7-ACCD-33FF76CD997B}"/>
          </ac:cxnSpMkLst>
        </pc:cxnChg>
        <pc:cxnChg chg="add mod">
          <ac:chgData name="Roberto Basla" userId="3d983346-050d-4a89-98d9-03dd53af11dd" providerId="ADAL" clId="{22534C98-E276-4C69-9405-FDD2385771F7}" dt="2022-04-26T15:22:02.729" v="1509" actId="14100"/>
          <ac:cxnSpMkLst>
            <pc:docMk/>
            <pc:sldMk cId="2753445889" sldId="264"/>
            <ac:cxnSpMk id="96" creationId="{08946BC8-D750-4B64-BC7B-0761DB6E62C2}"/>
          </ac:cxnSpMkLst>
        </pc:cxnChg>
        <pc:cxnChg chg="add mod">
          <ac:chgData name="Roberto Basla" userId="3d983346-050d-4a89-98d9-03dd53af11dd" providerId="ADAL" clId="{22534C98-E276-4C69-9405-FDD2385771F7}" dt="2022-04-26T15:08:20.193" v="1423" actId="1076"/>
          <ac:cxnSpMkLst>
            <pc:docMk/>
            <pc:sldMk cId="2753445889" sldId="264"/>
            <ac:cxnSpMk id="99" creationId="{EA971A9B-3949-4CFF-A78A-40D933E41A17}"/>
          </ac:cxnSpMkLst>
        </pc:cxnChg>
        <pc:cxnChg chg="add mod">
          <ac:chgData name="Roberto Basla" userId="3d983346-050d-4a89-98d9-03dd53af11dd" providerId="ADAL" clId="{22534C98-E276-4C69-9405-FDD2385771F7}" dt="2022-04-26T15:08:23.168" v="1424" actId="14100"/>
          <ac:cxnSpMkLst>
            <pc:docMk/>
            <pc:sldMk cId="2753445889" sldId="264"/>
            <ac:cxnSpMk id="100" creationId="{41AB92E1-8D22-47AA-9638-9C78CC06B971}"/>
          </ac:cxnSpMkLst>
        </pc:cxnChg>
        <pc:cxnChg chg="add mod">
          <ac:chgData name="Roberto Basla" userId="3d983346-050d-4a89-98d9-03dd53af11dd" providerId="ADAL" clId="{22534C98-E276-4C69-9405-FDD2385771F7}" dt="2022-04-26T14:40:47.496" v="1002" actId="1076"/>
          <ac:cxnSpMkLst>
            <pc:docMk/>
            <pc:sldMk cId="2753445889" sldId="264"/>
            <ac:cxnSpMk id="103" creationId="{9EA28591-C607-4D3D-A8D2-112EB7927848}"/>
          </ac:cxnSpMkLst>
        </pc:cxnChg>
        <pc:cxnChg chg="add mod">
          <ac:chgData name="Roberto Basla" userId="3d983346-050d-4a89-98d9-03dd53af11dd" providerId="ADAL" clId="{22534C98-E276-4C69-9405-FDD2385771F7}" dt="2022-04-26T15:07:37.783" v="1411" actId="571"/>
          <ac:cxnSpMkLst>
            <pc:docMk/>
            <pc:sldMk cId="2753445889" sldId="264"/>
            <ac:cxnSpMk id="105" creationId="{1AD80446-22FE-44B2-8CC7-A13814878886}"/>
          </ac:cxnSpMkLst>
        </pc:cxnChg>
        <pc:cxnChg chg="add del mod">
          <ac:chgData name="Roberto Basla" userId="3d983346-050d-4a89-98d9-03dd53af11dd" providerId="ADAL" clId="{22534C98-E276-4C69-9405-FDD2385771F7}" dt="2022-04-26T15:08:25.452" v="1426"/>
          <ac:cxnSpMkLst>
            <pc:docMk/>
            <pc:sldMk cId="2753445889" sldId="264"/>
            <ac:cxnSpMk id="110" creationId="{04EE80B7-1BA4-4DC8-95EA-B145E52FBDA6}"/>
          </ac:cxnSpMkLst>
        </pc:cxnChg>
        <pc:cxnChg chg="mod">
          <ac:chgData name="Roberto Basla" userId="3d983346-050d-4a89-98d9-03dd53af11dd" providerId="ADAL" clId="{22534C98-E276-4C69-9405-FDD2385771F7}" dt="2022-04-26T15:08:45.441" v="1434" actId="1076"/>
          <ac:cxnSpMkLst>
            <pc:docMk/>
            <pc:sldMk cId="2753445889" sldId="264"/>
            <ac:cxnSpMk id="120" creationId="{98981EC8-8607-469E-9486-4954832F3360}"/>
          </ac:cxnSpMkLst>
        </pc:cxnChg>
        <pc:cxnChg chg="mod">
          <ac:chgData name="Roberto Basla" userId="3d983346-050d-4a89-98d9-03dd53af11dd" providerId="ADAL" clId="{22534C98-E276-4C69-9405-FDD2385771F7}" dt="2022-04-26T15:18:55.744" v="1493" actId="14100"/>
          <ac:cxnSpMkLst>
            <pc:docMk/>
            <pc:sldMk cId="2753445889" sldId="264"/>
            <ac:cxnSpMk id="121" creationId="{1CDB9A38-6C31-40C4-8AEC-C3FEDD6A2C86}"/>
          </ac:cxnSpMkLst>
        </pc:cxnChg>
        <pc:cxnChg chg="add mod">
          <ac:chgData name="Roberto Basla" userId="3d983346-050d-4a89-98d9-03dd53af11dd" providerId="ADAL" clId="{22534C98-E276-4C69-9405-FDD2385771F7}" dt="2022-04-26T14:48:52.899" v="1188" actId="1037"/>
          <ac:cxnSpMkLst>
            <pc:docMk/>
            <pc:sldMk cId="2753445889" sldId="264"/>
            <ac:cxnSpMk id="124" creationId="{6D27BFE4-F970-4F2E-93B0-9015E1218F39}"/>
          </ac:cxnSpMkLst>
        </pc:cxnChg>
        <pc:cxnChg chg="add del mod">
          <ac:chgData name="Roberto Basla" userId="3d983346-050d-4a89-98d9-03dd53af11dd" providerId="ADAL" clId="{22534C98-E276-4C69-9405-FDD2385771F7}" dt="2022-04-26T15:09:52.186" v="1459" actId="478"/>
          <ac:cxnSpMkLst>
            <pc:docMk/>
            <pc:sldMk cId="2753445889" sldId="264"/>
            <ac:cxnSpMk id="125" creationId="{B56A3B64-80F2-4532-9A59-F2B4E6340936}"/>
          </ac:cxnSpMkLst>
        </pc:cxnChg>
        <pc:cxnChg chg="add mod">
          <ac:chgData name="Roberto Basla" userId="3d983346-050d-4a89-98d9-03dd53af11dd" providerId="ADAL" clId="{22534C98-E276-4C69-9405-FDD2385771F7}" dt="2022-04-26T14:48:52.899" v="1188" actId="1037"/>
          <ac:cxnSpMkLst>
            <pc:docMk/>
            <pc:sldMk cId="2753445889" sldId="264"/>
            <ac:cxnSpMk id="126" creationId="{F8422F46-4E32-44D7-A088-B34225C0E3CC}"/>
          </ac:cxnSpMkLst>
        </pc:cxnChg>
        <pc:cxnChg chg="add mod">
          <ac:chgData name="Roberto Basla" userId="3d983346-050d-4a89-98d9-03dd53af11dd" providerId="ADAL" clId="{22534C98-E276-4C69-9405-FDD2385771F7}" dt="2022-04-26T14:48:52.899" v="1188" actId="1037"/>
          <ac:cxnSpMkLst>
            <pc:docMk/>
            <pc:sldMk cId="2753445889" sldId="264"/>
            <ac:cxnSpMk id="131" creationId="{3BA39B3D-F5BF-4182-BED4-D6ACA1F49A7E}"/>
          </ac:cxnSpMkLst>
        </pc:cxnChg>
        <pc:cxnChg chg="add del mod">
          <ac:chgData name="Roberto Basla" userId="3d983346-050d-4a89-98d9-03dd53af11dd" providerId="ADAL" clId="{22534C98-E276-4C69-9405-FDD2385771F7}" dt="2022-04-26T15:09:50.764" v="1458" actId="478"/>
          <ac:cxnSpMkLst>
            <pc:docMk/>
            <pc:sldMk cId="2753445889" sldId="264"/>
            <ac:cxnSpMk id="136" creationId="{F0393C38-55B1-4BAC-B09C-1B90E1727C82}"/>
          </ac:cxnSpMkLst>
        </pc:cxnChg>
        <pc:cxnChg chg="add mod">
          <ac:chgData name="Roberto Basla" userId="3d983346-050d-4a89-98d9-03dd53af11dd" providerId="ADAL" clId="{22534C98-E276-4C69-9405-FDD2385771F7}" dt="2022-04-26T14:48:52.899" v="1188" actId="1037"/>
          <ac:cxnSpMkLst>
            <pc:docMk/>
            <pc:sldMk cId="2753445889" sldId="264"/>
            <ac:cxnSpMk id="139" creationId="{F15BA3C8-FC40-410A-AE56-FAC7D0F07D05}"/>
          </ac:cxnSpMkLst>
        </pc:cxnChg>
        <pc:cxnChg chg="add mod">
          <ac:chgData name="Roberto Basla" userId="3d983346-050d-4a89-98d9-03dd53af11dd" providerId="ADAL" clId="{22534C98-E276-4C69-9405-FDD2385771F7}" dt="2022-04-26T14:48:52.899" v="1188" actId="1037"/>
          <ac:cxnSpMkLst>
            <pc:docMk/>
            <pc:sldMk cId="2753445889" sldId="264"/>
            <ac:cxnSpMk id="143" creationId="{D5580CB9-4262-4C29-81B0-EF1E425FAA7D}"/>
          </ac:cxnSpMkLst>
        </pc:cxnChg>
        <pc:cxnChg chg="add del mod">
          <ac:chgData name="Roberto Basla" userId="3d983346-050d-4a89-98d9-03dd53af11dd" providerId="ADAL" clId="{22534C98-E276-4C69-9405-FDD2385771F7}" dt="2022-04-26T15:09:54.813" v="1461" actId="478"/>
          <ac:cxnSpMkLst>
            <pc:docMk/>
            <pc:sldMk cId="2753445889" sldId="264"/>
            <ac:cxnSpMk id="145" creationId="{B78F90A2-55D7-4E4F-A91C-485093DAF5E5}"/>
          </ac:cxnSpMkLst>
        </pc:cxnChg>
        <pc:cxnChg chg="add mod">
          <ac:chgData name="Roberto Basla" userId="3d983346-050d-4a89-98d9-03dd53af11dd" providerId="ADAL" clId="{22534C98-E276-4C69-9405-FDD2385771F7}" dt="2022-04-26T14:48:52.899" v="1188" actId="1037"/>
          <ac:cxnSpMkLst>
            <pc:docMk/>
            <pc:sldMk cId="2753445889" sldId="264"/>
            <ac:cxnSpMk id="149" creationId="{C5834184-3929-4BDF-A3D5-B05C213E9708}"/>
          </ac:cxnSpMkLst>
        </pc:cxnChg>
        <pc:cxnChg chg="add mod">
          <ac:chgData name="Roberto Basla" userId="3d983346-050d-4a89-98d9-03dd53af11dd" providerId="ADAL" clId="{22534C98-E276-4C69-9405-FDD2385771F7}" dt="2022-04-26T15:06:06.973" v="1388" actId="1038"/>
          <ac:cxnSpMkLst>
            <pc:docMk/>
            <pc:sldMk cId="2753445889" sldId="264"/>
            <ac:cxnSpMk id="156" creationId="{3C4B14D6-4721-4E22-97F4-DD38792AD856}"/>
          </ac:cxnSpMkLst>
        </pc:cxnChg>
        <pc:cxnChg chg="add del mod">
          <ac:chgData name="Roberto Basla" userId="3d983346-050d-4a89-98d9-03dd53af11dd" providerId="ADAL" clId="{22534C98-E276-4C69-9405-FDD2385771F7}" dt="2022-04-26T15:09:53.615" v="1460" actId="478"/>
          <ac:cxnSpMkLst>
            <pc:docMk/>
            <pc:sldMk cId="2753445889" sldId="264"/>
            <ac:cxnSpMk id="158" creationId="{863847FC-9575-43B2-9FD0-C159C61F58C6}"/>
          </ac:cxnSpMkLst>
        </pc:cxnChg>
        <pc:cxnChg chg="add mod">
          <ac:chgData name="Roberto Basla" userId="3d983346-050d-4a89-98d9-03dd53af11dd" providerId="ADAL" clId="{22534C98-E276-4C69-9405-FDD2385771F7}" dt="2022-04-26T15:06:06.973" v="1388" actId="1038"/>
          <ac:cxnSpMkLst>
            <pc:docMk/>
            <pc:sldMk cId="2753445889" sldId="264"/>
            <ac:cxnSpMk id="160" creationId="{69558E9C-0FC9-4D07-B8F0-EBD498A121E4}"/>
          </ac:cxnSpMkLst>
        </pc:cxnChg>
        <pc:cxnChg chg="add mod">
          <ac:chgData name="Roberto Basla" userId="3d983346-050d-4a89-98d9-03dd53af11dd" providerId="ADAL" clId="{22534C98-E276-4C69-9405-FDD2385771F7}" dt="2022-04-26T15:22:11.760" v="1511" actId="14100"/>
          <ac:cxnSpMkLst>
            <pc:docMk/>
            <pc:sldMk cId="2753445889" sldId="264"/>
            <ac:cxnSpMk id="163" creationId="{1865116C-0531-4456-9A13-D6507661F5EE}"/>
          </ac:cxnSpMkLst>
        </pc:cxnChg>
        <pc:cxnChg chg="add mod">
          <ac:chgData name="Roberto Basla" userId="3d983346-050d-4a89-98d9-03dd53af11dd" providerId="ADAL" clId="{22534C98-E276-4C69-9405-FDD2385771F7}" dt="2022-04-26T14:56:39.184" v="1310" actId="14100"/>
          <ac:cxnSpMkLst>
            <pc:docMk/>
            <pc:sldMk cId="2753445889" sldId="264"/>
            <ac:cxnSpMk id="170" creationId="{9EE3E671-723D-4F90-BB05-BEAF7A663501}"/>
          </ac:cxnSpMkLst>
        </pc:cxnChg>
        <pc:cxnChg chg="add mod">
          <ac:chgData name="Roberto Basla" userId="3d983346-050d-4a89-98d9-03dd53af11dd" providerId="ADAL" clId="{22534C98-E276-4C69-9405-FDD2385771F7}" dt="2022-04-26T15:03:10.713" v="1352" actId="14100"/>
          <ac:cxnSpMkLst>
            <pc:docMk/>
            <pc:sldMk cId="2753445889" sldId="264"/>
            <ac:cxnSpMk id="176" creationId="{E9364B92-EDB3-4E8B-B045-763208FAB1D4}"/>
          </ac:cxnSpMkLst>
        </pc:cxnChg>
        <pc:cxnChg chg="add mod">
          <ac:chgData name="Roberto Basla" userId="3d983346-050d-4a89-98d9-03dd53af11dd" providerId="ADAL" clId="{22534C98-E276-4C69-9405-FDD2385771F7}" dt="2022-04-26T15:16:03.552" v="1487" actId="14100"/>
          <ac:cxnSpMkLst>
            <pc:docMk/>
            <pc:sldMk cId="2753445889" sldId="264"/>
            <ac:cxnSpMk id="179" creationId="{B2D0CC2B-3661-47E5-9FFF-DE46E9CE9F24}"/>
          </ac:cxnSpMkLst>
        </pc:cxnChg>
      </pc:sldChg>
      <pc:sldChg chg="addSp delSp modSp add mod">
        <pc:chgData name="Roberto Basla" userId="3d983346-050d-4a89-98d9-03dd53af11dd" providerId="ADAL" clId="{22534C98-E276-4C69-9405-FDD2385771F7}" dt="2022-04-26T16:45:49.009" v="2287" actId="20577"/>
        <pc:sldMkLst>
          <pc:docMk/>
          <pc:sldMk cId="2987830326" sldId="265"/>
        </pc:sldMkLst>
        <pc:spChg chg="mod">
          <ac:chgData name="Roberto Basla" userId="3d983346-050d-4a89-98d9-03dd53af11dd" providerId="ADAL" clId="{22534C98-E276-4C69-9405-FDD2385771F7}" dt="2022-04-26T16:45:49.009" v="2287" actId="20577"/>
          <ac:spMkLst>
            <pc:docMk/>
            <pc:sldMk cId="2987830326" sldId="265"/>
            <ac:spMk id="3" creationId="{00000000-0000-0000-0000-000000000000}"/>
          </ac:spMkLst>
        </pc:spChg>
        <pc:spChg chg="add mod">
          <ac:chgData name="Roberto Basla" userId="3d983346-050d-4a89-98d9-03dd53af11dd" providerId="ADAL" clId="{22534C98-E276-4C69-9405-FDD2385771F7}" dt="2022-04-26T14:07:44.230" v="522" actId="1076"/>
          <ac:spMkLst>
            <pc:docMk/>
            <pc:sldMk cId="2987830326" sldId="265"/>
            <ac:spMk id="4" creationId="{0185B49E-0121-4827-AC36-16B195A53D5E}"/>
          </ac:spMkLst>
        </pc:spChg>
        <pc:spChg chg="add del mod">
          <ac:chgData name="Roberto Basla" userId="3d983346-050d-4a89-98d9-03dd53af11dd" providerId="ADAL" clId="{22534C98-E276-4C69-9405-FDD2385771F7}" dt="2022-04-26T15:41:17.345" v="1721" actId="478"/>
          <ac:spMkLst>
            <pc:docMk/>
            <pc:sldMk cId="2987830326" sldId="265"/>
            <ac:spMk id="7" creationId="{B0930602-438E-43A1-B8ED-B21781B23841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8" creationId="{AE27DB6E-15D7-4A49-95F6-8CF63CF458ED}"/>
          </ac:spMkLst>
        </pc:spChg>
        <pc:spChg chg="add mod">
          <ac:chgData name="Roberto Basla" userId="3d983346-050d-4a89-98d9-03dd53af11dd" providerId="ADAL" clId="{22534C98-E276-4C69-9405-FDD2385771F7}" dt="2022-04-26T15:54:33.797" v="1893" actId="1076"/>
          <ac:spMkLst>
            <pc:docMk/>
            <pc:sldMk cId="2987830326" sldId="265"/>
            <ac:spMk id="9" creationId="{C668B22B-36C6-4136-BEBC-2762D1204EC2}"/>
          </ac:spMkLst>
        </pc:spChg>
        <pc:spChg chg="add del mod">
          <ac:chgData name="Roberto Basla" userId="3d983346-050d-4a89-98d9-03dd53af11dd" providerId="ADAL" clId="{22534C98-E276-4C69-9405-FDD2385771F7}" dt="2022-04-26T15:40:56.978" v="1717" actId="478"/>
          <ac:spMkLst>
            <pc:docMk/>
            <pc:sldMk cId="2987830326" sldId="265"/>
            <ac:spMk id="10" creationId="{A01CEDA8-DFDC-450E-8320-AA46F9E074BC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1" creationId="{7950E1B6-5988-42CA-A711-30D656E2F101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3" creationId="{80359742-B4D7-4A14-A671-F19BF89036C3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4" creationId="{B958170E-1FDD-4420-B32D-BAD66D138583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5" creationId="{1E6F696E-D9C1-4F3A-995A-1CF923D1275A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6" creationId="{6935B8C0-0BCC-4494-B85D-EC739C5BE724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7" creationId="{337DC96E-C1CB-491D-982E-144322F1F6AE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18" creationId="{F9FB6179-00AA-4A87-A410-CC1322AB7983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28" creationId="{69163443-B3DE-449A-BD69-3D39A44A97F5}"/>
          </ac:spMkLst>
        </pc:spChg>
        <pc:spChg chg="add mod">
          <ac:chgData name="Roberto Basla" userId="3d983346-050d-4a89-98d9-03dd53af11dd" providerId="ADAL" clId="{22534C98-E276-4C69-9405-FDD2385771F7}" dt="2022-04-26T15:53:43.233" v="1888" actId="164"/>
          <ac:spMkLst>
            <pc:docMk/>
            <pc:sldMk cId="2987830326" sldId="265"/>
            <ac:spMk id="34" creationId="{13976ED1-F7B1-4CE8-AFE8-B42378ABFCD7}"/>
          </ac:spMkLst>
        </pc:spChg>
        <pc:spChg chg="add mod">
          <ac:chgData name="Roberto Basla" userId="3d983346-050d-4a89-98d9-03dd53af11dd" providerId="ADAL" clId="{22534C98-E276-4C69-9405-FDD2385771F7}" dt="2022-04-26T15:54:36.964" v="1894" actId="1076"/>
          <ac:spMkLst>
            <pc:docMk/>
            <pc:sldMk cId="2987830326" sldId="265"/>
            <ac:spMk id="60" creationId="{672276E8-CF0B-4C8F-9B14-155DEE112F60}"/>
          </ac:spMkLst>
        </pc:spChg>
        <pc:grpChg chg="add mod">
          <ac:chgData name="Roberto Basla" userId="3d983346-050d-4a89-98d9-03dd53af11dd" providerId="ADAL" clId="{22534C98-E276-4C69-9405-FDD2385771F7}" dt="2022-04-26T15:53:52.938" v="1890" actId="1076"/>
          <ac:grpSpMkLst>
            <pc:docMk/>
            <pc:sldMk cId="2987830326" sldId="265"/>
            <ac:grpSpMk id="61" creationId="{24DFC6B9-FEC5-44AF-8E71-C7A0BAAC67A9}"/>
          </ac:grpSpMkLst>
        </pc:grpChg>
        <pc:picChg chg="add del mod">
          <ac:chgData name="Roberto Basla" userId="3d983346-050d-4a89-98d9-03dd53af11dd" providerId="ADAL" clId="{22534C98-E276-4C69-9405-FDD2385771F7}" dt="2022-04-26T14:08:06.086" v="528" actId="478"/>
          <ac:picMkLst>
            <pc:docMk/>
            <pc:sldMk cId="2987830326" sldId="265"/>
            <ac:picMk id="6" creationId="{0C721BDA-5329-477F-8FA7-A45A166C3AD9}"/>
          </ac:picMkLst>
        </pc:picChg>
        <pc:picChg chg="add del mod">
          <ac:chgData name="Roberto Basla" userId="3d983346-050d-4a89-98d9-03dd53af11dd" providerId="ADAL" clId="{22534C98-E276-4C69-9405-FDD2385771F7}" dt="2022-04-26T14:08:58.561" v="533" actId="478"/>
          <ac:picMkLst>
            <pc:docMk/>
            <pc:sldMk cId="2987830326" sldId="265"/>
            <ac:picMk id="1026" creationId="{67E48DCE-3A68-42DA-AF36-CA463E90A3E8}"/>
          </ac:picMkLst>
        </pc:pic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19" creationId="{B75397A5-669E-41A7-B477-7A1649B0BEC0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22" creationId="{61C3F164-DAB9-40EC-AF7C-8F09F95B2063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24" creationId="{9BFF8B8B-7C58-4A7C-ABF4-CCDB4DBF4A96}"/>
          </ac:cxnSpMkLst>
        </pc:cxnChg>
        <pc:cxnChg chg="add del mod">
          <ac:chgData name="Roberto Basla" userId="3d983346-050d-4a89-98d9-03dd53af11dd" providerId="ADAL" clId="{22534C98-E276-4C69-9405-FDD2385771F7}" dt="2022-04-26T15:50:10.887" v="1840" actId="478"/>
          <ac:cxnSpMkLst>
            <pc:docMk/>
            <pc:sldMk cId="2987830326" sldId="265"/>
            <ac:cxnSpMk id="29" creationId="{F7555299-FDA5-44C8-9C5F-6F53D6433F2F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31" creationId="{D2F6BDC6-E6C3-4FC1-B0BF-62B010EE5A13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35" creationId="{D5DFD56E-7C77-4F1F-943A-1106D4403456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41" creationId="{02ED331B-ACA5-42FF-95B1-CA04FFD8CAD4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44" creationId="{7E243940-B5F7-4DCA-8AA1-B4B0E207E1A5}"/>
          </ac:cxnSpMkLst>
        </pc:cxnChg>
        <pc:cxnChg chg="add mod">
          <ac:chgData name="Roberto Basla" userId="3d983346-050d-4a89-98d9-03dd53af11dd" providerId="ADAL" clId="{22534C98-E276-4C69-9405-FDD2385771F7}" dt="2022-04-26T15:53:43.233" v="1888" actId="164"/>
          <ac:cxnSpMkLst>
            <pc:docMk/>
            <pc:sldMk cId="2987830326" sldId="265"/>
            <ac:cxnSpMk id="54" creationId="{DA9A30FA-AE96-4884-A01F-8C82A524D400}"/>
          </ac:cxnSpMkLst>
        </pc:cxnChg>
      </pc:sldChg>
      <pc:sldChg chg="addSp delSp modSp add mod">
        <pc:chgData name="Roberto Basla" userId="3d983346-050d-4a89-98d9-03dd53af11dd" providerId="ADAL" clId="{22534C98-E276-4C69-9405-FDD2385771F7}" dt="2022-04-26T16:39:39.104" v="2222" actId="1076"/>
        <pc:sldMkLst>
          <pc:docMk/>
          <pc:sldMk cId="3863034666" sldId="266"/>
        </pc:sldMkLst>
        <pc:spChg chg="mod">
          <ac:chgData name="Roberto Basla" userId="3d983346-050d-4a89-98d9-03dd53af11dd" providerId="ADAL" clId="{22534C98-E276-4C69-9405-FDD2385771F7}" dt="2022-04-26T16:22:25.963" v="1939" actId="20577"/>
          <ac:spMkLst>
            <pc:docMk/>
            <pc:sldMk cId="3863034666" sldId="266"/>
            <ac:spMk id="3" creationId="{00000000-0000-0000-0000-000000000000}"/>
          </ac:spMkLst>
        </pc:spChg>
        <pc:spChg chg="add mod">
          <ac:chgData name="Roberto Basla" userId="3d983346-050d-4a89-98d9-03dd53af11dd" providerId="ADAL" clId="{22534C98-E276-4C69-9405-FDD2385771F7}" dt="2022-04-26T16:39:39.104" v="2222" actId="1076"/>
          <ac:spMkLst>
            <pc:docMk/>
            <pc:sldMk cId="3863034666" sldId="266"/>
            <ac:spMk id="4" creationId="{BF3E0CE2-6D80-46CF-BF28-98E99C71E95B}"/>
          </ac:spMkLst>
        </pc:spChg>
        <pc:spChg chg="add del mod">
          <ac:chgData name="Roberto Basla" userId="3d983346-050d-4a89-98d9-03dd53af11dd" providerId="ADAL" clId="{22534C98-E276-4C69-9405-FDD2385771F7}" dt="2022-04-26T16:23:42.929" v="2030"/>
          <ac:spMkLst>
            <pc:docMk/>
            <pc:sldMk cId="3863034666" sldId="266"/>
            <ac:spMk id="6" creationId="{16A040C1-51DB-4B74-A8B8-83A6388F5FBD}"/>
          </ac:spMkLst>
        </pc:spChg>
        <pc:spChg chg="add del">
          <ac:chgData name="Roberto Basla" userId="3d983346-050d-4a89-98d9-03dd53af11dd" providerId="ADAL" clId="{22534C98-E276-4C69-9405-FDD2385771F7}" dt="2022-04-26T16:36:21.006" v="2188" actId="22"/>
          <ac:spMkLst>
            <pc:docMk/>
            <pc:sldMk cId="3863034666" sldId="266"/>
            <ac:spMk id="8" creationId="{8F71B6EB-4E15-46F4-916B-5E9811D62326}"/>
          </ac:spMkLst>
        </pc:spChg>
        <pc:spChg chg="add del">
          <ac:chgData name="Roberto Basla" userId="3d983346-050d-4a89-98d9-03dd53af11dd" providerId="ADAL" clId="{22534C98-E276-4C69-9405-FDD2385771F7}" dt="2022-04-26T16:36:23.100" v="2190" actId="22"/>
          <ac:spMkLst>
            <pc:docMk/>
            <pc:sldMk cId="3863034666" sldId="266"/>
            <ac:spMk id="10" creationId="{CE39FAB0-7850-444E-A81B-5AD3746AD064}"/>
          </ac:spMkLst>
        </pc:spChg>
        <pc:picChg chg="add mod">
          <ac:chgData name="Roberto Basla" userId="3d983346-050d-4a89-98d9-03dd53af11dd" providerId="ADAL" clId="{22534C98-E276-4C69-9405-FDD2385771F7}" dt="2022-04-26T16:38:02.787" v="2199" actId="1076"/>
          <ac:picMkLst>
            <pc:docMk/>
            <pc:sldMk cId="3863034666" sldId="266"/>
            <ac:picMk id="12" creationId="{D5CE4DFE-F663-41AA-91EA-C39A3C3F6966}"/>
          </ac:picMkLst>
        </pc:picChg>
      </pc:sldChg>
      <pc:sldChg chg="addSp delSp modSp add del mod setBg addAnim delAnim setClrOvrMap">
        <pc:chgData name="Roberto Basla" userId="3d983346-050d-4a89-98d9-03dd53af11dd" providerId="ADAL" clId="{22534C98-E276-4C69-9405-FDD2385771F7}" dt="2022-04-26T16:49:26.713" v="2334" actId="2696"/>
        <pc:sldMkLst>
          <pc:docMk/>
          <pc:sldMk cId="1455675957" sldId="267"/>
        </pc:sldMkLst>
        <pc:spChg chg="mod ord">
          <ac:chgData name="Roberto Basla" userId="3d983346-050d-4a89-98d9-03dd53af11dd" providerId="ADAL" clId="{22534C98-E276-4C69-9405-FDD2385771F7}" dt="2022-04-26T16:39:37.600" v="2220" actId="26606"/>
          <ac:spMkLst>
            <pc:docMk/>
            <pc:sldMk cId="1455675957" sldId="267"/>
            <ac:spMk id="2" creationId="{00000000-0000-0000-0000-000000000000}"/>
          </ac:spMkLst>
        </pc:spChg>
        <pc:spChg chg="mod">
          <ac:chgData name="Roberto Basla" userId="3d983346-050d-4a89-98d9-03dd53af11dd" providerId="ADAL" clId="{22534C98-E276-4C69-9405-FDD2385771F7}" dt="2022-04-26T16:39:37.600" v="2220" actId="26606"/>
          <ac:spMkLst>
            <pc:docMk/>
            <pc:sldMk cId="1455675957" sldId="267"/>
            <ac:spMk id="3" creationId="{00000000-0000-0000-0000-000000000000}"/>
          </ac:spMkLst>
        </pc:spChg>
        <pc:spChg chg="add mod">
          <ac:chgData name="Roberto Basla" userId="3d983346-050d-4a89-98d9-03dd53af11dd" providerId="ADAL" clId="{22534C98-E276-4C69-9405-FDD2385771F7}" dt="2022-04-26T16:47:46.090" v="2333" actId="1076"/>
          <ac:spMkLst>
            <pc:docMk/>
            <pc:sldMk cId="1455675957" sldId="267"/>
            <ac:spMk id="4" creationId="{4849D0E9-E88F-4134-B86D-9A3D8E4B8521}"/>
          </ac:spMkLst>
        </pc:spChg>
        <pc:spChg chg="add del">
          <ac:chgData name="Roberto Basla" userId="3d983346-050d-4a89-98d9-03dd53af11dd" providerId="ADAL" clId="{22534C98-E276-4C69-9405-FDD2385771F7}" dt="2022-04-26T16:39:22.010" v="2205" actId="26606"/>
          <ac:spMkLst>
            <pc:docMk/>
            <pc:sldMk cId="1455675957" sldId="267"/>
            <ac:spMk id="6" creationId="{71B2258F-86CA-4D4D-8270-BC05FCDEBFB3}"/>
          </ac:spMkLst>
        </pc:spChg>
        <pc:spChg chg="add del">
          <ac:chgData name="Roberto Basla" userId="3d983346-050d-4a89-98d9-03dd53af11dd" providerId="ADAL" clId="{22534C98-E276-4C69-9405-FDD2385771F7}" dt="2022-04-26T16:39:24.427" v="2208" actId="26606"/>
          <ac:spMkLst>
            <pc:docMk/>
            <pc:sldMk cId="1455675957" sldId="267"/>
            <ac:spMk id="8" creationId="{66B332A4-D438-4773-A77F-5ED49A448D9D}"/>
          </ac:spMkLst>
        </pc:spChg>
        <pc:spChg chg="add del">
          <ac:chgData name="Roberto Basla" userId="3d983346-050d-4a89-98d9-03dd53af11dd" providerId="ADAL" clId="{22534C98-E276-4C69-9405-FDD2385771F7}" dt="2022-04-26T16:39:05.944" v="2202" actId="26606"/>
          <ac:spMkLst>
            <pc:docMk/>
            <pc:sldMk cId="1455675957" sldId="267"/>
            <ac:spMk id="9" creationId="{C1DD1A8A-57D5-4A81-AD04-532B043C5611}"/>
          </ac:spMkLst>
        </pc:spChg>
        <pc:spChg chg="add del">
          <ac:chgData name="Roberto Basla" userId="3d983346-050d-4a89-98d9-03dd53af11dd" providerId="ADAL" clId="{22534C98-E276-4C69-9405-FDD2385771F7}" dt="2022-04-26T16:39:24.427" v="2208" actId="26606"/>
          <ac:spMkLst>
            <pc:docMk/>
            <pc:sldMk cId="1455675957" sldId="267"/>
            <ac:spMk id="10" creationId="{DF9AD32D-FF05-44F4-BD4D-9CEE89B71EB9}"/>
          </ac:spMkLst>
        </pc:spChg>
        <pc:spChg chg="add del">
          <ac:chgData name="Roberto Basla" userId="3d983346-050d-4a89-98d9-03dd53af11dd" providerId="ADAL" clId="{22534C98-E276-4C69-9405-FDD2385771F7}" dt="2022-04-26T16:39:05.944" v="2202" actId="26606"/>
          <ac:spMkLst>
            <pc:docMk/>
            <pc:sldMk cId="1455675957" sldId="267"/>
            <ac:spMk id="11" creationId="{007891EC-4501-44ED-A8C8-B11B6DB767AB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12" creationId="{84617302-4B0D-4351-A6BB-6F0930D943AC}"/>
          </ac:spMkLst>
        </pc:spChg>
        <pc:spChg chg="add del">
          <ac:chgData name="Roberto Basla" userId="3d983346-050d-4a89-98d9-03dd53af11dd" providerId="ADAL" clId="{22534C98-E276-4C69-9405-FDD2385771F7}" dt="2022-04-26T16:39:25.884" v="2210" actId="26606"/>
          <ac:spMkLst>
            <pc:docMk/>
            <pc:sldMk cId="1455675957" sldId="267"/>
            <ac:spMk id="17" creationId="{787F4F1C-8D3D-4EC1-B72D-A0470A5A08B8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0" creationId="{1849CA57-76BD-4CF2-80BA-D7A46A01B7B1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1" creationId="{88294908-8B00-4F58-BBBA-20F71A40AA9E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2" creationId="{35E9085E-E730-4768-83D4-6CB7E9897153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3" creationId="{4364C879-1404-4203-8E9D-CC5DE0A621A2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4" creationId="{973272FE-A474-4CAE-8CA2-BCC8B476C3F4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5" creationId="{DA2C7802-C2E0-4218-8F89-8DD7CCD2CD1C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6" creationId="{E07981EA-05A6-437C-88D7-B377B92B031D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7" creationId="{A6D7111A-21E5-4EE9-8A78-10E5530F0116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8" creationId="{15E3C750-986E-4769-B1AE-49289FBEE757}"/>
          </ac:spMkLst>
        </pc:spChg>
        <pc:spChg chg="add del">
          <ac:chgData name="Roberto Basla" userId="3d983346-050d-4a89-98d9-03dd53af11dd" providerId="ADAL" clId="{22534C98-E276-4C69-9405-FDD2385771F7}" dt="2022-04-26T16:39:27.195" v="2212" actId="26606"/>
          <ac:spMkLst>
            <pc:docMk/>
            <pc:sldMk cId="1455675957" sldId="267"/>
            <ac:spMk id="29" creationId="{A3969E80-A77B-49FC-9122-D89AFD5EE118}"/>
          </ac:spMkLst>
        </pc:spChg>
        <pc:spChg chg="add del">
          <ac:chgData name="Roberto Basla" userId="3d983346-050d-4a89-98d9-03dd53af11dd" providerId="ADAL" clId="{22534C98-E276-4C69-9405-FDD2385771F7}" dt="2022-04-26T16:39:29.201" v="2214" actId="26606"/>
          <ac:spMkLst>
            <pc:docMk/>
            <pc:sldMk cId="1455675957" sldId="267"/>
            <ac:spMk id="31" creationId="{C7D023E4-8DE1-436E-9847-ED6A4B4B04FD}"/>
          </ac:spMkLst>
        </pc:spChg>
        <pc:spChg chg="add del">
          <ac:chgData name="Roberto Basla" userId="3d983346-050d-4a89-98d9-03dd53af11dd" providerId="ADAL" clId="{22534C98-E276-4C69-9405-FDD2385771F7}" dt="2022-04-26T16:39:31.137" v="2216" actId="26606"/>
          <ac:spMkLst>
            <pc:docMk/>
            <pc:sldMk cId="1455675957" sldId="267"/>
            <ac:spMk id="40" creationId="{934F1179-B481-4F9E-BCA3-AFB972070F83}"/>
          </ac:spMkLst>
        </pc:spChg>
        <pc:spChg chg="add del">
          <ac:chgData name="Roberto Basla" userId="3d983346-050d-4a89-98d9-03dd53af11dd" providerId="ADAL" clId="{22534C98-E276-4C69-9405-FDD2385771F7}" dt="2022-04-26T16:39:31.137" v="2216" actId="26606"/>
          <ac:spMkLst>
            <pc:docMk/>
            <pc:sldMk cId="1455675957" sldId="267"/>
            <ac:spMk id="41" creationId="{827DC2C4-B485-428A-BF4A-472D2967F47F}"/>
          </ac:spMkLst>
        </pc:spChg>
        <pc:spChg chg="add del">
          <ac:chgData name="Roberto Basla" userId="3d983346-050d-4a89-98d9-03dd53af11dd" providerId="ADAL" clId="{22534C98-E276-4C69-9405-FDD2385771F7}" dt="2022-04-26T16:39:31.137" v="2216" actId="26606"/>
          <ac:spMkLst>
            <pc:docMk/>
            <pc:sldMk cId="1455675957" sldId="267"/>
            <ac:spMk id="42" creationId="{EE04B5EB-F158-4507-90DD-BD23620C7CC9}"/>
          </ac:spMkLst>
        </pc:spChg>
        <pc:spChg chg="add del">
          <ac:chgData name="Roberto Basla" userId="3d983346-050d-4a89-98d9-03dd53af11dd" providerId="ADAL" clId="{22534C98-E276-4C69-9405-FDD2385771F7}" dt="2022-04-26T16:39:33.429" v="2218" actId="26606"/>
          <ac:spMkLst>
            <pc:docMk/>
            <pc:sldMk cId="1455675957" sldId="267"/>
            <ac:spMk id="44" creationId="{D8386171-E87D-46AB-8718-4CE2A88748BD}"/>
          </ac:spMkLst>
        </pc:spChg>
        <pc:spChg chg="add del">
          <ac:chgData name="Roberto Basla" userId="3d983346-050d-4a89-98d9-03dd53af11dd" providerId="ADAL" clId="{22534C98-E276-4C69-9405-FDD2385771F7}" dt="2022-04-26T16:39:33.429" v="2218" actId="26606"/>
          <ac:spMkLst>
            <pc:docMk/>
            <pc:sldMk cId="1455675957" sldId="267"/>
            <ac:spMk id="45" creationId="{207CB456-8849-413C-8210-B663779A32E0}"/>
          </ac:spMkLst>
        </pc:spChg>
        <pc:spChg chg="add del">
          <ac:chgData name="Roberto Basla" userId="3d983346-050d-4a89-98d9-03dd53af11dd" providerId="ADAL" clId="{22534C98-E276-4C69-9405-FDD2385771F7}" dt="2022-04-26T16:39:33.429" v="2218" actId="26606"/>
          <ac:spMkLst>
            <pc:docMk/>
            <pc:sldMk cId="1455675957" sldId="267"/>
            <ac:spMk id="46" creationId="{E513936D-D1EB-4E42-A97F-942BA1F3DFA7}"/>
          </ac:spMkLst>
        </pc:spChg>
        <pc:spChg chg="add del">
          <ac:chgData name="Roberto Basla" userId="3d983346-050d-4a89-98d9-03dd53af11dd" providerId="ADAL" clId="{22534C98-E276-4C69-9405-FDD2385771F7}" dt="2022-04-26T16:39:37.600" v="2220" actId="26606"/>
          <ac:spMkLst>
            <pc:docMk/>
            <pc:sldMk cId="1455675957" sldId="267"/>
            <ac:spMk id="49" creationId="{4913D8DA-B72B-46FB-9E5D-656A0EB0A476}"/>
          </ac:spMkLst>
        </pc:spChg>
        <pc:spChg chg="add del">
          <ac:chgData name="Roberto Basla" userId="3d983346-050d-4a89-98d9-03dd53af11dd" providerId="ADAL" clId="{22534C98-E276-4C69-9405-FDD2385771F7}" dt="2022-04-26T16:39:37.600" v="2220" actId="26606"/>
          <ac:spMkLst>
            <pc:docMk/>
            <pc:sldMk cId="1455675957" sldId="267"/>
            <ac:spMk id="50" creationId="{63CDDC8E-3FD0-4545-A664-7661835B4586}"/>
          </ac:spMkLst>
        </pc:spChg>
        <pc:grpChg chg="add del">
          <ac:chgData name="Roberto Basla" userId="3d983346-050d-4a89-98d9-03dd53af11dd" providerId="ADAL" clId="{22534C98-E276-4C69-9405-FDD2385771F7}" dt="2022-04-26T16:39:29.201" v="2214" actId="26606"/>
          <ac:grpSpMkLst>
            <pc:docMk/>
            <pc:sldMk cId="1455675957" sldId="267"/>
            <ac:grpSpMk id="14" creationId="{A47AAF5E-1692-48C9-98FB-6432BF0BC4F7}"/>
          </ac:grpSpMkLst>
        </pc:grpChg>
        <pc:grpChg chg="add del">
          <ac:chgData name="Roberto Basla" userId="3d983346-050d-4a89-98d9-03dd53af11dd" providerId="ADAL" clId="{22534C98-E276-4C69-9405-FDD2385771F7}" dt="2022-04-26T16:39:25.884" v="2210" actId="26606"/>
          <ac:grpSpMkLst>
            <pc:docMk/>
            <pc:sldMk cId="1455675957" sldId="267"/>
            <ac:grpSpMk id="18" creationId="{D1E3DD61-64DB-46AD-B249-E273CD86B051}"/>
          </ac:grpSpMkLst>
        </pc:grpChg>
        <pc:grpChg chg="add del">
          <ac:chgData name="Roberto Basla" userId="3d983346-050d-4a89-98d9-03dd53af11dd" providerId="ADAL" clId="{22534C98-E276-4C69-9405-FDD2385771F7}" dt="2022-04-26T16:39:29.201" v="2214" actId="26606"/>
          <ac:grpSpMkLst>
            <pc:docMk/>
            <pc:sldMk cId="1455675957" sldId="267"/>
            <ac:grpSpMk id="32" creationId="{1FEC590B-3306-47E9-BD67-97F3F76169A4}"/>
          </ac:grpSpMkLst>
        </pc:grpChg>
        <pc:picChg chg="add del">
          <ac:chgData name="Roberto Basla" userId="3d983346-050d-4a89-98d9-03dd53af11dd" providerId="ADAL" clId="{22534C98-E276-4C69-9405-FDD2385771F7}" dt="2022-04-26T16:39:05.944" v="2202" actId="26606"/>
          <ac:picMkLst>
            <pc:docMk/>
            <pc:sldMk cId="1455675957" sldId="267"/>
            <ac:picMk id="5" creationId="{91A0480C-D527-4B2C-DDC3-5E988C556B91}"/>
          </ac:picMkLst>
        </pc:picChg>
        <pc:picChg chg="add del">
          <ac:chgData name="Roberto Basla" userId="3d983346-050d-4a89-98d9-03dd53af11dd" providerId="ADAL" clId="{22534C98-E276-4C69-9405-FDD2385771F7}" dt="2022-04-26T16:39:22.010" v="2205" actId="26606"/>
          <ac:picMkLst>
            <pc:docMk/>
            <pc:sldMk cId="1455675957" sldId="267"/>
            <ac:picMk id="7" creationId="{A6BFFCDA-9303-AFAA-130C-C4D4FA06B666}"/>
          </ac:picMkLst>
        </pc:picChg>
        <pc:picChg chg="add del">
          <ac:chgData name="Roberto Basla" userId="3d983346-050d-4a89-98d9-03dd53af11dd" providerId="ADAL" clId="{22534C98-E276-4C69-9405-FDD2385771F7}" dt="2022-04-26T16:39:37.600" v="2220" actId="26606"/>
          <ac:picMkLst>
            <pc:docMk/>
            <pc:sldMk cId="1455675957" sldId="267"/>
            <ac:picMk id="51" creationId="{5CF33B88-2806-778E-BCC2-DE05C4FAEDBF}"/>
          </ac:picMkLst>
        </pc:picChg>
        <pc:cxnChg chg="add del">
          <ac:chgData name="Roberto Basla" userId="3d983346-050d-4a89-98d9-03dd53af11dd" providerId="ADAL" clId="{22534C98-E276-4C69-9405-FDD2385771F7}" dt="2022-04-26T16:39:33.429" v="2218" actId="26606"/>
          <ac:cxnSpMkLst>
            <pc:docMk/>
            <pc:sldMk cId="1455675957" sldId="267"/>
            <ac:cxnSpMk id="47" creationId="{AFA75EE9-0DE4-4982-A870-290AD61EAAD7}"/>
          </ac:cxnSpMkLst>
        </pc:cxnChg>
      </pc:sldChg>
      <pc:sldMasterChg chg="delSldLayout">
        <pc:chgData name="Roberto Basla" userId="3d983346-050d-4a89-98d9-03dd53af11dd" providerId="ADAL" clId="{22534C98-E276-4C69-9405-FDD2385771F7}" dt="2022-04-26T13:43:50.157" v="54" actId="47"/>
        <pc:sldMasterMkLst>
          <pc:docMk/>
          <pc:sldMasterMk cId="2751649745" sldId="2147483648"/>
        </pc:sldMasterMkLst>
        <pc:sldLayoutChg chg="del">
          <pc:chgData name="Roberto Basla" userId="3d983346-050d-4a89-98d9-03dd53af11dd" providerId="ADAL" clId="{22534C98-E276-4C69-9405-FDD2385771F7}" dt="2022-04-26T13:43:50.157" v="54" actId="47"/>
          <pc:sldLayoutMkLst>
            <pc:docMk/>
            <pc:sldMasterMk cId="2751649745" sldId="2147483648"/>
            <pc:sldLayoutMk cId="3383153986" sldId="2147483660"/>
          </pc:sldLayoutMkLst>
        </pc:sldLayoutChg>
      </pc:sldMasterChg>
    </pc:docChg>
  </pc:docChgLst>
  <pc:docChgLst>
    <pc:chgData name="Marco Balossini" userId="f4f9a3a8-27ac-482e-a947-0bb1f6ae2e04" providerId="ADAL" clId="{8391A0B5-BBE6-49E5-B095-57D3BAF79DA0}"/>
    <pc:docChg chg="undo redo custSel addSld delSld modSld">
      <pc:chgData name="Marco Balossini" userId="f4f9a3a8-27ac-482e-a947-0bb1f6ae2e04" providerId="ADAL" clId="{8391A0B5-BBE6-49E5-B095-57D3BAF79DA0}" dt="2022-04-26T16:47:12.736" v="785" actId="20577"/>
      <pc:docMkLst>
        <pc:docMk/>
      </pc:docMkLst>
      <pc:sldChg chg="modSp mod">
        <pc:chgData name="Marco Balossini" userId="f4f9a3a8-27ac-482e-a947-0bb1f6ae2e04" providerId="ADAL" clId="{8391A0B5-BBE6-49E5-B095-57D3BAF79DA0}" dt="2022-04-26T13:40:29.260" v="31" actId="20577"/>
        <pc:sldMkLst>
          <pc:docMk/>
          <pc:sldMk cId="3633507296" sldId="256"/>
        </pc:sldMkLst>
        <pc:spChg chg="mod">
          <ac:chgData name="Marco Balossini" userId="f4f9a3a8-27ac-482e-a947-0bb1f6ae2e04" providerId="ADAL" clId="{8391A0B5-BBE6-49E5-B095-57D3BAF79DA0}" dt="2022-04-26T13:40:29.260" v="31" actId="20577"/>
          <ac:spMkLst>
            <pc:docMk/>
            <pc:sldMk cId="3633507296" sldId="256"/>
            <ac:spMk id="3" creationId="{556BEB6D-D48A-4EBC-B3FB-28669837A54A}"/>
          </ac:spMkLst>
        </pc:spChg>
      </pc:sldChg>
      <pc:sldChg chg="modSp add del mod">
        <pc:chgData name="Marco Balossini" userId="f4f9a3a8-27ac-482e-a947-0bb1f6ae2e04" providerId="ADAL" clId="{8391A0B5-BBE6-49E5-B095-57D3BAF79DA0}" dt="2022-04-26T13:43:18.060" v="36" actId="2696"/>
        <pc:sldMkLst>
          <pc:docMk/>
          <pc:sldMk cId="3383649683" sldId="257"/>
        </pc:sldMkLst>
        <pc:spChg chg="mod">
          <ac:chgData name="Marco Balossini" userId="f4f9a3a8-27ac-482e-a947-0bb1f6ae2e04" providerId="ADAL" clId="{8391A0B5-BBE6-49E5-B095-57D3BAF79DA0}" dt="2022-04-26T13:42:29.455" v="35" actId="1076"/>
          <ac:spMkLst>
            <pc:docMk/>
            <pc:sldMk cId="3383649683" sldId="257"/>
            <ac:spMk id="4" creationId="{00000000-0000-0000-0000-000000000000}"/>
          </ac:spMkLst>
        </pc:spChg>
      </pc:sldChg>
      <pc:sldChg chg="modSp mod">
        <pc:chgData name="Marco Balossini" userId="f4f9a3a8-27ac-482e-a947-0bb1f6ae2e04" providerId="ADAL" clId="{8391A0B5-BBE6-49E5-B095-57D3BAF79DA0}" dt="2022-04-26T16:44:54.667" v="747" actId="115"/>
        <pc:sldMkLst>
          <pc:docMk/>
          <pc:sldMk cId="1701501580" sldId="259"/>
        </pc:sldMkLst>
        <pc:spChg chg="mod">
          <ac:chgData name="Marco Balossini" userId="f4f9a3a8-27ac-482e-a947-0bb1f6ae2e04" providerId="ADAL" clId="{8391A0B5-BBE6-49E5-B095-57D3BAF79DA0}" dt="2022-04-26T14:01:31.311" v="201" actId="20577"/>
          <ac:spMkLst>
            <pc:docMk/>
            <pc:sldMk cId="1701501580" sldId="259"/>
            <ac:spMk id="3" creationId="{00000000-0000-0000-0000-000000000000}"/>
          </ac:spMkLst>
        </pc:spChg>
        <pc:spChg chg="mod">
          <ac:chgData name="Marco Balossini" userId="f4f9a3a8-27ac-482e-a947-0bb1f6ae2e04" providerId="ADAL" clId="{8391A0B5-BBE6-49E5-B095-57D3BAF79DA0}" dt="2022-04-26T16:44:54.667" v="747" actId="115"/>
          <ac:spMkLst>
            <pc:docMk/>
            <pc:sldMk cId="1701501580" sldId="259"/>
            <ac:spMk id="4" creationId="{64AC2255-9255-41A9-814E-882857E1AF05}"/>
          </ac:spMkLst>
        </pc:spChg>
      </pc:sldChg>
      <pc:sldChg chg="add del">
        <pc:chgData name="Marco Balossini" userId="f4f9a3a8-27ac-482e-a947-0bb1f6ae2e04" providerId="ADAL" clId="{8391A0B5-BBE6-49E5-B095-57D3BAF79DA0}" dt="2022-04-26T13:43:18.060" v="36" actId="2696"/>
        <pc:sldMkLst>
          <pc:docMk/>
          <pc:sldMk cId="1751112552" sldId="261"/>
        </pc:sldMkLst>
      </pc:sldChg>
      <pc:sldChg chg="addSp delSp modSp mod">
        <pc:chgData name="Marco Balossini" userId="f4f9a3a8-27ac-482e-a947-0bb1f6ae2e04" providerId="ADAL" clId="{8391A0B5-BBE6-49E5-B095-57D3BAF79DA0}" dt="2022-04-26T16:43:05.731" v="734" actId="20577"/>
        <pc:sldMkLst>
          <pc:docMk/>
          <pc:sldMk cId="601361560" sldId="262"/>
        </pc:sldMkLst>
        <pc:spChg chg="mod">
          <ac:chgData name="Marco Balossini" userId="f4f9a3a8-27ac-482e-a947-0bb1f6ae2e04" providerId="ADAL" clId="{8391A0B5-BBE6-49E5-B095-57D3BAF79DA0}" dt="2022-04-26T16:43:05.731" v="734" actId="20577"/>
          <ac:spMkLst>
            <pc:docMk/>
            <pc:sldMk cId="601361560" sldId="262"/>
            <ac:spMk id="2" creationId="{F4FF110B-121B-426D-9C4D-904A6CA0AB25}"/>
          </ac:spMkLst>
        </pc:spChg>
        <pc:spChg chg="add del mod">
          <ac:chgData name="Marco Balossini" userId="f4f9a3a8-27ac-482e-a947-0bb1f6ae2e04" providerId="ADAL" clId="{8391A0B5-BBE6-49E5-B095-57D3BAF79DA0}" dt="2022-04-26T13:46:33.983" v="126" actId="478"/>
          <ac:spMkLst>
            <pc:docMk/>
            <pc:sldMk cId="601361560" sldId="262"/>
            <ac:spMk id="3" creationId="{821A9C0F-B9C0-4190-901B-E61F154FA004}"/>
          </ac:spMkLst>
        </pc:spChg>
        <pc:spChg chg="add mod">
          <ac:chgData name="Marco Balossini" userId="f4f9a3a8-27ac-482e-a947-0bb1f6ae2e04" providerId="ADAL" clId="{8391A0B5-BBE6-49E5-B095-57D3BAF79DA0}" dt="2022-04-26T16:42:46.612" v="732" actId="14100"/>
          <ac:spMkLst>
            <pc:docMk/>
            <pc:sldMk cId="601361560" sldId="262"/>
            <ac:spMk id="7" creationId="{A78EA3C3-BA59-4E07-AE54-F2FBF28A1230}"/>
          </ac:spMkLst>
        </pc:spChg>
        <pc:spChg chg="mod">
          <ac:chgData name="Marco Balossini" userId="f4f9a3a8-27ac-482e-a947-0bb1f6ae2e04" providerId="ADAL" clId="{8391A0B5-BBE6-49E5-B095-57D3BAF79DA0}" dt="2022-04-26T13:48:46.670" v="197" actId="20577"/>
          <ac:spMkLst>
            <pc:docMk/>
            <pc:sldMk cId="601361560" sldId="262"/>
            <ac:spMk id="9" creationId="{00000000-0000-0000-0000-000000000000}"/>
          </ac:spMkLst>
        </pc:spChg>
        <pc:spChg chg="mod">
          <ac:chgData name="Marco Balossini" userId="f4f9a3a8-27ac-482e-a947-0bb1f6ae2e04" providerId="ADAL" clId="{8391A0B5-BBE6-49E5-B095-57D3BAF79DA0}" dt="2022-04-26T13:46:09.429" v="111" actId="255"/>
          <ac:spMkLst>
            <pc:docMk/>
            <pc:sldMk cId="601361560" sldId="262"/>
            <ac:spMk id="10" creationId="{00000000-0000-0000-0000-000000000000}"/>
          </ac:spMkLst>
        </pc:spChg>
        <pc:spChg chg="mod">
          <ac:chgData name="Marco Balossini" userId="f4f9a3a8-27ac-482e-a947-0bb1f6ae2e04" providerId="ADAL" clId="{8391A0B5-BBE6-49E5-B095-57D3BAF79DA0}" dt="2022-04-26T13:46:29.727" v="125" actId="1035"/>
          <ac:spMkLst>
            <pc:docMk/>
            <pc:sldMk cId="601361560" sldId="262"/>
            <ac:spMk id="11" creationId="{00000000-0000-0000-0000-000000000000}"/>
          </ac:spMkLst>
        </pc:spChg>
        <pc:spChg chg="del mod">
          <ac:chgData name="Marco Balossini" userId="f4f9a3a8-27ac-482e-a947-0bb1f6ae2e04" providerId="ADAL" clId="{8391A0B5-BBE6-49E5-B095-57D3BAF79DA0}" dt="2022-04-26T13:44:44.682" v="77" actId="478"/>
          <ac:spMkLst>
            <pc:docMk/>
            <pc:sldMk cId="601361560" sldId="262"/>
            <ac:spMk id="12" creationId="{00000000-0000-0000-0000-000000000000}"/>
          </ac:spMkLst>
        </pc:spChg>
        <pc:spChg chg="mod">
          <ac:chgData name="Marco Balossini" userId="f4f9a3a8-27ac-482e-a947-0bb1f6ae2e04" providerId="ADAL" clId="{8391A0B5-BBE6-49E5-B095-57D3BAF79DA0}" dt="2022-04-26T13:46:29.727" v="125" actId="1035"/>
          <ac:spMkLst>
            <pc:docMk/>
            <pc:sldMk cId="601361560" sldId="262"/>
            <ac:spMk id="13" creationId="{00000000-0000-0000-0000-000000000000}"/>
          </ac:spMkLst>
        </pc:spChg>
      </pc:sldChg>
      <pc:sldChg chg="add del">
        <pc:chgData name="Marco Balossini" userId="f4f9a3a8-27ac-482e-a947-0bb1f6ae2e04" providerId="ADAL" clId="{8391A0B5-BBE6-49E5-B095-57D3BAF79DA0}" dt="2022-04-26T13:43:18.060" v="36" actId="2696"/>
        <pc:sldMkLst>
          <pc:docMk/>
          <pc:sldMk cId="2038895731" sldId="262"/>
        </pc:sldMkLst>
      </pc:sldChg>
      <pc:sldChg chg="modSp mod">
        <pc:chgData name="Marco Balossini" userId="f4f9a3a8-27ac-482e-a947-0bb1f6ae2e04" providerId="ADAL" clId="{8391A0B5-BBE6-49E5-B095-57D3BAF79DA0}" dt="2022-04-26T16:38:42.773" v="569" actId="1076"/>
        <pc:sldMkLst>
          <pc:docMk/>
          <pc:sldMk cId="257141275" sldId="263"/>
        </pc:sldMkLst>
        <pc:spChg chg="mod">
          <ac:chgData name="Marco Balossini" userId="f4f9a3a8-27ac-482e-a947-0bb1f6ae2e04" providerId="ADAL" clId="{8391A0B5-BBE6-49E5-B095-57D3BAF79DA0}" dt="2022-04-26T14:02:17.797" v="204" actId="790"/>
          <ac:spMkLst>
            <pc:docMk/>
            <pc:sldMk cId="257141275" sldId="263"/>
            <ac:spMk id="3" creationId="{00000000-0000-0000-0000-000000000000}"/>
          </ac:spMkLst>
        </pc:spChg>
        <pc:spChg chg="mod">
          <ac:chgData name="Marco Balossini" userId="f4f9a3a8-27ac-482e-a947-0bb1f6ae2e04" providerId="ADAL" clId="{8391A0B5-BBE6-49E5-B095-57D3BAF79DA0}" dt="2022-04-26T16:38:24.736" v="568" actId="1076"/>
          <ac:spMkLst>
            <pc:docMk/>
            <pc:sldMk cId="257141275" sldId="263"/>
            <ac:spMk id="4" creationId="{6371DEE6-65D8-49A0-B264-0684B7351C79}"/>
          </ac:spMkLst>
        </pc:spChg>
        <pc:spChg chg="mod">
          <ac:chgData name="Marco Balossini" userId="f4f9a3a8-27ac-482e-a947-0bb1f6ae2e04" providerId="ADAL" clId="{8391A0B5-BBE6-49E5-B095-57D3BAF79DA0}" dt="2022-04-26T16:38:42.773" v="569" actId="1076"/>
          <ac:spMkLst>
            <pc:docMk/>
            <pc:sldMk cId="257141275" sldId="263"/>
            <ac:spMk id="5" creationId="{DA9A6F81-0251-480B-8FA4-094815979A99}"/>
          </ac:spMkLst>
        </pc:spChg>
        <pc:picChg chg="mod">
          <ac:chgData name="Marco Balossini" userId="f4f9a3a8-27ac-482e-a947-0bb1f6ae2e04" providerId="ADAL" clId="{8391A0B5-BBE6-49E5-B095-57D3BAF79DA0}" dt="2022-04-26T16:38:19.396" v="567" actId="1076"/>
          <ac:picMkLst>
            <pc:docMk/>
            <pc:sldMk cId="257141275" sldId="263"/>
            <ac:picMk id="7" creationId="{2B4A6853-172A-4E71-AB61-284C109A2A31}"/>
          </ac:picMkLst>
        </pc:picChg>
        <pc:picChg chg="mod">
          <ac:chgData name="Marco Balossini" userId="f4f9a3a8-27ac-482e-a947-0bb1f6ae2e04" providerId="ADAL" clId="{8391A0B5-BBE6-49E5-B095-57D3BAF79DA0}" dt="2022-04-26T16:38:42.773" v="569" actId="1076"/>
          <ac:picMkLst>
            <pc:docMk/>
            <pc:sldMk cId="257141275" sldId="263"/>
            <ac:picMk id="11" creationId="{1B337130-7F90-4BB0-82F0-CEABC661C75A}"/>
          </ac:picMkLst>
        </pc:picChg>
      </pc:sldChg>
      <pc:sldChg chg="add del">
        <pc:chgData name="Marco Balossini" userId="f4f9a3a8-27ac-482e-a947-0bb1f6ae2e04" providerId="ADAL" clId="{8391A0B5-BBE6-49E5-B095-57D3BAF79DA0}" dt="2022-04-26T13:43:18.060" v="36" actId="2696"/>
        <pc:sldMkLst>
          <pc:docMk/>
          <pc:sldMk cId="2465107779" sldId="263"/>
        </pc:sldMkLst>
      </pc:sldChg>
      <pc:sldChg chg="new del">
        <pc:chgData name="Marco Balossini" userId="f4f9a3a8-27ac-482e-a947-0bb1f6ae2e04" providerId="ADAL" clId="{8391A0B5-BBE6-49E5-B095-57D3BAF79DA0}" dt="2022-04-26T13:52:07.261" v="199" actId="680"/>
        <pc:sldMkLst>
          <pc:docMk/>
          <pc:sldMk cId="990393844" sldId="264"/>
        </pc:sldMkLst>
      </pc:sldChg>
      <pc:sldChg chg="addSp delSp modSp mod">
        <pc:chgData name="Marco Balossini" userId="f4f9a3a8-27ac-482e-a947-0bb1f6ae2e04" providerId="ADAL" clId="{8391A0B5-BBE6-49E5-B095-57D3BAF79DA0}" dt="2022-04-26T16:45:38.400" v="749" actId="20577"/>
        <pc:sldMkLst>
          <pc:docMk/>
          <pc:sldMk cId="2753445889" sldId="264"/>
        </pc:sldMkLst>
        <pc:spChg chg="mod">
          <ac:chgData name="Marco Balossini" userId="f4f9a3a8-27ac-482e-a947-0bb1f6ae2e04" providerId="ADAL" clId="{8391A0B5-BBE6-49E5-B095-57D3BAF79DA0}" dt="2022-04-26T16:45:38.400" v="749" actId="20577"/>
          <ac:spMkLst>
            <pc:docMk/>
            <pc:sldMk cId="2753445889" sldId="264"/>
            <ac:spMk id="3" creationId="{00000000-0000-0000-0000-000000000000}"/>
          </ac:spMkLst>
        </pc:spChg>
        <pc:spChg chg="mod">
          <ac:chgData name="Marco Balossini" userId="f4f9a3a8-27ac-482e-a947-0bb1f6ae2e04" providerId="ADAL" clId="{8391A0B5-BBE6-49E5-B095-57D3BAF79DA0}" dt="2022-04-26T15:09:30.387" v="475" actId="1038"/>
          <ac:spMkLst>
            <pc:docMk/>
            <pc:sldMk cId="2753445889" sldId="264"/>
            <ac:spMk id="7" creationId="{86C6F297-543D-470F-827B-2443CB4998AA}"/>
          </ac:spMkLst>
        </pc:spChg>
        <pc:spChg chg="mod">
          <ac:chgData name="Marco Balossini" userId="f4f9a3a8-27ac-482e-a947-0bb1f6ae2e04" providerId="ADAL" clId="{8391A0B5-BBE6-49E5-B095-57D3BAF79DA0}" dt="2022-04-26T14:46:34.256" v="324" actId="1076"/>
          <ac:spMkLst>
            <pc:docMk/>
            <pc:sldMk cId="2753445889" sldId="264"/>
            <ac:spMk id="8" creationId="{B82ADBB5-4A68-4FD8-AC5A-CCBC60E06B86}"/>
          </ac:spMkLst>
        </pc:spChg>
        <pc:spChg chg="add 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7" creationId="{F7465C3E-2669-4C68-A2FA-CDFD033E7138}"/>
          </ac:spMkLst>
        </pc:spChg>
        <pc:spChg chg="mod">
          <ac:chgData name="Marco Balossini" userId="f4f9a3a8-27ac-482e-a947-0bb1f6ae2e04" providerId="ADAL" clId="{8391A0B5-BBE6-49E5-B095-57D3BAF79DA0}" dt="2022-04-26T14:29:38.855" v="208" actId="14100"/>
          <ac:spMkLst>
            <pc:docMk/>
            <pc:sldMk cId="2753445889" sldId="264"/>
            <ac:spMk id="33" creationId="{0D01C0C6-5E46-44D0-B303-65168A1E6B35}"/>
          </ac:spMkLst>
        </pc:spChg>
        <pc:spChg chg="add 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41" creationId="{2C4A68C9-399E-4CF3-A63C-9C92703CD6FC}"/>
          </ac:spMkLst>
        </pc:spChg>
        <pc:spChg chg="mod ord">
          <ac:chgData name="Marco Balossini" userId="f4f9a3a8-27ac-482e-a947-0bb1f6ae2e04" providerId="ADAL" clId="{8391A0B5-BBE6-49E5-B095-57D3BAF79DA0}" dt="2022-04-26T15:08:13.869" v="466" actId="170"/>
          <ac:spMkLst>
            <pc:docMk/>
            <pc:sldMk cId="2753445889" sldId="264"/>
            <ac:spMk id="49" creationId="{898F9E74-F11D-43BE-A72D-B741C1D4DE2B}"/>
          </ac:spMkLst>
        </pc:spChg>
        <pc:spChg chg="mod">
          <ac:chgData name="Marco Balossini" userId="f4f9a3a8-27ac-482e-a947-0bb1f6ae2e04" providerId="ADAL" clId="{8391A0B5-BBE6-49E5-B095-57D3BAF79DA0}" dt="2022-04-26T14:33:07.258" v="215" actId="1036"/>
          <ac:spMkLst>
            <pc:docMk/>
            <pc:sldMk cId="2753445889" sldId="264"/>
            <ac:spMk id="55" creationId="{20D9C6E9-E29B-430F-92B6-7DF2EF60EB0B}"/>
          </ac:spMkLst>
        </pc:spChg>
        <pc:spChg chg="mod">
          <ac:chgData name="Marco Balossini" userId="f4f9a3a8-27ac-482e-a947-0bb1f6ae2e04" providerId="ADAL" clId="{8391A0B5-BBE6-49E5-B095-57D3BAF79DA0}" dt="2022-04-26T14:38:45.572" v="246" actId="1076"/>
          <ac:spMkLst>
            <pc:docMk/>
            <pc:sldMk cId="2753445889" sldId="264"/>
            <ac:spMk id="65" creationId="{34866EBB-0976-436E-931E-F912F1BA041F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72" creationId="{060D4000-3F1C-479D-A89B-E4EEAF875B4A}"/>
          </ac:spMkLst>
        </pc:spChg>
        <pc:spChg chg="add 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75" creationId="{36FE861A-B742-47FB-AF88-13636161604A}"/>
          </ac:spMkLst>
        </pc:spChg>
        <pc:spChg chg="add del mod">
          <ac:chgData name="Marco Balossini" userId="f4f9a3a8-27ac-482e-a947-0bb1f6ae2e04" providerId="ADAL" clId="{8391A0B5-BBE6-49E5-B095-57D3BAF79DA0}" dt="2022-04-26T15:06:51.640" v="448"/>
          <ac:spMkLst>
            <pc:docMk/>
            <pc:sldMk cId="2753445889" sldId="264"/>
            <ac:spMk id="77" creationId="{6E2D8E83-A3C7-4E65-BA63-714D6B37A23B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80" creationId="{4E1FC4F1-CB61-4B71-8852-1BA1E1BDC3EF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87" creationId="{DFB20C78-8207-4658-AA78-96F2A08FAD60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91" creationId="{74190E1B-E9FC-442F-8033-039173E50AE4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01" creationId="{0FA288EA-752D-4E6F-AF98-BED569E14949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06" creationId="{95E4186E-8528-427D-937A-14919F848E93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07" creationId="{47290F69-0D67-4077-B462-FF4BE903FE24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08" creationId="{39F00106-7D1C-4A3B-8979-8258E0EB1259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09" creationId="{9B165F54-CEB3-4951-90C3-C9D3B79851F4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11" creationId="{07588A4A-CB15-4D7E-AF6D-3B9AE0BB2BD4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12" creationId="{D648D0F0-F9C1-49AD-AFE9-77E2A3B12526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13" creationId="{AD9447F8-60AE-45C4-9309-856C037C367C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14" creationId="{3EE5E18F-9663-4DAF-A6F0-DBE1EA4B32E1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15" creationId="{25435564-CE6B-40CD-9690-AAC96146BDDE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16" creationId="{FBE4BEB9-2C6B-442B-8426-91EAA8841021}"/>
          </ac:spMkLst>
        </pc:spChg>
        <pc:spChg chg="add del mod">
          <ac:chgData name="Marco Balossini" userId="f4f9a3a8-27ac-482e-a947-0bb1f6ae2e04" providerId="ADAL" clId="{8391A0B5-BBE6-49E5-B095-57D3BAF79DA0}" dt="2022-04-26T15:02:25.026" v="380"/>
          <ac:spMkLst>
            <pc:docMk/>
            <pc:sldMk cId="2753445889" sldId="264"/>
            <ac:spMk id="117" creationId="{F2D661B8-6507-4A40-9619-359960D4000E}"/>
          </ac:spMkLst>
        </pc:spChg>
        <pc:spChg chg="add mod ord">
          <ac:chgData name="Marco Balossini" userId="f4f9a3a8-27ac-482e-a947-0bb1f6ae2e04" providerId="ADAL" clId="{8391A0B5-BBE6-49E5-B095-57D3BAF79DA0}" dt="2022-04-26T15:08:13.869" v="466" actId="170"/>
          <ac:spMkLst>
            <pc:docMk/>
            <pc:sldMk cId="2753445889" sldId="264"/>
            <ac:spMk id="127" creationId="{8348CAE1-9256-4257-9351-59ADDD8D951E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28" creationId="{79DAFA46-1E75-4DAF-8D0E-EC1236C93D3F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29" creationId="{27328987-FFA0-4481-A819-19BAD2BE6AC1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54" creationId="{17C2FEF3-F603-41A1-860E-759599F4E5E1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61" creationId="{ED1768B3-EA86-45FB-996E-63F2785A4EBC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72" creationId="{31CE7D50-F356-424E-B2CC-33016215403D}"/>
          </ac:spMkLst>
        </pc:spChg>
        <pc:spChg chg="mod">
          <ac:chgData name="Marco Balossini" userId="f4f9a3a8-27ac-482e-a947-0bb1f6ae2e04" providerId="ADAL" clId="{8391A0B5-BBE6-49E5-B095-57D3BAF79DA0}" dt="2022-04-26T15:17:27.190" v="557" actId="1036"/>
          <ac:spMkLst>
            <pc:docMk/>
            <pc:sldMk cId="2753445889" sldId="264"/>
            <ac:spMk id="174" creationId="{7535E03B-DE6E-4A37-AF1D-FF703164D76C}"/>
          </ac:spMkLst>
        </pc:spChg>
        <pc:spChg chg="mod">
          <ac:chgData name="Marco Balossini" userId="f4f9a3a8-27ac-482e-a947-0bb1f6ae2e04" providerId="ADAL" clId="{8391A0B5-BBE6-49E5-B095-57D3BAF79DA0}" dt="2022-04-26T15:17:28.336" v="561" actId="1036"/>
          <ac:spMkLst>
            <pc:docMk/>
            <pc:sldMk cId="2753445889" sldId="264"/>
            <ac:spMk id="180" creationId="{A6231E42-C247-402D-BEB8-EAE8AEB24A97}"/>
          </ac:spMkLst>
        </pc:spChg>
        <pc:grpChg chg="mod">
          <ac:chgData name="Marco Balossini" userId="f4f9a3a8-27ac-482e-a947-0bb1f6ae2e04" providerId="ADAL" clId="{8391A0B5-BBE6-49E5-B095-57D3BAF79DA0}" dt="2022-04-26T15:17:28.336" v="561" actId="1036"/>
          <ac:grpSpMkLst>
            <pc:docMk/>
            <pc:sldMk cId="2753445889" sldId="264"/>
            <ac:grpSpMk id="27" creationId="{2198092F-B35A-4ED0-B379-A48F5C2B212E}"/>
          </ac:grpSpMkLst>
        </pc:grpChg>
        <pc:grpChg chg="mod">
          <ac:chgData name="Marco Balossini" userId="f4f9a3a8-27ac-482e-a947-0bb1f6ae2e04" providerId="ADAL" clId="{8391A0B5-BBE6-49E5-B095-57D3BAF79DA0}" dt="2022-04-26T15:17:28.336" v="561" actId="1036"/>
          <ac:grpSpMkLst>
            <pc:docMk/>
            <pc:sldMk cId="2753445889" sldId="264"/>
            <ac:grpSpMk id="117" creationId="{C26F1C44-9D78-47FB-AE43-1A31E18BA594}"/>
          </ac:grpSpMkLst>
        </pc:grpChg>
        <pc:cxnChg chg="add mod">
          <ac:chgData name="Marco Balossini" userId="f4f9a3a8-27ac-482e-a947-0bb1f6ae2e04" providerId="ADAL" clId="{8391A0B5-BBE6-49E5-B095-57D3BAF79DA0}" dt="2022-04-26T15:12:10.886" v="487" actId="14100"/>
          <ac:cxnSpMkLst>
            <pc:docMk/>
            <pc:sldMk cId="2753445889" sldId="264"/>
            <ac:cxnSpMk id="12" creationId="{231A8F94-4963-4B8F-AB15-EA185C0DC429}"/>
          </ac:cxnSpMkLst>
        </pc:cxnChg>
        <pc:cxnChg chg="add del mod ord">
          <ac:chgData name="Marco Balossini" userId="f4f9a3a8-27ac-482e-a947-0bb1f6ae2e04" providerId="ADAL" clId="{8391A0B5-BBE6-49E5-B095-57D3BAF79DA0}" dt="2022-04-26T15:17:35.901" v="564" actId="478"/>
          <ac:cxnSpMkLst>
            <pc:docMk/>
            <pc:sldMk cId="2753445889" sldId="264"/>
            <ac:cxnSpMk id="15" creationId="{63B8C0CA-5CFB-44C0-AAA4-CD18374D266A}"/>
          </ac:cxnSpMkLst>
        </pc:cxnChg>
        <pc:cxnChg chg="add mod">
          <ac:chgData name="Marco Balossini" userId="f4f9a3a8-27ac-482e-a947-0bb1f6ae2e04" providerId="ADAL" clId="{8391A0B5-BBE6-49E5-B095-57D3BAF79DA0}" dt="2022-04-26T15:17:31" v="563" actId="13822"/>
          <ac:cxnSpMkLst>
            <pc:docMk/>
            <pc:sldMk cId="2753445889" sldId="264"/>
            <ac:cxnSpMk id="18" creationId="{6E68DBAB-8BD9-4D1A-92C0-D5082B38A96C}"/>
          </ac:cxnSpMkLst>
        </pc:cxnChg>
        <pc:cxnChg chg="mod">
          <ac:chgData name="Marco Balossini" userId="f4f9a3a8-27ac-482e-a947-0bb1f6ae2e04" providerId="ADAL" clId="{8391A0B5-BBE6-49E5-B095-57D3BAF79DA0}" dt="2022-04-26T14:29:38.855" v="208" actId="14100"/>
          <ac:cxnSpMkLst>
            <pc:docMk/>
            <pc:sldMk cId="2753445889" sldId="264"/>
            <ac:cxnSpMk id="35" creationId="{B1D4F2BA-4B2F-483A-BFE9-FD8018636736}"/>
          </ac:cxnSpMkLst>
        </pc:cxnChg>
        <pc:cxnChg chg="mod">
          <ac:chgData name="Marco Balossini" userId="f4f9a3a8-27ac-482e-a947-0bb1f6ae2e04" providerId="ADAL" clId="{8391A0B5-BBE6-49E5-B095-57D3BAF79DA0}" dt="2022-04-26T14:29:53.803" v="209" actId="14100"/>
          <ac:cxnSpMkLst>
            <pc:docMk/>
            <pc:sldMk cId="2753445889" sldId="264"/>
            <ac:cxnSpMk id="43" creationId="{14D622E8-4F59-4C5E-AF11-B0354EDAAA63}"/>
          </ac:cxnSpMkLst>
        </pc:cxnChg>
        <pc:cxnChg chg="add 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48" creationId="{47148EE2-F314-4278-B51F-CE023ADC7D32}"/>
          </ac:cxnSpMkLst>
        </pc:cxnChg>
        <pc:cxnChg chg="del mod">
          <ac:chgData name="Marco Balossini" userId="f4f9a3a8-27ac-482e-a947-0bb1f6ae2e04" providerId="ADAL" clId="{8391A0B5-BBE6-49E5-B095-57D3BAF79DA0}" dt="2022-04-26T15:03:30.978" v="384" actId="478"/>
          <ac:cxnSpMkLst>
            <pc:docMk/>
            <pc:sldMk cId="2753445889" sldId="264"/>
            <ac:cxnSpMk id="50" creationId="{51CC5ECA-1F83-409B-8A92-95DA14A2AC3D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53" creationId="{C860B645-C250-46E3-8137-B84A6326F93F}"/>
          </ac:cxnSpMkLst>
        </pc:cxnChg>
        <pc:cxnChg chg="mod">
          <ac:chgData name="Marco Balossini" userId="f4f9a3a8-27ac-482e-a947-0bb1f6ae2e04" providerId="ADAL" clId="{8391A0B5-BBE6-49E5-B095-57D3BAF79DA0}" dt="2022-04-26T15:05:57.180" v="435" actId="14100"/>
          <ac:cxnSpMkLst>
            <pc:docMk/>
            <pc:sldMk cId="2753445889" sldId="264"/>
            <ac:cxnSpMk id="54" creationId="{F7D4FDBE-8A25-4B65-B71B-13941F4B212C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57" creationId="{EA160CF5-C5D2-4702-933A-4111F04109C1}"/>
          </ac:cxnSpMkLst>
        </pc:cxnChg>
        <pc:cxnChg chg="del mod">
          <ac:chgData name="Marco Balossini" userId="f4f9a3a8-27ac-482e-a947-0bb1f6ae2e04" providerId="ADAL" clId="{8391A0B5-BBE6-49E5-B095-57D3BAF79DA0}" dt="2022-04-26T15:04:40.213" v="395" actId="478"/>
          <ac:cxnSpMkLst>
            <pc:docMk/>
            <pc:sldMk cId="2753445889" sldId="264"/>
            <ac:cxnSpMk id="58" creationId="{7072AA0E-C683-43CC-897E-4D603AD59CAB}"/>
          </ac:cxnSpMkLst>
        </pc:cxnChg>
        <pc:cxnChg chg="mod">
          <ac:chgData name="Marco Balossini" userId="f4f9a3a8-27ac-482e-a947-0bb1f6ae2e04" providerId="ADAL" clId="{8391A0B5-BBE6-49E5-B095-57D3BAF79DA0}" dt="2022-04-26T14:38:45.572" v="246" actId="1076"/>
          <ac:cxnSpMkLst>
            <pc:docMk/>
            <pc:sldMk cId="2753445889" sldId="264"/>
            <ac:cxnSpMk id="67" creationId="{C8D32E54-CB28-4083-B489-15B00C30FD9A}"/>
          </ac:cxnSpMkLst>
        </pc:cxnChg>
        <pc:cxnChg chg="add mod">
          <ac:chgData name="Marco Balossini" userId="f4f9a3a8-27ac-482e-a947-0bb1f6ae2e04" providerId="ADAL" clId="{8391A0B5-BBE6-49E5-B095-57D3BAF79DA0}" dt="2022-04-26T15:08:01.915" v="463" actId="1076"/>
          <ac:cxnSpMkLst>
            <pc:docMk/>
            <pc:sldMk cId="2753445889" sldId="264"/>
            <ac:cxnSpMk id="78" creationId="{2EC3EB27-1599-4521-A4F2-25577934B653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84" creationId="{6D99D19F-0869-4A0C-852F-5B3031B3B076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89" creationId="{2E6CB81F-4539-49B5-98C0-913DFB992AB4}"/>
          </ac:cxnSpMkLst>
        </pc:cxnChg>
        <pc:cxnChg chg="add del mod">
          <ac:chgData name="Marco Balossini" userId="f4f9a3a8-27ac-482e-a947-0bb1f6ae2e04" providerId="ADAL" clId="{8391A0B5-BBE6-49E5-B095-57D3BAF79DA0}" dt="2022-04-26T15:05:46.672" v="433" actId="478"/>
          <ac:cxnSpMkLst>
            <pc:docMk/>
            <pc:sldMk cId="2753445889" sldId="264"/>
            <ac:cxnSpMk id="90" creationId="{D9CDB8AF-6A6C-48DE-94A1-5914AEF04E7F}"/>
          </ac:cxnSpMkLst>
        </pc:cxnChg>
        <pc:cxnChg chg="add mod">
          <ac:chgData name="Marco Balossini" userId="f4f9a3a8-27ac-482e-a947-0bb1f6ae2e04" providerId="ADAL" clId="{8391A0B5-BBE6-49E5-B095-57D3BAF79DA0}" dt="2022-04-26T15:06:44.830" v="446" actId="13822"/>
          <ac:cxnSpMkLst>
            <pc:docMk/>
            <pc:sldMk cId="2753445889" sldId="264"/>
            <ac:cxnSpMk id="95" creationId="{9BBBE4FE-A6BC-4773-AFC9-46AE33D9159F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96" creationId="{08946BC8-D750-4B64-BC7B-0761DB6E62C2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03" creationId="{9EA28591-C607-4D3D-A8D2-112EB7927848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24" creationId="{6D27BFE4-F970-4F2E-93B0-9015E1218F39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26" creationId="{F8422F46-4E32-44D7-A088-B34225C0E3CC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31" creationId="{3BA39B3D-F5BF-4182-BED4-D6ACA1F49A7E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39" creationId="{F15BA3C8-FC40-410A-AE56-FAC7D0F07D05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43" creationId="{D5580CB9-4262-4C29-81B0-EF1E425FAA7D}"/>
          </ac:cxnSpMkLst>
        </pc:cxnChg>
        <pc:cxnChg chg="mod">
          <ac:chgData name="Marco Balossini" userId="f4f9a3a8-27ac-482e-a947-0bb1f6ae2e04" providerId="ADAL" clId="{8391A0B5-BBE6-49E5-B095-57D3BAF79DA0}" dt="2022-04-26T14:56:17.051" v="368" actId="14100"/>
          <ac:cxnSpMkLst>
            <pc:docMk/>
            <pc:sldMk cId="2753445889" sldId="264"/>
            <ac:cxnSpMk id="145" creationId="{B78F90A2-55D7-4E4F-A91C-485093DAF5E5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49" creationId="{C5834184-3929-4BDF-A3D5-B05C213E9708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56" creationId="{3C4B14D6-4721-4E22-97F4-DD38792AD856}"/>
          </ac:cxnSpMkLst>
        </pc:cxnChg>
        <pc:cxnChg chg="mod">
          <ac:chgData name="Marco Balossini" userId="f4f9a3a8-27ac-482e-a947-0bb1f6ae2e04" providerId="ADAL" clId="{8391A0B5-BBE6-49E5-B095-57D3BAF79DA0}" dt="2022-04-26T14:50:25.392" v="333" actId="1037"/>
          <ac:cxnSpMkLst>
            <pc:docMk/>
            <pc:sldMk cId="2753445889" sldId="264"/>
            <ac:cxnSpMk id="158" creationId="{863847FC-9575-43B2-9FD0-C159C61F58C6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60" creationId="{69558E9C-0FC9-4D07-B8F0-EBD498A121E4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70" creationId="{9EE3E671-723D-4F90-BB05-BEAF7A663501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76" creationId="{E9364B92-EDB3-4E8B-B045-763208FAB1D4}"/>
          </ac:cxnSpMkLst>
        </pc:cxnChg>
        <pc:cxnChg chg="mod">
          <ac:chgData name="Marco Balossini" userId="f4f9a3a8-27ac-482e-a947-0bb1f6ae2e04" providerId="ADAL" clId="{8391A0B5-BBE6-49E5-B095-57D3BAF79DA0}" dt="2022-04-26T15:17:28.336" v="561" actId="1036"/>
          <ac:cxnSpMkLst>
            <pc:docMk/>
            <pc:sldMk cId="2753445889" sldId="264"/>
            <ac:cxnSpMk id="179" creationId="{B2D0CC2B-3661-47E5-9FFF-DE46E9CE9F24}"/>
          </ac:cxnSpMkLst>
        </pc:cxnChg>
      </pc:sldChg>
      <pc:sldChg chg="delSp modSp mod">
        <pc:chgData name="Marco Balossini" userId="f4f9a3a8-27ac-482e-a947-0bb1f6ae2e04" providerId="ADAL" clId="{8391A0B5-BBE6-49E5-B095-57D3BAF79DA0}" dt="2022-04-26T16:45:43.191" v="751" actId="20577"/>
        <pc:sldMkLst>
          <pc:docMk/>
          <pc:sldMk cId="2987830326" sldId="265"/>
        </pc:sldMkLst>
        <pc:spChg chg="mod">
          <ac:chgData name="Marco Balossini" userId="f4f9a3a8-27ac-482e-a947-0bb1f6ae2e04" providerId="ADAL" clId="{8391A0B5-BBE6-49E5-B095-57D3BAF79DA0}" dt="2022-04-26T16:45:43.191" v="751" actId="20577"/>
          <ac:spMkLst>
            <pc:docMk/>
            <pc:sldMk cId="2987830326" sldId="265"/>
            <ac:spMk id="3" creationId="{00000000-0000-0000-0000-000000000000}"/>
          </ac:spMkLst>
        </pc:spChg>
        <pc:spChg chg="del">
          <ac:chgData name="Marco Balossini" userId="f4f9a3a8-27ac-482e-a947-0bb1f6ae2e04" providerId="ADAL" clId="{8391A0B5-BBE6-49E5-B095-57D3BAF79DA0}" dt="2022-04-26T14:09:10.890" v="206" actId="478"/>
          <ac:spMkLst>
            <pc:docMk/>
            <pc:sldMk cId="2987830326" sldId="265"/>
            <ac:spMk id="4" creationId="{0185B49E-0121-4827-AC36-16B195A53D5E}"/>
          </ac:spMkLst>
        </pc:spChg>
        <pc:spChg chg="mod">
          <ac:chgData name="Marco Balossini" userId="f4f9a3a8-27ac-482e-a947-0bb1f6ae2e04" providerId="ADAL" clId="{8391A0B5-BBE6-49E5-B095-57D3BAF79DA0}" dt="2022-04-26T15:54:39.201" v="565" actId="1076"/>
          <ac:spMkLst>
            <pc:docMk/>
            <pc:sldMk cId="2987830326" sldId="265"/>
            <ac:spMk id="9" creationId="{C668B22B-36C6-4136-BEBC-2762D1204EC2}"/>
          </ac:spMkLst>
        </pc:spChg>
        <pc:spChg chg="mod">
          <ac:chgData name="Marco Balossini" userId="f4f9a3a8-27ac-482e-a947-0bb1f6ae2e04" providerId="ADAL" clId="{8391A0B5-BBE6-49E5-B095-57D3BAF79DA0}" dt="2022-04-26T15:54:50.236" v="566" actId="1076"/>
          <ac:spMkLst>
            <pc:docMk/>
            <pc:sldMk cId="2987830326" sldId="265"/>
            <ac:spMk id="60" creationId="{672276E8-CF0B-4C8F-9B14-155DEE112F60}"/>
          </ac:spMkLst>
        </pc:spChg>
      </pc:sldChg>
      <pc:sldChg chg="modSp mod">
        <pc:chgData name="Marco Balossini" userId="f4f9a3a8-27ac-482e-a947-0bb1f6ae2e04" providerId="ADAL" clId="{8391A0B5-BBE6-49E5-B095-57D3BAF79DA0}" dt="2022-04-26T16:38:53.631" v="574" actId="1037"/>
        <pc:sldMkLst>
          <pc:docMk/>
          <pc:sldMk cId="3863034666" sldId="266"/>
        </pc:sldMkLst>
        <pc:picChg chg="mod">
          <ac:chgData name="Marco Balossini" userId="f4f9a3a8-27ac-482e-a947-0bb1f6ae2e04" providerId="ADAL" clId="{8391A0B5-BBE6-49E5-B095-57D3BAF79DA0}" dt="2022-04-26T16:38:53.631" v="574" actId="1037"/>
          <ac:picMkLst>
            <pc:docMk/>
            <pc:sldMk cId="3863034666" sldId="266"/>
            <ac:picMk id="12" creationId="{D5CE4DFE-F663-41AA-91EA-C39A3C3F6966}"/>
          </ac:picMkLst>
        </pc:picChg>
      </pc:sldChg>
      <pc:sldChg chg="modSp mod">
        <pc:chgData name="Marco Balossini" userId="f4f9a3a8-27ac-482e-a947-0bb1f6ae2e04" providerId="ADAL" clId="{8391A0B5-BBE6-49E5-B095-57D3BAF79DA0}" dt="2022-04-26T16:47:12.736" v="785" actId="20577"/>
        <pc:sldMkLst>
          <pc:docMk/>
          <pc:sldMk cId="1455675957" sldId="267"/>
        </pc:sldMkLst>
        <pc:spChg chg="mod">
          <ac:chgData name="Marco Balossini" userId="f4f9a3a8-27ac-482e-a947-0bb1f6ae2e04" providerId="ADAL" clId="{8391A0B5-BBE6-49E5-B095-57D3BAF79DA0}" dt="2022-04-26T16:47:12.736" v="785" actId="20577"/>
          <ac:spMkLst>
            <pc:docMk/>
            <pc:sldMk cId="1455675957" sldId="267"/>
            <ac:spMk id="4" creationId="{4849D0E9-E88F-4134-B86D-9A3D8E4B8521}"/>
          </ac:spMkLst>
        </pc:spChg>
      </pc:sldChg>
      <pc:sldMasterChg chg="delSldLayout">
        <pc:chgData name="Marco Balossini" userId="f4f9a3a8-27ac-482e-a947-0bb1f6ae2e04" providerId="ADAL" clId="{8391A0B5-BBE6-49E5-B095-57D3BAF79DA0}" dt="2022-04-26T13:43:18.060" v="36" actId="2696"/>
        <pc:sldMasterMkLst>
          <pc:docMk/>
          <pc:sldMasterMk cId="2751649745" sldId="2147483648"/>
        </pc:sldMasterMkLst>
        <pc:sldLayoutChg chg="del">
          <pc:chgData name="Marco Balossini" userId="f4f9a3a8-27ac-482e-a947-0bb1f6ae2e04" providerId="ADAL" clId="{8391A0B5-BBE6-49E5-B095-57D3BAF79DA0}" dt="2022-04-26T13:43:18.060" v="36" actId="2696"/>
          <pc:sldLayoutMkLst>
            <pc:docMk/>
            <pc:sldMasterMk cId="2751649745" sldId="2147483648"/>
            <pc:sldLayoutMk cId="338315398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3C1D-2582-4D87-930F-040ADC1EE58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5E5B-97C9-4503-AB0E-642DFCF6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E5B-97C9-4503-AB0E-642DFCF64A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E5B-97C9-4503-AB0E-642DFCF64A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79C-8F63-45E6-AE5B-064C1B7D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BBF93-5B67-49BD-B799-48EA52F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A052-2E75-4CD1-868A-E56B3F64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B589-D58A-49DF-B41B-0E184FD4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E8F5-9126-4A37-94A8-2862D278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8E1D-79C4-4D4B-A707-9968F2EE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79AB-16BB-4402-8B24-3266E701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0A15-06D2-4A35-8F8E-75BE4946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D1DAF-DA74-47C1-87EC-4C3196FF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E112-8FAC-4C6D-87FF-ADB4E510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5F70A-E97A-47A4-80CE-575011695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9430D-C9E2-480A-AD5F-9E557D71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F951-B842-44AB-8461-2F18E69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62C7-12EE-45AB-BB8B-841A5163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BF48-91C0-4F12-8625-4FA926F1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Thesis Title</a:t>
            </a:r>
            <a:endParaRPr lang="it-IT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Supervisor</a:t>
            </a:r>
            <a:endParaRPr lang="it-IT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Co-Supervisor</a:t>
            </a:r>
            <a:endParaRPr lang="it-IT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Candidate</a:t>
            </a:r>
            <a:endParaRPr lang="it-IT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Academic Year</a:t>
            </a:r>
            <a:endParaRPr lang="it-IT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155575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1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B013-DCBF-4A11-851C-190662AF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4813-369D-4533-8748-38C62612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EA4-A690-43F5-85E4-98DEAFA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91E8-72DC-4307-946C-3CAF1DDC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EED0-581F-4E21-BA8C-B98F1624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EEAB-605A-497D-B39B-F91375F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DDE3D-1932-4682-835D-7DE1DD56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E5C2-F969-4549-9CAC-CF5268D2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666B-1B35-4E81-8E7F-C6EDC5EF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8CCD-C165-4419-B3BF-22235083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8E1E-E657-4418-BACA-B4F90207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CB81-597B-44DC-BDA5-3F25C7803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F177-EE76-4719-9796-9D2DA233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CE9C-8102-4523-88E5-BC00A629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E181-C609-4DE4-BF19-FB0809A3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DD535-694E-48D3-A197-F1E549D9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C62-DC82-498D-9F15-4185ADD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B60B-933C-4324-9037-8DE23A99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F2A2-2DE9-4B10-AA87-22A6D74E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E7358-34CC-4961-A4CF-528DCE07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537AC-64C2-43D8-B4C1-5C2BB4674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50D7-65BD-40C0-B0A4-7DBBC200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FED17-6EA6-46B5-88F1-CE87F12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00726-48E8-4FFC-8B20-1EDF6A00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ADE0-E903-4894-B6A1-F8BD155E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ADCAF-4F95-4663-A090-1215309E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73085-13E0-4565-85E6-BAA09390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A51D-6B90-4F6D-A01B-E750A604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872D3-FD8F-4278-9FAE-8D96980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BCA18-8270-40FE-BE1F-82665F5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1BF01-3968-4369-9A2D-C1830E1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14D0-6E25-4F2E-B6B9-02578C80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8EF7-B36A-45C5-B8F3-06D1A989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DC1E7-5E15-448B-922A-DFA3EB4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A68E-7430-4732-BFA3-35359583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3A5A2-DE36-4E7C-9046-C44495B3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D8657-9337-4AAA-B5F2-75738C4E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D8C-2213-4376-97E4-DE840273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0EAA4-D20F-40BC-B3A2-62FFADD24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D3EB0-DC73-478E-AD85-9E92C75C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BD6C-4938-4BE5-AE9D-8785C048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01A7-9709-4872-8B33-67C5FF4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E931-CA9B-4DC6-832A-AF8A596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7AB0B-61E6-47C3-B9D0-19D5E157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C8D62-093B-42F3-9C2B-B8AA5E5B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E9F9-4E55-417D-AB8E-D7C8A132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8BCF-5A2A-4719-AAD2-C87C62CDF41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FAF9-2CB1-4012-9305-3E41C4E0D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81CA-5281-4913-B7E6-3B65BDD82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59C7-D88C-4A83-BDB7-3F4E13E6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445288"/>
            <a:ext cx="10515600" cy="1325563"/>
          </a:xfrm>
        </p:spPr>
        <p:txBody>
          <a:bodyPr/>
          <a:lstStyle/>
          <a:p>
            <a:r>
              <a:rPr lang="en-US"/>
              <a:t>Raft Consensus Algorithm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/>
              <a:t>Marco Balossini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93353" y="5750606"/>
            <a:ext cx="3527854" cy="319859"/>
          </a:xfrm>
        </p:spPr>
        <p:txBody>
          <a:bodyPr/>
          <a:lstStyle/>
          <a:p>
            <a:r>
              <a:rPr lang="it-IT"/>
              <a:t>Roberto </a:t>
            </a:r>
            <a:r>
              <a:rPr lang="it-IT" err="1"/>
              <a:t>Basla</a:t>
            </a:r>
            <a:endParaRPr lang="it-IT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305798" y="5750606"/>
            <a:ext cx="3527854" cy="319859"/>
          </a:xfrm>
        </p:spPr>
        <p:txBody>
          <a:bodyPr/>
          <a:lstStyle/>
          <a:p>
            <a:r>
              <a:rPr lang="it-IT"/>
              <a:t>A. Y. 2021/2022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F110B-121B-426D-9C4D-904A6CA0AB25}"/>
              </a:ext>
            </a:extLst>
          </p:cNvPr>
          <p:cNvSpPr/>
          <p:nvPr/>
        </p:nvSpPr>
        <p:spPr>
          <a:xfrm>
            <a:off x="3503295" y="3349908"/>
            <a:ext cx="5185410" cy="717473"/>
          </a:xfrm>
          <a:prstGeom prst="rect">
            <a:avLst/>
          </a:prstGeom>
          <a:noFill/>
          <a:ln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Distributed Systems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EA3C3-BA59-4E07-AE54-F2FBF28A1230}"/>
              </a:ext>
            </a:extLst>
          </p:cNvPr>
          <p:cNvSpPr/>
          <p:nvPr/>
        </p:nvSpPr>
        <p:spPr>
          <a:xfrm>
            <a:off x="4425950" y="6217920"/>
            <a:ext cx="3340100" cy="567267"/>
          </a:xfrm>
          <a:prstGeom prst="rect">
            <a:avLst/>
          </a:prstGeom>
          <a:solidFill>
            <a:srgbClr val="213652"/>
          </a:solidFill>
          <a:ln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Raft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C2255-9255-41A9-814E-882857E1AF05}"/>
              </a:ext>
            </a:extLst>
          </p:cNvPr>
          <p:cNvSpPr txBox="1"/>
          <p:nvPr/>
        </p:nvSpPr>
        <p:spPr>
          <a:xfrm>
            <a:off x="226453" y="1967823"/>
            <a:ext cx="11739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Raft is a consensus algorithm for managing a replicated log with the primary goal of understandability.</a:t>
            </a:r>
          </a:p>
          <a:p>
            <a:endParaRPr lang="en-US">
              <a:latin typeface="+mj-lt"/>
            </a:endParaRPr>
          </a:p>
          <a:p>
            <a:r>
              <a:rPr lang="en-US"/>
              <a:t>Raft implements consensus by first electing a distinguished leader, then </a:t>
            </a:r>
            <a:r>
              <a:rPr lang="en-US" u="sng"/>
              <a:t>giving the leader complete responsibility for managing the replicated log</a:t>
            </a:r>
            <a:r>
              <a:rPr lang="en-US"/>
              <a:t>; the leader accepts log entries from clients, replicates them on other servers, and tells servers when it is safe to apply log entries to their state machines.</a:t>
            </a:r>
            <a:endParaRPr lang="en-US">
              <a:latin typeface="+mj-lt"/>
            </a:endParaRPr>
          </a:p>
          <a:p>
            <a:r>
              <a:rPr lang="en-US"/>
              <a:t>Given the leader approach, Raft decomposes the consensus problem into three relatively independent subproblems: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Leader election</a:t>
            </a:r>
            <a:r>
              <a:rPr lang="en-US"/>
              <a:t>: a new leader must be chosen when an existing leader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Log replication</a:t>
            </a:r>
            <a:r>
              <a:rPr lang="en-US"/>
              <a:t>: the leader must accept log entries</a:t>
            </a:r>
            <a:r>
              <a:rPr lang="en-US">
                <a:latin typeface="+mj-lt"/>
              </a:rPr>
              <a:t> </a:t>
            </a:r>
            <a:r>
              <a:rPr lang="en-US"/>
              <a:t>from clients and replicate them across the cluster, forcing the other logs to agree with its 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Safety</a:t>
            </a:r>
            <a:r>
              <a:rPr lang="en-US"/>
              <a:t>: if any server has applied a particular log entry to its state machine, then no other server may apply a different command for the same log index.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82" y="132181"/>
            <a:ext cx="6971271" cy="543697"/>
          </a:xfrm>
        </p:spPr>
        <p:txBody>
          <a:bodyPr/>
          <a:lstStyle/>
          <a:p>
            <a:r>
              <a:rPr lang="it-IT"/>
              <a:t>Project </a:t>
            </a:r>
            <a:r>
              <a:rPr lang="en-US"/>
              <a:t>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DEE6-65D8-49A0-B264-0684B7351C79}"/>
              </a:ext>
            </a:extLst>
          </p:cNvPr>
          <p:cNvSpPr txBox="1"/>
          <p:nvPr/>
        </p:nvSpPr>
        <p:spPr>
          <a:xfrm>
            <a:off x="316472" y="1231872"/>
            <a:ext cx="173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A6F81-0251-480B-8FA4-094815979A99}"/>
              </a:ext>
            </a:extLst>
          </p:cNvPr>
          <p:cNvSpPr txBox="1"/>
          <p:nvPr/>
        </p:nvSpPr>
        <p:spPr>
          <a:xfrm>
            <a:off x="8538694" y="1793460"/>
            <a:ext cx="184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 structure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4A6853-172A-4E71-AB61-284C109A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2" y="1601204"/>
            <a:ext cx="7424751" cy="4385257"/>
          </a:xfrm>
          <a:prstGeom prst="rect">
            <a:avLst/>
          </a:prstGeom>
        </p:spPr>
      </p:pic>
      <p:pic>
        <p:nvPicPr>
          <p:cNvPr id="11" name="Picture 10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B337130-7F90-4BB0-82F0-CEABC661C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984" y="2248650"/>
            <a:ext cx="3268544" cy="32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82" y="132181"/>
            <a:ext cx="6971271" cy="543697"/>
          </a:xfrm>
        </p:spPr>
        <p:txBody>
          <a:bodyPr/>
          <a:lstStyle/>
          <a:p>
            <a:r>
              <a:rPr lang="en-US"/>
              <a:t>Server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10235-2DE8-49BB-8F03-C9BCF573243E}"/>
              </a:ext>
            </a:extLst>
          </p:cNvPr>
          <p:cNvSpPr/>
          <p:nvPr/>
        </p:nvSpPr>
        <p:spPr>
          <a:xfrm>
            <a:off x="1765299" y="1473196"/>
            <a:ext cx="999066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FBAB7-0D31-4A2E-AB78-2744842106E1}"/>
              </a:ext>
            </a:extLst>
          </p:cNvPr>
          <p:cNvSpPr/>
          <p:nvPr/>
        </p:nvSpPr>
        <p:spPr>
          <a:xfrm>
            <a:off x="1765300" y="1905000"/>
            <a:ext cx="1998133" cy="35094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RMI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6F297-543D-470F-827B-2443CB4998AA}"/>
              </a:ext>
            </a:extLst>
          </p:cNvPr>
          <p:cNvSpPr/>
          <p:nvPr/>
        </p:nvSpPr>
        <p:spPr>
          <a:xfrm>
            <a:off x="3763433" y="1904999"/>
            <a:ext cx="1998133" cy="3509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Main loop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ADBB5-4A68-4FD8-AC5A-CCBC60E06B86}"/>
              </a:ext>
            </a:extLst>
          </p:cNvPr>
          <p:cNvSpPr/>
          <p:nvPr/>
        </p:nvSpPr>
        <p:spPr>
          <a:xfrm>
            <a:off x="5761566" y="1904998"/>
            <a:ext cx="1998133" cy="3509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Timer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FD74F-E174-4410-A0BE-020260519B4A}"/>
              </a:ext>
            </a:extLst>
          </p:cNvPr>
          <p:cNvSpPr/>
          <p:nvPr/>
        </p:nvSpPr>
        <p:spPr>
          <a:xfrm>
            <a:off x="7763782" y="1904998"/>
            <a:ext cx="1998133" cy="35094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Election 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F2F8E-012E-4551-8B82-66E97E2FEC7C}"/>
              </a:ext>
            </a:extLst>
          </p:cNvPr>
          <p:cNvSpPr/>
          <p:nvPr/>
        </p:nvSpPr>
        <p:spPr>
          <a:xfrm>
            <a:off x="9761915" y="1904996"/>
            <a:ext cx="1998133" cy="35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Keepalive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4E387A-25F7-4606-BA91-27C75BA08B6F}"/>
              </a:ext>
            </a:extLst>
          </p:cNvPr>
          <p:cNvSpPr/>
          <p:nvPr/>
        </p:nvSpPr>
        <p:spPr>
          <a:xfrm>
            <a:off x="148167" y="1473196"/>
            <a:ext cx="977900" cy="3941234"/>
          </a:xfrm>
          <a:prstGeom prst="rect">
            <a:avLst/>
          </a:prstGeom>
          <a:solidFill>
            <a:srgbClr val="3151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Server 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3B1792-75CF-46C6-A3CF-ACA278BBC02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77247" y="1929489"/>
            <a:ext cx="1719639" cy="533404"/>
          </a:xfrm>
          <a:prstGeom prst="bentConnector3">
            <a:avLst>
              <a:gd name="adj1" fmla="val -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B3D5AF-B7FC-4AF3-B5C1-5A7B19B6A3C5}"/>
              </a:ext>
            </a:extLst>
          </p:cNvPr>
          <p:cNvSpPr txBox="1"/>
          <p:nvPr/>
        </p:nvSpPr>
        <p:spPr>
          <a:xfrm>
            <a:off x="1071029" y="2053298"/>
            <a:ext cx="7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Request/</a:t>
            </a:r>
          </a:p>
          <a:p>
            <a:pPr algn="ctr"/>
            <a:r>
              <a:rPr lang="en-US" sz="1200"/>
              <a:t>Result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D86E8D-7E0C-4D05-B5EE-4BDF9153354A}"/>
              </a:ext>
            </a:extLst>
          </p:cNvPr>
          <p:cNvSpPr/>
          <p:nvPr/>
        </p:nvSpPr>
        <p:spPr>
          <a:xfrm>
            <a:off x="2296886" y="2261507"/>
            <a:ext cx="914400" cy="402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Enqueue message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57F639-3158-499E-9F16-EECF8253468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211286" y="1711779"/>
            <a:ext cx="299357" cy="7511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981071-7296-4E8A-AAEE-261F94BA8AFA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446591" y="1794936"/>
            <a:ext cx="438153" cy="21768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33B9B4-9AEF-4845-9AEF-C890EC2404A2}"/>
              </a:ext>
            </a:extLst>
          </p:cNvPr>
          <p:cNvSpPr txBox="1"/>
          <p:nvPr/>
        </p:nvSpPr>
        <p:spPr>
          <a:xfrm>
            <a:off x="1110786" y="2865665"/>
            <a:ext cx="643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ACK(id)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A90AFD-205E-47F4-832A-EC80E7C2DC4E}"/>
              </a:ext>
            </a:extLst>
          </p:cNvPr>
          <p:cNvCxnSpPr/>
          <p:nvPr/>
        </p:nvCxnSpPr>
        <p:spPr>
          <a:xfrm>
            <a:off x="577247" y="2462893"/>
            <a:ext cx="0" cy="6395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1C0C6-5E46-44D0-B303-65168A1E6B35}"/>
              </a:ext>
            </a:extLst>
          </p:cNvPr>
          <p:cNvSpPr/>
          <p:nvPr/>
        </p:nvSpPr>
        <p:spPr>
          <a:xfrm>
            <a:off x="4305959" y="3057044"/>
            <a:ext cx="914400" cy="402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Read from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1D4F2BA-4B2F-483A-BFE9-FD80186367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4335" y="2197960"/>
            <a:ext cx="1424342" cy="451978"/>
          </a:xfrm>
          <a:prstGeom prst="bentConnector3">
            <a:avLst>
              <a:gd name="adj1" fmla="val 1003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129E908-3B8C-4527-A795-3A17B42BDD9D}"/>
              </a:ext>
            </a:extLst>
          </p:cNvPr>
          <p:cNvSpPr/>
          <p:nvPr/>
        </p:nvSpPr>
        <p:spPr>
          <a:xfrm>
            <a:off x="4305299" y="3736815"/>
            <a:ext cx="914400" cy="402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Execute command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D622E8-4F59-4C5E-AF11-B0354EDAAA63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4762499" y="3459816"/>
            <a:ext cx="660" cy="27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D4FDBE-8A25-4B65-B71B-13941F4B212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577247" y="4645870"/>
            <a:ext cx="3253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D9C6E9-E29B-430F-92B6-7DF2EF60EB0B}"/>
              </a:ext>
            </a:extLst>
          </p:cNvPr>
          <p:cNvSpPr txBox="1"/>
          <p:nvPr/>
        </p:nvSpPr>
        <p:spPr>
          <a:xfrm>
            <a:off x="1069073" y="4392782"/>
            <a:ext cx="77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Result(id)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F9E74-F11D-43BE-A72D-B741C1D4DE2B}"/>
              </a:ext>
            </a:extLst>
          </p:cNvPr>
          <p:cNvSpPr/>
          <p:nvPr/>
        </p:nvSpPr>
        <p:spPr>
          <a:xfrm>
            <a:off x="3830324" y="4444484"/>
            <a:ext cx="914400" cy="402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Respond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866EBB-0976-436E-931E-F912F1BA041F}"/>
              </a:ext>
            </a:extLst>
          </p:cNvPr>
          <p:cNvSpPr/>
          <p:nvPr/>
        </p:nvSpPr>
        <p:spPr>
          <a:xfrm>
            <a:off x="4236315" y="2282100"/>
            <a:ext cx="1053687" cy="3701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/>
              <a:t>Server 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32E54-CB28-4083-B489-15B00C30FD9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761840" y="2664279"/>
            <a:ext cx="1319" cy="392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E1FC4F1-CB61-4B71-8852-1BA1E1BDC3EF}"/>
              </a:ext>
            </a:extLst>
          </p:cNvPr>
          <p:cNvSpPr/>
          <p:nvPr/>
        </p:nvSpPr>
        <p:spPr>
          <a:xfrm>
            <a:off x="6331018" y="2571118"/>
            <a:ext cx="914400" cy="402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Start timeout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D99D19F-0869-4A0C-852F-5B3031B3B076}"/>
              </a:ext>
            </a:extLst>
          </p:cNvPr>
          <p:cNvCxnSpPr>
            <a:cxnSpLocks/>
            <a:stCxn id="17" idx="3"/>
            <a:endCxn id="80" idx="3"/>
          </p:cNvCxnSpPr>
          <p:nvPr/>
        </p:nvCxnSpPr>
        <p:spPr>
          <a:xfrm flipV="1">
            <a:off x="7245415" y="2772504"/>
            <a:ext cx="3" cy="616534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E6CB81F-4539-49B5-98C0-913DFB992AB4}"/>
              </a:ext>
            </a:extLst>
          </p:cNvPr>
          <p:cNvCxnSpPr>
            <a:cxnSpLocks/>
            <a:stCxn id="80" idx="2"/>
            <a:endCxn id="17" idx="0"/>
          </p:cNvCxnSpPr>
          <p:nvPr/>
        </p:nvCxnSpPr>
        <p:spPr>
          <a:xfrm flipH="1">
            <a:off x="6788217" y="2973890"/>
            <a:ext cx="1" cy="221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4190E1B-E9FC-442F-8033-039173E50AE4}"/>
              </a:ext>
            </a:extLst>
          </p:cNvPr>
          <p:cNvSpPr/>
          <p:nvPr/>
        </p:nvSpPr>
        <p:spPr>
          <a:xfrm>
            <a:off x="6331018" y="3817123"/>
            <a:ext cx="914400" cy="402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Emit state change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8946BC8-D750-4B64-BC7B-0761DB6E62C2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7245418" y="1738065"/>
            <a:ext cx="377733" cy="22804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FA288EA-752D-4E6F-AF98-BED569E14949}"/>
              </a:ext>
            </a:extLst>
          </p:cNvPr>
          <p:cNvSpPr/>
          <p:nvPr/>
        </p:nvSpPr>
        <p:spPr>
          <a:xfrm>
            <a:off x="6331016" y="4422501"/>
            <a:ext cx="914400" cy="358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End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A28591-C607-4D3D-A8D2-112EB7927848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6788216" y="4219895"/>
            <a:ext cx="2" cy="20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F7465C3E-2669-4C68-A2FA-CDFD033E7138}"/>
              </a:ext>
            </a:extLst>
          </p:cNvPr>
          <p:cNvSpPr/>
          <p:nvPr/>
        </p:nvSpPr>
        <p:spPr>
          <a:xfrm>
            <a:off x="6331018" y="3195322"/>
            <a:ext cx="914397" cy="387431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E4186E-8528-427D-937A-14919F848E93}"/>
              </a:ext>
            </a:extLst>
          </p:cNvPr>
          <p:cNvSpPr/>
          <p:nvPr/>
        </p:nvSpPr>
        <p:spPr>
          <a:xfrm>
            <a:off x="8306652" y="2565573"/>
            <a:ext cx="914400" cy="408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Start threads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290F69-0D67-4077-B462-FF4BE903FE24}"/>
              </a:ext>
            </a:extLst>
          </p:cNvPr>
          <p:cNvSpPr/>
          <p:nvPr/>
        </p:nvSpPr>
        <p:spPr>
          <a:xfrm>
            <a:off x="8074882" y="3429000"/>
            <a:ext cx="427135" cy="17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148EE2-F314-4278-B51F-CE023ADC7D32}"/>
              </a:ext>
            </a:extLst>
          </p:cNvPr>
          <p:cNvCxnSpPr>
            <a:cxnSpLocks/>
            <a:stCxn id="17" idx="2"/>
            <a:endCxn id="91" idx="0"/>
          </p:cNvCxnSpPr>
          <p:nvPr/>
        </p:nvCxnSpPr>
        <p:spPr>
          <a:xfrm>
            <a:off x="6788217" y="3582753"/>
            <a:ext cx="1" cy="234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B20C78-8207-4658-AA78-96F2A08FAD60}"/>
              </a:ext>
            </a:extLst>
          </p:cNvPr>
          <p:cNvSpPr txBox="1"/>
          <p:nvPr/>
        </p:nvSpPr>
        <p:spPr>
          <a:xfrm>
            <a:off x="6435076" y="3257036"/>
            <a:ext cx="81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Interrupt?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F00106-7D1C-4A3B-8979-8258E0EB1259}"/>
              </a:ext>
            </a:extLst>
          </p:cNvPr>
          <p:cNvSpPr/>
          <p:nvPr/>
        </p:nvSpPr>
        <p:spPr>
          <a:xfrm>
            <a:off x="8549280" y="3429000"/>
            <a:ext cx="427135" cy="17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…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B165F54-CEB3-4951-90C3-C9D3B79851F4}"/>
              </a:ext>
            </a:extLst>
          </p:cNvPr>
          <p:cNvSpPr/>
          <p:nvPr/>
        </p:nvSpPr>
        <p:spPr>
          <a:xfrm>
            <a:off x="9028747" y="3429000"/>
            <a:ext cx="427135" cy="17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Req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D1768B3-EA86-45FB-996E-63F2785A4EBC}"/>
              </a:ext>
            </a:extLst>
          </p:cNvPr>
          <p:cNvSpPr/>
          <p:nvPr/>
        </p:nvSpPr>
        <p:spPr>
          <a:xfrm>
            <a:off x="8011886" y="3691472"/>
            <a:ext cx="1504950" cy="293770"/>
          </a:xfrm>
          <a:prstGeom prst="rect">
            <a:avLst/>
          </a:prstGeom>
          <a:solidFill>
            <a:schemeClr val="bg1">
              <a:alpha val="6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588A4A-CB15-4D7E-AF6D-3B9AE0BB2BD4}"/>
              </a:ext>
            </a:extLst>
          </p:cNvPr>
          <p:cNvSpPr/>
          <p:nvPr/>
        </p:nvSpPr>
        <p:spPr>
          <a:xfrm>
            <a:off x="8074882" y="3747677"/>
            <a:ext cx="427135" cy="17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48D0F0-F9C1-49AD-AFE9-77E2A3B12526}"/>
              </a:ext>
            </a:extLst>
          </p:cNvPr>
          <p:cNvSpPr/>
          <p:nvPr/>
        </p:nvSpPr>
        <p:spPr>
          <a:xfrm>
            <a:off x="8549280" y="3747677"/>
            <a:ext cx="427135" cy="17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…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9447F8-60AE-45C4-9309-856C037C367C}"/>
              </a:ext>
            </a:extLst>
          </p:cNvPr>
          <p:cNvSpPr/>
          <p:nvPr/>
        </p:nvSpPr>
        <p:spPr>
          <a:xfrm>
            <a:off x="9028747" y="3747677"/>
            <a:ext cx="427135" cy="17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E5E18F-9663-4DAF-A6F0-DBE1EA4B32E1}"/>
              </a:ext>
            </a:extLst>
          </p:cNvPr>
          <p:cNvSpPr/>
          <p:nvPr/>
        </p:nvSpPr>
        <p:spPr>
          <a:xfrm>
            <a:off x="8074882" y="4041937"/>
            <a:ext cx="427135" cy="17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End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5435564-CE6B-40CD-9690-AAC96146BDDE}"/>
              </a:ext>
            </a:extLst>
          </p:cNvPr>
          <p:cNvSpPr/>
          <p:nvPr/>
        </p:nvSpPr>
        <p:spPr>
          <a:xfrm>
            <a:off x="8549280" y="4041937"/>
            <a:ext cx="427135" cy="17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BE4BEB9-2C6B-442B-8426-91EAA8841021}"/>
              </a:ext>
            </a:extLst>
          </p:cNvPr>
          <p:cNvSpPr/>
          <p:nvPr/>
        </p:nvSpPr>
        <p:spPr>
          <a:xfrm>
            <a:off x="9028747" y="4041937"/>
            <a:ext cx="427135" cy="17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End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D27BFE4-F970-4F2E-93B0-9015E1218F39}"/>
              </a:ext>
            </a:extLst>
          </p:cNvPr>
          <p:cNvCxnSpPr>
            <a:stCxn id="107" idx="2"/>
            <a:endCxn id="111" idx="0"/>
          </p:cNvCxnSpPr>
          <p:nvPr/>
        </p:nvCxnSpPr>
        <p:spPr>
          <a:xfrm>
            <a:off x="8288450" y="3608614"/>
            <a:ext cx="0" cy="13906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4A68C9-399E-4CF3-A63C-9C92703CD6FC}"/>
              </a:ext>
            </a:extLst>
          </p:cNvPr>
          <p:cNvSpPr txBox="1"/>
          <p:nvPr/>
        </p:nvSpPr>
        <p:spPr>
          <a:xfrm>
            <a:off x="7237967" y="3166814"/>
            <a:ext cx="17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422F46-4E32-44D7-A088-B34225C0E3CC}"/>
              </a:ext>
            </a:extLst>
          </p:cNvPr>
          <p:cNvCxnSpPr>
            <a:cxnSpLocks/>
            <a:stCxn id="109" idx="2"/>
            <a:endCxn id="113" idx="0"/>
          </p:cNvCxnSpPr>
          <p:nvPr/>
        </p:nvCxnSpPr>
        <p:spPr>
          <a:xfrm>
            <a:off x="9242315" y="3608614"/>
            <a:ext cx="0" cy="13906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6FE861A-B742-47FB-AF88-13636161604A}"/>
              </a:ext>
            </a:extLst>
          </p:cNvPr>
          <p:cNvSpPr txBox="1"/>
          <p:nvPr/>
        </p:nvSpPr>
        <p:spPr>
          <a:xfrm>
            <a:off x="6764186" y="3532280"/>
            <a:ext cx="17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BA39B3D-F5BF-4182-BED4-D6ACA1F49A7E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8288450" y="3927291"/>
            <a:ext cx="0" cy="11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15BA3C8-FC40-410A-AE56-FAC7D0F07D05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>
          <a:xfrm>
            <a:off x="9242315" y="3927291"/>
            <a:ext cx="0" cy="11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5580CB9-4262-4C29-81B0-EF1E425FAA7D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rot="5400000">
            <a:off x="8298596" y="2963744"/>
            <a:ext cx="455110" cy="4754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5834184-3929-4BDF-A3D5-B05C213E9708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 rot="16200000" flipH="1">
            <a:off x="8775528" y="2962213"/>
            <a:ext cx="455110" cy="4784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17C2FEF3-F603-41A1-860E-759599F4E5E1}"/>
              </a:ext>
            </a:extLst>
          </p:cNvPr>
          <p:cNvSpPr/>
          <p:nvPr/>
        </p:nvSpPr>
        <p:spPr>
          <a:xfrm>
            <a:off x="8307603" y="4564015"/>
            <a:ext cx="914400" cy="3587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End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C4B14D6-4721-4E22-97F4-DD38792AD856}"/>
              </a:ext>
            </a:extLst>
          </p:cNvPr>
          <p:cNvCxnSpPr>
            <a:stCxn id="114" idx="2"/>
            <a:endCxn id="154" idx="0"/>
          </p:cNvCxnSpPr>
          <p:nvPr/>
        </p:nvCxnSpPr>
        <p:spPr>
          <a:xfrm rot="16200000" flipH="1">
            <a:off x="8355394" y="4154606"/>
            <a:ext cx="342464" cy="4763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9558E9C-0FC9-4D07-B8F0-EBD498A121E4}"/>
              </a:ext>
            </a:extLst>
          </p:cNvPr>
          <p:cNvCxnSpPr>
            <a:stCxn id="116" idx="2"/>
            <a:endCxn id="154" idx="0"/>
          </p:cNvCxnSpPr>
          <p:nvPr/>
        </p:nvCxnSpPr>
        <p:spPr>
          <a:xfrm rot="5400000">
            <a:off x="8832327" y="4154027"/>
            <a:ext cx="342464" cy="4775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1865116C-0531-4456-9A13-D6507661F5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43944" y="2721842"/>
            <a:ext cx="2099150" cy="131597"/>
          </a:xfrm>
          <a:prstGeom prst="bentConnector3">
            <a:avLst>
              <a:gd name="adj1" fmla="val 3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9EE3E671-723D-4F90-BB05-BEAF7A663501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7770584" y="2437687"/>
            <a:ext cx="993268" cy="127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1CE7D50-F356-424E-B2CC-33016215403D}"/>
              </a:ext>
            </a:extLst>
          </p:cNvPr>
          <p:cNvSpPr txBox="1"/>
          <p:nvPr/>
        </p:nvSpPr>
        <p:spPr>
          <a:xfrm>
            <a:off x="7709624" y="2274659"/>
            <a:ext cx="1264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On change to Candidate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535E03B-DE6E-4A37-AF1D-FF703164D76C}"/>
              </a:ext>
            </a:extLst>
          </p:cNvPr>
          <p:cNvSpPr txBox="1"/>
          <p:nvPr/>
        </p:nvSpPr>
        <p:spPr>
          <a:xfrm>
            <a:off x="5689215" y="2271034"/>
            <a:ext cx="16003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On change to Follower or Candidate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E9364B92-EDB3-4E8B-B045-763208FAB1D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775742" y="2435499"/>
            <a:ext cx="1012476" cy="1356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2D0CC2B-3661-47E5-9FFF-DE46E9CE9F24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780117" y="2478301"/>
            <a:ext cx="966900" cy="981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6231E42-C247-402D-BEB8-EAE8AEB24A97}"/>
              </a:ext>
            </a:extLst>
          </p:cNvPr>
          <p:cNvSpPr txBox="1"/>
          <p:nvPr/>
        </p:nvSpPr>
        <p:spPr>
          <a:xfrm>
            <a:off x="9689813" y="2280132"/>
            <a:ext cx="1264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On change to Leader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0D4000-3F1C-479D-A89B-E4EEAF875B4A}"/>
              </a:ext>
            </a:extLst>
          </p:cNvPr>
          <p:cNvSpPr/>
          <p:nvPr/>
        </p:nvSpPr>
        <p:spPr>
          <a:xfrm>
            <a:off x="10289817" y="2576402"/>
            <a:ext cx="914400" cy="408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Start threads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BBE4FE-A6BC-4773-AFC9-46AE33D9159F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 rot="5400000">
            <a:off x="4372564" y="4054548"/>
            <a:ext cx="304897" cy="474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EC3EB27-1599-4521-A4F2-25577934B653}"/>
              </a:ext>
            </a:extLst>
          </p:cNvPr>
          <p:cNvCxnSpPr>
            <a:cxnSpLocks/>
            <a:stCxn id="39" idx="2"/>
            <a:endCxn id="127" idx="0"/>
          </p:cNvCxnSpPr>
          <p:nvPr/>
        </p:nvCxnSpPr>
        <p:spPr>
          <a:xfrm rot="16200000" flipH="1">
            <a:off x="4845164" y="4056921"/>
            <a:ext cx="304897" cy="470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348CAE1-9256-4257-9351-59ADDD8D951E}"/>
              </a:ext>
            </a:extLst>
          </p:cNvPr>
          <p:cNvSpPr/>
          <p:nvPr/>
        </p:nvSpPr>
        <p:spPr>
          <a:xfrm>
            <a:off x="4775526" y="4444484"/>
            <a:ext cx="914400" cy="402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Modify state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98092F-B35A-4ED0-B379-A48F5C2B212E}"/>
              </a:ext>
            </a:extLst>
          </p:cNvPr>
          <p:cNvGrpSpPr/>
          <p:nvPr/>
        </p:nvGrpSpPr>
        <p:grpSpPr>
          <a:xfrm>
            <a:off x="9900432" y="3291281"/>
            <a:ext cx="649466" cy="498371"/>
            <a:chOff x="10037266" y="3184500"/>
            <a:chExt cx="649466" cy="49837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56B2B3-7884-4F6A-8796-55F163016966}"/>
                </a:ext>
              </a:extLst>
            </p:cNvPr>
            <p:cNvSpPr/>
            <p:nvPr/>
          </p:nvSpPr>
          <p:spPr>
            <a:xfrm>
              <a:off x="10037266" y="3184500"/>
              <a:ext cx="649466" cy="17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Append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86ED7BD-88E4-45B6-B993-16EF6F772AA8}"/>
                </a:ext>
              </a:extLst>
            </p:cNvPr>
            <p:cNvSpPr/>
            <p:nvPr/>
          </p:nvSpPr>
          <p:spPr>
            <a:xfrm>
              <a:off x="10037266" y="3503257"/>
              <a:ext cx="649466" cy="17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Res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971A9B-3949-4CFF-A78A-40D933E41A17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10361999" y="3364114"/>
              <a:ext cx="0" cy="139143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41AB92E1-8D22-47AA-9638-9C78CC06B971}"/>
                </a:ext>
              </a:extLst>
            </p:cNvPr>
            <p:cNvCxnSpPr>
              <a:stCxn id="98" idx="1"/>
              <a:endCxn id="97" idx="1"/>
            </p:cNvCxnSpPr>
            <p:nvPr/>
          </p:nvCxnSpPr>
          <p:spPr>
            <a:xfrm rot="10800000">
              <a:off x="10037266" y="3274308"/>
              <a:ext cx="12700" cy="318757"/>
            </a:xfrm>
            <a:prstGeom prst="bentConnector3">
              <a:avLst>
                <a:gd name="adj1" fmla="val 91428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26F1C44-9D78-47FB-AE43-1A31E18BA594}"/>
              </a:ext>
            </a:extLst>
          </p:cNvPr>
          <p:cNvGrpSpPr/>
          <p:nvPr/>
        </p:nvGrpSpPr>
        <p:grpSpPr>
          <a:xfrm>
            <a:off x="11033605" y="3287524"/>
            <a:ext cx="649466" cy="498371"/>
            <a:chOff x="10216623" y="3165979"/>
            <a:chExt cx="649466" cy="49837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688B404-C6EA-48CA-AF4D-47DDCFCBA6E5}"/>
                </a:ext>
              </a:extLst>
            </p:cNvPr>
            <p:cNvSpPr/>
            <p:nvPr/>
          </p:nvSpPr>
          <p:spPr>
            <a:xfrm>
              <a:off x="10216623" y="3165979"/>
              <a:ext cx="649466" cy="17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Append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1E39F2-DD3D-4D3F-84E5-821C9421501F}"/>
                </a:ext>
              </a:extLst>
            </p:cNvPr>
            <p:cNvSpPr/>
            <p:nvPr/>
          </p:nvSpPr>
          <p:spPr>
            <a:xfrm>
              <a:off x="10216623" y="3484736"/>
              <a:ext cx="649466" cy="17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Res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981EC8-8607-469E-9486-4954832F3360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10541356" y="3345593"/>
              <a:ext cx="0" cy="139143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1CDB9A38-6C31-40C4-8AEC-C3FEDD6A2C86}"/>
                </a:ext>
              </a:extLst>
            </p:cNvPr>
            <p:cNvCxnSpPr>
              <a:cxnSpLocks/>
              <a:stCxn id="119" idx="1"/>
              <a:endCxn id="118" idx="1"/>
            </p:cNvCxnSpPr>
            <p:nvPr/>
          </p:nvCxnSpPr>
          <p:spPr>
            <a:xfrm rot="10800000">
              <a:off x="10216623" y="3255787"/>
              <a:ext cx="12700" cy="318757"/>
            </a:xfrm>
            <a:prstGeom prst="bentConnector3">
              <a:avLst>
                <a:gd name="adj1" fmla="val 130714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860B645-C250-46E3-8137-B84A6326F93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332810" y="2877074"/>
            <a:ext cx="306562" cy="5218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1A8F94-4963-4B8F-AB15-EA185C0DC42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V="1">
            <a:off x="4773991" y="3704798"/>
            <a:ext cx="1183164" cy="290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A160CF5-C5D2-4702-933A-4111F04109C1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10901275" y="2830460"/>
            <a:ext cx="302805" cy="611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9DAFA46-1E75-4DAF-8D0E-EC1236C93D3F}"/>
              </a:ext>
            </a:extLst>
          </p:cNvPr>
          <p:cNvSpPr/>
          <p:nvPr/>
        </p:nvSpPr>
        <p:spPr>
          <a:xfrm>
            <a:off x="10541615" y="3267287"/>
            <a:ext cx="427135" cy="17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…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68DBAB-8BD9-4D1A-92C0-D5082B38A96C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541237" y="3676872"/>
            <a:ext cx="1183164" cy="3462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7328987-FFA0-4481-A819-19BAD2BE6AC1}"/>
              </a:ext>
            </a:extLst>
          </p:cNvPr>
          <p:cNvSpPr/>
          <p:nvPr/>
        </p:nvSpPr>
        <p:spPr>
          <a:xfrm>
            <a:off x="10545372" y="3568996"/>
            <a:ext cx="427135" cy="17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34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82" y="132181"/>
            <a:ext cx="6971271" cy="543697"/>
          </a:xfrm>
        </p:spPr>
        <p:txBody>
          <a:bodyPr/>
          <a:lstStyle/>
          <a:p>
            <a:r>
              <a:rPr lang="en-US"/>
              <a:t>Cluster Architecture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668B22B-36C6-4136-BEBC-2762D120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8" y="1693198"/>
            <a:ext cx="2313904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serverIP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"192.168.1.101"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"cluster"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serverIP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"192.168.1.101"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registryPort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1099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"server3"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"server3"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serverIP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"192.168.1.92"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registryPort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1099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"server4"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"server4"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serverIP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"192.168.1.92"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4245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"maxLogLength"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DFC6B9-FEC5-44AF-8E71-C7A0BAAC67A9}"/>
              </a:ext>
            </a:extLst>
          </p:cNvPr>
          <p:cNvGrpSpPr/>
          <p:nvPr/>
        </p:nvGrpSpPr>
        <p:grpSpPr>
          <a:xfrm>
            <a:off x="3175715" y="1285741"/>
            <a:ext cx="5917842" cy="4698642"/>
            <a:chOff x="2816182" y="1051772"/>
            <a:chExt cx="5917842" cy="46986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7DB6E-15D7-4A49-95F6-8CF63CF458ED}"/>
                </a:ext>
              </a:extLst>
            </p:cNvPr>
            <p:cNvSpPr/>
            <p:nvPr/>
          </p:nvSpPr>
          <p:spPr>
            <a:xfrm>
              <a:off x="2816182" y="1849193"/>
              <a:ext cx="1953296" cy="3159615"/>
            </a:xfrm>
            <a:prstGeom prst="rect">
              <a:avLst/>
            </a:prstGeom>
            <a:solidFill>
              <a:srgbClr val="3151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192.168.1.101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50E1B6-5988-42CA-A711-30D656E2F101}"/>
                </a:ext>
              </a:extLst>
            </p:cNvPr>
            <p:cNvSpPr/>
            <p:nvPr/>
          </p:nvSpPr>
          <p:spPr>
            <a:xfrm>
              <a:off x="3043709" y="2475963"/>
              <a:ext cx="1493949" cy="5838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server1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359742-B4D7-4A14-A671-F19BF89036C3}"/>
                </a:ext>
              </a:extLst>
            </p:cNvPr>
            <p:cNvSpPr/>
            <p:nvPr/>
          </p:nvSpPr>
          <p:spPr>
            <a:xfrm>
              <a:off x="3043707" y="3299048"/>
              <a:ext cx="1493949" cy="5838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server2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58170E-1FDD-4420-B32D-BAD66D138583}"/>
                </a:ext>
              </a:extLst>
            </p:cNvPr>
            <p:cNvSpPr/>
            <p:nvPr/>
          </p:nvSpPr>
          <p:spPr>
            <a:xfrm>
              <a:off x="3043709" y="4149143"/>
              <a:ext cx="1493949" cy="5838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RMI registry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6F696E-D9C1-4F3A-995A-1CF923D1275A}"/>
                </a:ext>
              </a:extLst>
            </p:cNvPr>
            <p:cNvSpPr/>
            <p:nvPr/>
          </p:nvSpPr>
          <p:spPr>
            <a:xfrm>
              <a:off x="6780728" y="1849192"/>
              <a:ext cx="1953296" cy="3159615"/>
            </a:xfrm>
            <a:prstGeom prst="rect">
              <a:avLst/>
            </a:prstGeom>
            <a:solidFill>
              <a:srgbClr val="3151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192.168.1.92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35B8C0-0BCC-4494-B85D-EC739C5BE724}"/>
                </a:ext>
              </a:extLst>
            </p:cNvPr>
            <p:cNvSpPr/>
            <p:nvPr/>
          </p:nvSpPr>
          <p:spPr>
            <a:xfrm>
              <a:off x="7008255" y="2475962"/>
              <a:ext cx="1493949" cy="5838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server3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7DC96E-C1CB-491D-982E-144322F1F6AE}"/>
                </a:ext>
              </a:extLst>
            </p:cNvPr>
            <p:cNvSpPr/>
            <p:nvPr/>
          </p:nvSpPr>
          <p:spPr>
            <a:xfrm>
              <a:off x="7008255" y="3292697"/>
              <a:ext cx="1493949" cy="5838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server4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FB6179-00AA-4A87-A410-CC1322AB7983}"/>
                </a:ext>
              </a:extLst>
            </p:cNvPr>
            <p:cNvSpPr/>
            <p:nvPr/>
          </p:nvSpPr>
          <p:spPr>
            <a:xfrm>
              <a:off x="7008255" y="4149142"/>
              <a:ext cx="1493949" cy="5838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RMI registry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5397A5-669E-41A7-B477-7A1649B0BEC0}"/>
                </a:ext>
              </a:extLst>
            </p:cNvPr>
            <p:cNvCxnSpPr>
              <a:stCxn id="11" idx="3"/>
              <a:endCxn id="16" idx="1"/>
            </p:cNvCxnSpPr>
            <p:nvPr/>
          </p:nvCxnSpPr>
          <p:spPr>
            <a:xfrm flipV="1">
              <a:off x="4537658" y="2767883"/>
              <a:ext cx="2470597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1C3F164-DAB9-40EC-AF7C-8F09F95B2063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4580586" y="2767883"/>
              <a:ext cx="2427669" cy="816735"/>
            </a:xfrm>
            <a:prstGeom prst="bentConnector3">
              <a:avLst>
                <a:gd name="adj1" fmla="val 48585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BFF8B8B-7C58-4A7C-ABF4-CCDB4DBF4A96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rot="5400000">
              <a:off x="3671062" y="3179425"/>
              <a:ext cx="239243" cy="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163443-B3DE-449A-BD69-3D39A44A97F5}"/>
                </a:ext>
              </a:extLst>
            </p:cNvPr>
            <p:cNvSpPr/>
            <p:nvPr/>
          </p:nvSpPr>
          <p:spPr>
            <a:xfrm>
              <a:off x="5025981" y="1051772"/>
              <a:ext cx="1493949" cy="5838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client1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2F6BDC6-E6C3-4FC1-B0BF-62B010EE5A13}"/>
                </a:ext>
              </a:extLst>
            </p:cNvPr>
            <p:cNvCxnSpPr>
              <a:stCxn id="28" idx="2"/>
              <a:endCxn id="11" idx="0"/>
            </p:cNvCxnSpPr>
            <p:nvPr/>
          </p:nvCxnSpPr>
          <p:spPr>
            <a:xfrm rot="5400000">
              <a:off x="4361646" y="1064652"/>
              <a:ext cx="840349" cy="1982272"/>
            </a:xfrm>
            <a:prstGeom prst="bentConnector3">
              <a:avLst>
                <a:gd name="adj1" fmla="val 7145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976ED1-F7B1-4CE8-AFE8-B42378ABFCD7}"/>
                </a:ext>
              </a:extLst>
            </p:cNvPr>
            <p:cNvSpPr/>
            <p:nvPr/>
          </p:nvSpPr>
          <p:spPr>
            <a:xfrm>
              <a:off x="5025980" y="5166572"/>
              <a:ext cx="1493949" cy="5838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admin1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D5DFD56E-7C77-4F1F-943A-1106D4403456}"/>
                </a:ext>
              </a:extLst>
            </p:cNvPr>
            <p:cNvCxnSpPr>
              <a:cxnSpLocks/>
              <a:stCxn id="34" idx="1"/>
              <a:endCxn id="11" idx="1"/>
            </p:cNvCxnSpPr>
            <p:nvPr/>
          </p:nvCxnSpPr>
          <p:spPr>
            <a:xfrm rot="10800000">
              <a:off x="3043710" y="2767885"/>
              <a:ext cx="1982271" cy="2690609"/>
            </a:xfrm>
            <a:prstGeom prst="bentConnector3">
              <a:avLst>
                <a:gd name="adj1" fmla="val 12820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02ED331B-ACA5-42FF-95B1-CA04FFD8CAD4}"/>
                </a:ext>
              </a:extLst>
            </p:cNvPr>
            <p:cNvCxnSpPr>
              <a:cxnSpLocks/>
              <a:stCxn id="34" idx="1"/>
              <a:endCxn id="13" idx="1"/>
            </p:cNvCxnSpPr>
            <p:nvPr/>
          </p:nvCxnSpPr>
          <p:spPr>
            <a:xfrm rot="10800000">
              <a:off x="3043708" y="3590969"/>
              <a:ext cx="1982273" cy="1867524"/>
            </a:xfrm>
            <a:prstGeom prst="bentConnector3">
              <a:avLst>
                <a:gd name="adj1" fmla="val 12820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7E243940-B5F7-4DCA-8AA1-B4B0E207E1A5}"/>
                </a:ext>
              </a:extLst>
            </p:cNvPr>
            <p:cNvCxnSpPr>
              <a:cxnSpLocks/>
              <a:stCxn id="34" idx="3"/>
              <a:endCxn id="16" idx="3"/>
            </p:cNvCxnSpPr>
            <p:nvPr/>
          </p:nvCxnSpPr>
          <p:spPr>
            <a:xfrm flipV="1">
              <a:off x="6519929" y="2767883"/>
              <a:ext cx="1982275" cy="2690610"/>
            </a:xfrm>
            <a:prstGeom prst="bentConnector3">
              <a:avLst>
                <a:gd name="adj1" fmla="val 129507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DA9A30FA-AE96-4884-A01F-8C82A524D400}"/>
                </a:ext>
              </a:extLst>
            </p:cNvPr>
            <p:cNvCxnSpPr>
              <a:cxnSpLocks/>
              <a:stCxn id="34" idx="3"/>
              <a:endCxn id="17" idx="3"/>
            </p:cNvCxnSpPr>
            <p:nvPr/>
          </p:nvCxnSpPr>
          <p:spPr>
            <a:xfrm flipV="1">
              <a:off x="6519929" y="3584618"/>
              <a:ext cx="1982275" cy="1873875"/>
            </a:xfrm>
            <a:prstGeom prst="bentConnector3">
              <a:avLst>
                <a:gd name="adj1" fmla="val 129507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672276E8-CF0B-4C8F-9B14-155DEE11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964" y="1462365"/>
            <a:ext cx="223877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clusterConfiguration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"serverIP"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"192.168.1.101"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4242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"serverIP"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"192.168.1.101"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"registryPort"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1099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"server3"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"server3"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"serverIP"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"192.168.1.92"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"registryPort"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1099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"server4"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"name"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"server4"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"serverIP"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"192.168.1.92"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4245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isAdmin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true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3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82" y="132181"/>
            <a:ext cx="6971271" cy="543697"/>
          </a:xfrm>
        </p:spPr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E0CE2-6D80-46CF-BF28-98E99C71E95B}"/>
              </a:ext>
            </a:extLst>
          </p:cNvPr>
          <p:cNvSpPr txBox="1"/>
          <p:nvPr/>
        </p:nvSpPr>
        <p:spPr>
          <a:xfrm>
            <a:off x="86882" y="2598328"/>
            <a:ext cx="3074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Unit testing of most critical server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Automated multi-server testing (on single and multiple machines)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Manual corner-case testing on server interactions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E4DFE-F663-41AA-91EA-C39A3C3F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60" y="1223493"/>
            <a:ext cx="8860741" cy="47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Raft Consensus Algorithm</vt:lpstr>
      <vt:lpstr>The Raft Algorithm</vt:lpstr>
      <vt:lpstr>Project Structure</vt:lpstr>
      <vt:lpstr>Server Architecture</vt:lpstr>
      <vt:lpstr>Cluster Architecture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Consensus Algorithm</dc:title>
  <dc:creator>Roberto Basla</dc:creator>
  <cp:revision>1</cp:revision>
  <dcterms:created xsi:type="dcterms:W3CDTF">2022-04-26T13:20:37Z</dcterms:created>
  <dcterms:modified xsi:type="dcterms:W3CDTF">2022-04-26T16:49:27Z</dcterms:modified>
</cp:coreProperties>
</file>