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0761-A498-4014-A3FD-E67A3050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D03CB-8C64-4693-9DCC-FCB2CEFD4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ECA2F-1CBC-48F7-BE37-6571C81D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52D5-74C9-47FC-A073-751452E53FF0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2FCB9-83AC-4994-BCA3-75740358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79F92-073F-43BC-A947-04347BEC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8C2-7F52-4674-B4B1-FAA4B8406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21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8B3F-79B4-443B-8EDC-766269CF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B322A-8FF2-4EE2-92DE-2D0AF8004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A517B-36CA-445D-8CD1-FB42A218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52D5-74C9-47FC-A073-751452E53FF0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958EC-F818-45D3-BEC0-38B8E3F8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2FF90-371F-4C84-A2B8-8B6227F5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8C2-7F52-4674-B4B1-FAA4B8406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15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87421C-7D68-4593-9BFE-CBE3FD4A1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5DC59-353B-4AD3-BD6B-4985F3C55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1A384-A5B7-4C5A-99A8-9B9E43B1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52D5-74C9-47FC-A073-751452E53FF0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F5381-8B13-421E-B79A-794824AD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FD6D1-AB39-4470-9E37-5B089943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8C2-7F52-4674-B4B1-FAA4B8406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8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A1B7-6C60-4D8E-9E5B-3B08F70D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CD5D-B9A2-49AF-8BE2-20F7745EF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672B2-CE2D-47DC-9583-2FDF1DDF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52D5-74C9-47FC-A073-751452E53FF0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5527F-B7CA-40AA-B8B6-FA99220A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C4769-736D-4A97-AED7-D9C09870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8C2-7F52-4674-B4B1-FAA4B8406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83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E25D-768F-4513-8D8C-A07A3627E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5066D-86D9-4362-B2C0-45219D25D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9323A-2A3B-470A-BDBC-08A797AE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52D5-74C9-47FC-A073-751452E53FF0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A3A0-480C-45B4-A925-18AF7402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083D-0DBA-4680-ABC1-B1373560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8C2-7F52-4674-B4B1-FAA4B8406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1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A123-9ADA-4614-AB7F-E3EFBA1A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DAE9C-739F-43F5-B3AA-3EE77A14D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0EECE-1102-4DCC-8662-70C98E1DA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8A3D0-121C-4645-9015-B5FFC957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52D5-74C9-47FC-A073-751452E53FF0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FC3A0-3360-4CDF-A6A9-51310304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F1967-D143-4AF9-B4F3-30977C7E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8C2-7F52-4674-B4B1-FAA4B8406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20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8721-6F2D-4C49-A82A-8A569FFE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4232B-7D04-4229-856C-A0DB3C9E5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93901-5B6E-42D1-B4BA-779E52D91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AFF1D-539C-4CBE-A47E-560148690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353DC0-D254-425C-9785-1B156EED3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01400-B629-46C8-859F-F422CCEB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52D5-74C9-47FC-A073-751452E53FF0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73698-0614-4FCB-AAEC-57E6C061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1871C-31B6-4829-ACDC-9D47FFF9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8C2-7F52-4674-B4B1-FAA4B8406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71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71C7-B682-4EDB-ACA8-8C4111FC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1F68D-7E1D-41E5-9440-B688DCE1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52D5-74C9-47FC-A073-751452E53FF0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A4A79-251A-4752-BDED-AEC79A3A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9B09E-AF7E-4CF1-BC98-45FC469C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8C2-7F52-4674-B4B1-FAA4B8406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74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9F362-9DD6-4221-A685-EA2E4747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52D5-74C9-47FC-A073-751452E53FF0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F2F68-62B0-4E04-BB91-B0578141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49329-A2BB-4685-A8EC-99B3FA43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8C2-7F52-4674-B4B1-FAA4B8406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52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97DB-0019-45FC-8376-1B3E7466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8E65E-F373-452F-BAF5-FAF60CA73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6BBFD-A775-4265-BC2C-C5EAFCC8F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4DBCD-7A1F-4379-B3BC-0448EC59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52D5-74C9-47FC-A073-751452E53FF0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16595-14CE-40D5-8744-E011F718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0DB40-1EAD-4F1C-A469-70A30C04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8C2-7F52-4674-B4B1-FAA4B8406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5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2DCB-FE14-4BA8-9890-08D2D299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44BA4-65B9-47A8-B4EB-75AEA871D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8F9B4-D1A7-48FF-80B2-A49E3025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8103C-6466-4B81-995C-87521A8E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52D5-74C9-47FC-A073-751452E53FF0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01150-0145-4D77-9164-32E58E09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4BB87-1024-4730-969D-60D3EB04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A8C2-7F52-4674-B4B1-FAA4B8406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02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32807-E62B-4B9C-B911-C2CBF8F1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635CE-52A5-45B3-8F2D-EC681A8B2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39D5C-5C19-4702-BD7C-F5256DDBF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852D5-74C9-47FC-A073-751452E53FF0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44AFC-17A6-499B-A752-0E7CCD4C6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A6FE5-6BB1-4005-81BB-2AC7ED5E6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FA8C2-7F52-4674-B4B1-FAA4B8406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84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3.ibm.com/services/lighthouse/documents/15964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339F-CEED-4A88-BEF9-F8C6B89B0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Quarkus</a:t>
            </a:r>
            <a:r>
              <a:rPr lang="en-IN" dirty="0"/>
              <a:t> – cis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76082-404B-42EA-A4D9-6D412B838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52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A36B-EA0C-4052-8C0F-B6406772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E29341-05F2-478E-A87E-832B51E6B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8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1180-0D89-4689-95A0-C070ABD2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https://w3.ibm.com/services/lighthouse/documents/159643</a:t>
            </a:r>
            <a:r>
              <a:rPr lang="en-IN" dirty="0"/>
              <a:t> by Pankaj </a:t>
            </a:r>
            <a:r>
              <a:rPr lang="en-IN" dirty="0" err="1"/>
              <a:t>Ravekar</a:t>
            </a:r>
            <a:r>
              <a:rPr lang="en-IN" dirty="0"/>
              <a:t> </a:t>
            </a:r>
            <a:r>
              <a:rPr lang="en-IN" dirty="0" err="1"/>
              <a:t>Samrajya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B0932-25B9-47B0-85CD-BD98BC326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36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Quarkus – cis demo</vt:lpstr>
      <vt:lpstr>PowerPoint Presentation</vt:lpstr>
      <vt:lpstr>https://w3.ibm.com/services/lighthouse/documents/159643 by Pankaj Ravekar Samrajya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Quarkus – cis demo</dc:title>
  <dc:creator>RITESH BHONDWE</dc:creator>
  <cp:lastModifiedBy>RITESH BHONDWE</cp:lastModifiedBy>
  <cp:revision>4</cp:revision>
  <dcterms:created xsi:type="dcterms:W3CDTF">2020-09-21T11:50:48Z</dcterms:created>
  <dcterms:modified xsi:type="dcterms:W3CDTF">2020-09-21T18:06:56Z</dcterms:modified>
</cp:coreProperties>
</file>