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7307-F64C-472F-83C4-D33441730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3D5F8-0055-4796-94BE-7BF09A437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589A-B158-40FF-BC10-F18A4A97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EC20-6B1D-489A-BAE4-8D95966D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9A3E-23E4-4AB7-A327-5A21DC7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D515-C658-4CF5-B817-3156DB4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2D528-0A6B-468E-A985-7FE7EC88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B218-E96A-48F1-B39C-764F9E54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2F3B-2FAE-4569-A7F6-78E8E9BA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2E7B-73C5-4F14-81DB-030EDEED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24478-A208-4EC3-9BE1-5E32EF115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AE47D-1BEB-4337-AFD5-0C6B143B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CB8C-1C97-4DEF-9D61-A533B10C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E7F3-B7DC-41EF-B33B-BC2F99E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895F-91DB-4616-A661-C0D390FE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9943-C669-4473-8F3A-BD0DCCE4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0AE1-C7C7-4E1E-96E6-A686AB82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040D-7B28-45A3-9561-56423983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BA4CE-5CAC-4785-828D-F68C4955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6DFF-BFB7-4C29-BA65-2977EE83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8A7B-53FA-4F71-99EF-F9602BEE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7841-EA2A-449D-84DD-AC9DBDFB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538A-CA10-410E-9498-A9B11113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D32A-7DE9-40A9-8F57-4D56B358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11B9-9084-44FB-A7D7-417AF24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2D6-04FB-419D-938B-AEDD5956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7009A-4FC0-46ED-BCD1-62B4073AE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01CA1-6B32-4C21-9875-7A7685C4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515CC-B348-4540-BD5F-B5ACE559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27CA9-35C3-4B07-A2A3-7341F5A4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B6F71-82D6-4EE0-82C4-FFC34B07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91B9-F8AB-407F-8D21-5D6EB5BF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11BA-9501-4B85-B7B8-AD4704E1A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2EE30-F2CC-43DA-98E5-069A43A6D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7349-6C9C-4762-BF17-2DC481EDB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8DE84-E979-4759-8F07-7A25B491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6B7A8-4895-434A-845C-AE5A6239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FECF-0134-4BB1-99CC-8973C37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D1CA0-5A12-49DC-B3C7-C8D4FE31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9A1-D203-4D77-AE4C-49F482C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34A24-0A2E-4F26-9036-F4EECFB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CA144-B34D-4B9D-9D6E-6908676F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A8720-1D63-45E2-84AC-DE930B33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7772-D85A-4EF8-AEC0-1CD68E10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1C8DE-593F-426C-AC46-47EC417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AD490-390F-419F-9A74-B0273A91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6419-4B58-44A6-B528-1383853A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1D77-B4BB-4EA1-BEC7-FB0AFCB3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6EF84-4CCC-4795-B4EE-B1B0A470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83DF-61E8-4C15-92AF-57D1F55D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11122-308C-491D-9B5C-11CC2D6A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04419-723C-4C7A-BF2E-6F6ABB2E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A022-169E-40BA-97AE-6954F5CE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712EE-A942-49CC-9B31-2CF02782D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EC8B-7DCB-48A2-8266-63AE97162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4013-4217-458D-B8A7-E8EC5EA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BC517-742A-4609-BCC3-C66EAEB0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6B72-A82C-4A4E-B7EF-643EC8A8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7C6C3-585C-4E3B-BFFE-FBD57DA3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28F5-52B4-4D7E-B52C-42AE469A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6C92-4757-4FD5-B985-C61529B7D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50976-12A7-475A-8F85-3509AE1F745A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D00F-A0E1-4AEC-B668-B593655BC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4328-C188-464F-A28C-8925673E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61DD-5F24-4993-ADE1-E7A93BFAC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35D0-3CB3-4F64-A35F-3F5132172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Reproducible Pitch Presentation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F0B45-0618-4E57-A7AF-AB3C84C74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CHIJINDU OKPALAOKA</a:t>
            </a:r>
          </a:p>
        </p:txBody>
      </p:sp>
    </p:spTree>
    <p:extLst>
      <p:ext uri="{BB962C8B-B14F-4D97-AF65-F5344CB8AC3E}">
        <p14:creationId xmlns:p14="http://schemas.microsoft.com/office/powerpoint/2010/main" val="250410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5B79-FBD8-468A-AE9F-1F9827CB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88777"/>
            <a:ext cx="10679097" cy="160191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Interactive Map Assignment: Developing Data Products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9A35-2191-4A9F-85C8-6B7FDCC8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The goal of this presentation is to demonstrate the Shiny Application developed for the purpose of the project assignment.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Here is the list what shall be in the presentation: OK, you've made your shiny app, now it's time to make your pitch. You get 5 slides (inclusive of the title slide) to pitch a your app. You're going to create a web page using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Slidify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 or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Rstudio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 Presenter with an html5 slide deck.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Here's what you need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5 slides to pitch our idea done in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Slidify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or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Rstudio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Presenter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Your presentation pushed to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github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or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Rpubs</a:t>
            </a:r>
            <a:endParaRPr lang="en-US" b="0" i="0" dirty="0">
              <a:solidFill>
                <a:srgbClr val="79797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A link to your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github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or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inherit"/>
              </a:rPr>
              <a:t>Rpubs</a:t>
            </a:r>
            <a:r>
              <a:rPr lang="en-US" b="0" i="0" dirty="0">
                <a:solidFill>
                  <a:srgbClr val="797979"/>
                </a:solidFill>
                <a:effectLst/>
                <a:latin typeface="inherit"/>
              </a:rPr>
              <a:t> presentation pasted into the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681-4159-4A3A-B536-486DB72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Presentation of an execution of R code to plot the data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B9AB-5308-4C4B-A53E-7EB2BD66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fontAlgn="base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data(</a:t>
            </a:r>
            <a:r>
              <a:rPr lang="en-US" sz="2800" spc="-75" dirty="0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800" spc="-75" dirty="0" err="1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2800" spc="-75" dirty="0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with(</a:t>
            </a:r>
            <a:r>
              <a:rPr lang="en-US" sz="2800" spc="-75" dirty="0" err="1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plot(hp, mpg, </a:t>
            </a:r>
            <a:r>
              <a:rPr lang="en-US" sz="2800" spc="-75" dirty="0" err="1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xlab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800" spc="-75" dirty="0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"hp"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2800" spc="-75" dirty="0" err="1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ylab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800" spc="-75" dirty="0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"mpg"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, main=</a:t>
            </a:r>
            <a:r>
              <a:rPr lang="en-US" sz="2800" spc="-75" dirty="0">
                <a:solidFill>
                  <a:srgbClr val="009F5D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"mpg/hp &amp; predicted mpg in blue"</a:t>
            </a:r>
            <a:r>
              <a:rPr lang="en-US" sz="2800" spc="-75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</a:p>
          <a:p>
            <a:pPr marL="0" marR="0" indent="0" fontAlgn="base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pc="-75" dirty="0">
              <a:solidFill>
                <a:srgbClr val="515151"/>
              </a:solidFill>
              <a:latin typeface="inherit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fontAlgn="base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A5D8A9-BA7B-4F3D-8A2A-3805EB297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31" y="3112178"/>
            <a:ext cx="5943600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19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12C-EFCB-495E-8FF5-05BF9A97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pc="-150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This slide show the application interface embedded as an image</a:t>
            </a:r>
            <a:r>
              <a:rPr lang="en-US" sz="1800" b="1" spc="-150" dirty="0">
                <a:solidFill>
                  <a:srgbClr val="515151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1DF9-F8E5-44F8-9501-2DC2804A21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7" y="1912378"/>
            <a:ext cx="7802880" cy="384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28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499-9955-4058-AB37-3FF61CF7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Open Sans"/>
              </a:rPr>
              <a:t>Summary</a:t>
            </a:r>
            <a:br>
              <a:rPr lang="en-US" b="1" i="0" dirty="0">
                <a:solidFill>
                  <a:srgbClr val="515151"/>
                </a:solidFill>
                <a:effectLst/>
                <a:latin typeface="Open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18CE-CBA2-4D23-A379-BAEEE248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The application itself applies the simplest possible linear model to predict a mpg feature for a given no. of cylinders, a vehicle weight and its horsepower.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As we have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demonstarted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 we are capable to build and to publish a </a:t>
            </a:r>
            <a:r>
              <a:rPr lang="en-US" b="0" i="0" dirty="0" err="1">
                <a:solidFill>
                  <a:srgbClr val="797979"/>
                </a:solidFill>
                <a:effectLst/>
                <a:latin typeface="Open Sans"/>
              </a:rPr>
              <a:t>RPres</a:t>
            </a:r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 presentation with a part of R code to be executed as well as to embed an image from a file.</a:t>
            </a:r>
          </a:p>
          <a:p>
            <a:pPr algn="l" fontAlgn="base"/>
            <a:r>
              <a:rPr lang="en-US" b="0" i="0" dirty="0">
                <a:solidFill>
                  <a:srgbClr val="797979"/>
                </a:solidFill>
                <a:effectLst/>
                <a:latin typeface="Open Sans"/>
              </a:rPr>
              <a:t>Thanks for watching!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Open Sans</vt:lpstr>
      <vt:lpstr>Office Theme</vt:lpstr>
      <vt:lpstr>Reproducible Pitch Presentation </vt:lpstr>
      <vt:lpstr>Interactive Map Assignment: Developing Data Products </vt:lpstr>
      <vt:lpstr>Presentation of an execution of R code to plot the data </vt:lpstr>
      <vt:lpstr>This slide show the application interface embedded as an image.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Pitch Presentation</dc:title>
  <dc:creator>chijindu okpalaoka</dc:creator>
  <cp:lastModifiedBy>chijindu okpalaoka</cp:lastModifiedBy>
  <cp:revision>2</cp:revision>
  <dcterms:created xsi:type="dcterms:W3CDTF">2021-02-23T10:41:55Z</dcterms:created>
  <dcterms:modified xsi:type="dcterms:W3CDTF">2021-02-23T10:55:10Z</dcterms:modified>
</cp:coreProperties>
</file>