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C14C830-4004-473E-BE36-CC2BF2CD25C8}" type="datetimeFigureOut">
              <a:rPr lang="en-US" smtClean="0"/>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FCC624-7FED-4A18-8CF7-02BC580C0A4B}" type="slidenum">
              <a:rPr lang="en-US" smtClean="0"/>
              <a:t>‹#›</a:t>
            </a:fld>
            <a:endParaRPr lang="en-US"/>
          </a:p>
        </p:txBody>
      </p:sp>
    </p:spTree>
    <p:extLst>
      <p:ext uri="{BB962C8B-B14F-4D97-AF65-F5344CB8AC3E}">
        <p14:creationId xmlns:p14="http://schemas.microsoft.com/office/powerpoint/2010/main" val="2574062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14C830-4004-473E-BE36-CC2BF2CD25C8}" type="datetimeFigureOut">
              <a:rPr lang="en-US" smtClean="0"/>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FCC624-7FED-4A18-8CF7-02BC580C0A4B}" type="slidenum">
              <a:rPr lang="en-US" smtClean="0"/>
              <a:t>‹#›</a:t>
            </a:fld>
            <a:endParaRPr lang="en-US"/>
          </a:p>
        </p:txBody>
      </p:sp>
    </p:spTree>
    <p:extLst>
      <p:ext uri="{BB962C8B-B14F-4D97-AF65-F5344CB8AC3E}">
        <p14:creationId xmlns:p14="http://schemas.microsoft.com/office/powerpoint/2010/main" val="2321677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14C830-4004-473E-BE36-CC2BF2CD25C8}" type="datetimeFigureOut">
              <a:rPr lang="en-US" smtClean="0"/>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FCC624-7FED-4A18-8CF7-02BC580C0A4B}" type="slidenum">
              <a:rPr lang="en-US" smtClean="0"/>
              <a:t>‹#›</a:t>
            </a:fld>
            <a:endParaRPr lang="en-US"/>
          </a:p>
        </p:txBody>
      </p:sp>
    </p:spTree>
    <p:extLst>
      <p:ext uri="{BB962C8B-B14F-4D97-AF65-F5344CB8AC3E}">
        <p14:creationId xmlns:p14="http://schemas.microsoft.com/office/powerpoint/2010/main" val="2860855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14C830-4004-473E-BE36-CC2BF2CD25C8}" type="datetimeFigureOut">
              <a:rPr lang="en-US" smtClean="0"/>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FCC624-7FED-4A18-8CF7-02BC580C0A4B}" type="slidenum">
              <a:rPr lang="en-US" smtClean="0"/>
              <a:t>‹#›</a:t>
            </a:fld>
            <a:endParaRPr lang="en-US"/>
          </a:p>
        </p:txBody>
      </p:sp>
    </p:spTree>
    <p:extLst>
      <p:ext uri="{BB962C8B-B14F-4D97-AF65-F5344CB8AC3E}">
        <p14:creationId xmlns:p14="http://schemas.microsoft.com/office/powerpoint/2010/main" val="1879887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14C830-4004-473E-BE36-CC2BF2CD25C8}" type="datetimeFigureOut">
              <a:rPr lang="en-US" smtClean="0"/>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FCC624-7FED-4A18-8CF7-02BC580C0A4B}" type="slidenum">
              <a:rPr lang="en-US" smtClean="0"/>
              <a:t>‹#›</a:t>
            </a:fld>
            <a:endParaRPr lang="en-US"/>
          </a:p>
        </p:txBody>
      </p:sp>
    </p:spTree>
    <p:extLst>
      <p:ext uri="{BB962C8B-B14F-4D97-AF65-F5344CB8AC3E}">
        <p14:creationId xmlns:p14="http://schemas.microsoft.com/office/powerpoint/2010/main" val="339366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C14C830-4004-473E-BE36-CC2BF2CD25C8}" type="datetimeFigureOut">
              <a:rPr lang="en-US" smtClean="0"/>
              <a:t>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FCC624-7FED-4A18-8CF7-02BC580C0A4B}" type="slidenum">
              <a:rPr lang="en-US" smtClean="0"/>
              <a:t>‹#›</a:t>
            </a:fld>
            <a:endParaRPr lang="en-US"/>
          </a:p>
        </p:txBody>
      </p:sp>
    </p:spTree>
    <p:extLst>
      <p:ext uri="{BB962C8B-B14F-4D97-AF65-F5344CB8AC3E}">
        <p14:creationId xmlns:p14="http://schemas.microsoft.com/office/powerpoint/2010/main" val="1853197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C14C830-4004-473E-BE36-CC2BF2CD25C8}" type="datetimeFigureOut">
              <a:rPr lang="en-US" smtClean="0"/>
              <a:t>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FCC624-7FED-4A18-8CF7-02BC580C0A4B}" type="slidenum">
              <a:rPr lang="en-US" smtClean="0"/>
              <a:t>‹#›</a:t>
            </a:fld>
            <a:endParaRPr lang="en-US"/>
          </a:p>
        </p:txBody>
      </p:sp>
    </p:spTree>
    <p:extLst>
      <p:ext uri="{BB962C8B-B14F-4D97-AF65-F5344CB8AC3E}">
        <p14:creationId xmlns:p14="http://schemas.microsoft.com/office/powerpoint/2010/main" val="1894356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C14C830-4004-473E-BE36-CC2BF2CD25C8}" type="datetimeFigureOut">
              <a:rPr lang="en-US" smtClean="0"/>
              <a:t>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FCC624-7FED-4A18-8CF7-02BC580C0A4B}" type="slidenum">
              <a:rPr lang="en-US" smtClean="0"/>
              <a:t>‹#›</a:t>
            </a:fld>
            <a:endParaRPr lang="en-US"/>
          </a:p>
        </p:txBody>
      </p:sp>
    </p:spTree>
    <p:extLst>
      <p:ext uri="{BB962C8B-B14F-4D97-AF65-F5344CB8AC3E}">
        <p14:creationId xmlns:p14="http://schemas.microsoft.com/office/powerpoint/2010/main" val="3944756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14C830-4004-473E-BE36-CC2BF2CD25C8}" type="datetimeFigureOut">
              <a:rPr lang="en-US" smtClean="0"/>
              <a:t>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FCC624-7FED-4A18-8CF7-02BC580C0A4B}" type="slidenum">
              <a:rPr lang="en-US" smtClean="0"/>
              <a:t>‹#›</a:t>
            </a:fld>
            <a:endParaRPr lang="en-US"/>
          </a:p>
        </p:txBody>
      </p:sp>
    </p:spTree>
    <p:extLst>
      <p:ext uri="{BB962C8B-B14F-4D97-AF65-F5344CB8AC3E}">
        <p14:creationId xmlns:p14="http://schemas.microsoft.com/office/powerpoint/2010/main" val="1640133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14C830-4004-473E-BE36-CC2BF2CD25C8}" type="datetimeFigureOut">
              <a:rPr lang="en-US" smtClean="0"/>
              <a:t>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FCC624-7FED-4A18-8CF7-02BC580C0A4B}" type="slidenum">
              <a:rPr lang="en-US" smtClean="0"/>
              <a:t>‹#›</a:t>
            </a:fld>
            <a:endParaRPr lang="en-US"/>
          </a:p>
        </p:txBody>
      </p:sp>
    </p:spTree>
    <p:extLst>
      <p:ext uri="{BB962C8B-B14F-4D97-AF65-F5344CB8AC3E}">
        <p14:creationId xmlns:p14="http://schemas.microsoft.com/office/powerpoint/2010/main" val="2594979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14C830-4004-473E-BE36-CC2BF2CD25C8}" type="datetimeFigureOut">
              <a:rPr lang="en-US" smtClean="0"/>
              <a:t>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FCC624-7FED-4A18-8CF7-02BC580C0A4B}" type="slidenum">
              <a:rPr lang="en-US" smtClean="0"/>
              <a:t>‹#›</a:t>
            </a:fld>
            <a:endParaRPr lang="en-US"/>
          </a:p>
        </p:txBody>
      </p:sp>
    </p:spTree>
    <p:extLst>
      <p:ext uri="{BB962C8B-B14F-4D97-AF65-F5344CB8AC3E}">
        <p14:creationId xmlns:p14="http://schemas.microsoft.com/office/powerpoint/2010/main" val="1377516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14C830-4004-473E-BE36-CC2BF2CD25C8}" type="datetimeFigureOut">
              <a:rPr lang="en-US" smtClean="0"/>
              <a:t>2/4/2021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FCC624-7FED-4A18-8CF7-02BC580C0A4B}" type="slidenum">
              <a:rPr lang="en-US" smtClean="0"/>
              <a:t>‹#›</a:t>
            </a:fld>
            <a:endParaRPr lang="en-US"/>
          </a:p>
        </p:txBody>
      </p:sp>
    </p:spTree>
    <p:extLst>
      <p:ext uri="{BB962C8B-B14F-4D97-AF65-F5344CB8AC3E}">
        <p14:creationId xmlns:p14="http://schemas.microsoft.com/office/powerpoint/2010/main" val="33401216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905001"/>
            <a:ext cx="7848600" cy="1695450"/>
          </a:xfrm>
        </p:spPr>
        <p:txBody>
          <a:bodyPr>
            <a:normAutofit fontScale="90000"/>
          </a:bodyPr>
          <a:lstStyle/>
          <a:p>
            <a:r>
              <a:rPr lang="en-US" b="1" dirty="0"/>
              <a:t>Course Project: Shiny App and Reproducible Pitch</a:t>
            </a:r>
            <a:br>
              <a:rPr lang="en-US" b="1" dirty="0"/>
            </a:br>
            <a:endParaRPr lang="en-US" dirty="0"/>
          </a:p>
        </p:txBody>
      </p:sp>
      <p:sp>
        <p:nvSpPr>
          <p:cNvPr id="3" name="Subtitle 2"/>
          <p:cNvSpPr>
            <a:spLocks noGrp="1"/>
          </p:cNvSpPr>
          <p:nvPr>
            <p:ph type="subTitle" idx="1"/>
          </p:nvPr>
        </p:nvSpPr>
        <p:spPr/>
        <p:txBody>
          <a:bodyPr/>
          <a:lstStyle/>
          <a:p>
            <a:r>
              <a:rPr lang="en-US" dirty="0" smtClean="0">
                <a:solidFill>
                  <a:schemeClr val="tx1"/>
                </a:solidFill>
              </a:rPr>
              <a:t>OKPALAOKA CHIJINDU</a:t>
            </a:r>
          </a:p>
          <a:p>
            <a:r>
              <a:rPr lang="en-US" dirty="0" smtClean="0">
                <a:solidFill>
                  <a:schemeClr val="tx1"/>
                </a:solidFill>
              </a:rPr>
              <a:t>FEBRUARY 4 2021</a:t>
            </a:r>
          </a:p>
          <a:p>
            <a:endParaRPr lang="en-US" dirty="0"/>
          </a:p>
          <a:p>
            <a:endParaRPr lang="en-US" dirty="0"/>
          </a:p>
        </p:txBody>
      </p:sp>
    </p:spTree>
    <p:extLst>
      <p:ext uri="{BB962C8B-B14F-4D97-AF65-F5344CB8AC3E}">
        <p14:creationId xmlns:p14="http://schemas.microsoft.com/office/powerpoint/2010/main" val="3699180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Introduction</a:t>
            </a:r>
            <a:br>
              <a:rPr lang="en-US" b="1" dirty="0"/>
            </a:br>
            <a:endParaRPr lang="en-US" dirty="0"/>
          </a:p>
        </p:txBody>
      </p:sp>
      <p:sp>
        <p:nvSpPr>
          <p:cNvPr id="3" name="Content Placeholder 2"/>
          <p:cNvSpPr>
            <a:spLocks noGrp="1"/>
          </p:cNvSpPr>
          <p:nvPr>
            <p:ph idx="1"/>
          </p:nvPr>
        </p:nvSpPr>
        <p:spPr>
          <a:xfrm>
            <a:off x="457200" y="1143000"/>
            <a:ext cx="8229600" cy="5486400"/>
          </a:xfrm>
        </p:spPr>
        <p:txBody>
          <a:bodyPr>
            <a:normAutofit/>
          </a:bodyPr>
          <a:lstStyle/>
          <a:p>
            <a:r>
              <a:rPr lang="en-US" sz="2400" dirty="0"/>
              <a:t>This presentation is part of the Course Project for the </a:t>
            </a:r>
            <a:r>
              <a:rPr lang="en-US" sz="2400" dirty="0" err="1"/>
              <a:t>Coursera</a:t>
            </a:r>
            <a:r>
              <a:rPr lang="en-US" sz="2400" dirty="0"/>
              <a:t> Developing Data Products class. The peer assessed assignment has two parts. -First, we need to create a Shiny application and deploy it on </a:t>
            </a:r>
            <a:r>
              <a:rPr lang="en-US" sz="2400" dirty="0" err="1"/>
              <a:t>Rstudio's</a:t>
            </a:r>
            <a:r>
              <a:rPr lang="en-US" sz="2400" dirty="0"/>
              <a:t> servers. -Second, we should use </a:t>
            </a:r>
            <a:r>
              <a:rPr lang="en-US" sz="2400" dirty="0" err="1"/>
              <a:t>Slidify</a:t>
            </a:r>
            <a:r>
              <a:rPr lang="en-US" sz="2400" dirty="0"/>
              <a:t> or </a:t>
            </a:r>
            <a:r>
              <a:rPr lang="en-US" sz="2400" dirty="0" err="1"/>
              <a:t>Rstudio</a:t>
            </a:r>
            <a:r>
              <a:rPr lang="en-US" sz="2400" dirty="0"/>
              <a:t> Presenter to prepare a reproducible pitch presentation about the application. This presentation </a:t>
            </a:r>
            <a:r>
              <a:rPr lang="en-US" sz="2400" dirty="0" err="1"/>
              <a:t>adresses</a:t>
            </a:r>
            <a:r>
              <a:rPr lang="en-US" sz="2400" dirty="0"/>
              <a:t> the second part of the course project. -Source code for </a:t>
            </a:r>
            <a:r>
              <a:rPr lang="en-US" sz="2400" dirty="0" err="1"/>
              <a:t>ui.R</a:t>
            </a:r>
            <a:r>
              <a:rPr lang="en-US" sz="2400" dirty="0"/>
              <a:t> and </a:t>
            </a:r>
            <a:r>
              <a:rPr lang="en-US" sz="2400" dirty="0" err="1"/>
              <a:t>server.R</a:t>
            </a:r>
            <a:r>
              <a:rPr lang="en-US" sz="2400" dirty="0"/>
              <a:t> files are available on the </a:t>
            </a:r>
            <a:r>
              <a:rPr lang="en-US" sz="2400" dirty="0" err="1"/>
              <a:t>GitHub</a:t>
            </a:r>
            <a:r>
              <a:rPr lang="en-US" sz="2400" dirty="0" smtClean="0"/>
              <a:t>: </a:t>
            </a:r>
            <a:endParaRPr lang="en-US" sz="2400" dirty="0"/>
          </a:p>
        </p:txBody>
      </p:sp>
    </p:spTree>
    <p:extLst>
      <p:ext uri="{BB962C8B-B14F-4D97-AF65-F5344CB8AC3E}">
        <p14:creationId xmlns:p14="http://schemas.microsoft.com/office/powerpoint/2010/main" val="4028601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295400"/>
          </a:xfrm>
        </p:spPr>
        <p:txBody>
          <a:bodyPr>
            <a:normAutofit fontScale="90000"/>
          </a:bodyPr>
          <a:lstStyle/>
          <a:p>
            <a:pPr fontAlgn="base"/>
            <a:r>
              <a:rPr lang="en-US" b="1" dirty="0" smtClean="0"/>
              <a:t/>
            </a:r>
            <a:br>
              <a:rPr lang="en-US" b="1" dirty="0" smtClean="0"/>
            </a:br>
            <a:r>
              <a:rPr lang="en-US" sz="2700" b="1" dirty="0"/>
              <a:t>Compare Cars before Buying</a:t>
            </a:r>
            <a:br>
              <a:rPr lang="en-US" sz="2700" b="1" dirty="0"/>
            </a:br>
            <a:r>
              <a:rPr lang="en-US" sz="2700" dirty="0" smtClean="0"/>
              <a:t/>
            </a:r>
            <a:br>
              <a:rPr lang="en-US" sz="2700" dirty="0" smtClean="0"/>
            </a:br>
            <a:r>
              <a:rPr lang="en-US" dirty="0" smtClean="0"/>
              <a:t/>
            </a:r>
            <a:br>
              <a:rPr lang="en-US" dirty="0" smtClean="0"/>
            </a:br>
            <a:endParaRPr lang="en-US" dirty="0"/>
          </a:p>
        </p:txBody>
      </p:sp>
      <p:sp>
        <p:nvSpPr>
          <p:cNvPr id="3" name="Content Placeholder 2"/>
          <p:cNvSpPr>
            <a:spLocks noGrp="1"/>
          </p:cNvSpPr>
          <p:nvPr>
            <p:ph idx="1"/>
          </p:nvPr>
        </p:nvSpPr>
        <p:spPr/>
        <p:txBody>
          <a:bodyPr>
            <a:normAutofit lnSpcReduction="10000"/>
          </a:bodyPr>
          <a:lstStyle/>
          <a:p>
            <a:pPr fontAlgn="base"/>
            <a:r>
              <a:rPr lang="en-US" dirty="0"/>
              <a:t>This app helps you to compare different cars, using the </a:t>
            </a:r>
            <a:r>
              <a:rPr lang="en-US" dirty="0" err="1"/>
              <a:t>mtcars</a:t>
            </a:r>
            <a:r>
              <a:rPr lang="en-US" dirty="0"/>
              <a:t> dataset from [R].</a:t>
            </a:r>
          </a:p>
          <a:p>
            <a:pPr fontAlgn="base"/>
            <a:r>
              <a:rPr lang="en-US" dirty="0"/>
              <a:t>-Choose some </a:t>
            </a:r>
            <a:r>
              <a:rPr lang="en-US" dirty="0" err="1"/>
              <a:t>caractheristcs</a:t>
            </a:r>
            <a:r>
              <a:rPr lang="en-US" dirty="0"/>
              <a:t> of the cars that you desire: Cylinders, Horse Power and Transmission </a:t>
            </a:r>
            <a:r>
              <a:rPr lang="en-US" dirty="0" err="1"/>
              <a:t>Quater</a:t>
            </a:r>
            <a:r>
              <a:rPr lang="en-US" dirty="0"/>
              <a:t> Mile Time. The table will show only the cars with the filters selected. You can sort the table according to the variable you want by clicking the arrows at the top of the table.</a:t>
            </a:r>
          </a:p>
          <a:p>
            <a:endParaRPr lang="en-US" dirty="0"/>
          </a:p>
        </p:txBody>
      </p:sp>
    </p:spTree>
    <p:extLst>
      <p:ext uri="{BB962C8B-B14F-4D97-AF65-F5344CB8AC3E}">
        <p14:creationId xmlns:p14="http://schemas.microsoft.com/office/powerpoint/2010/main" val="123931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mtcars</a:t>
            </a:r>
            <a:r>
              <a:rPr lang="en-US" b="1" dirty="0"/>
              <a:t> dataset</a:t>
            </a:r>
            <a:br>
              <a:rPr lang="en-US" b="1" dirty="0"/>
            </a:br>
            <a:endParaRPr lang="en-US" dirty="0"/>
          </a:p>
        </p:txBody>
      </p:sp>
      <p:sp>
        <p:nvSpPr>
          <p:cNvPr id="3" name="Content Placeholder 2"/>
          <p:cNvSpPr>
            <a:spLocks noGrp="1"/>
          </p:cNvSpPr>
          <p:nvPr>
            <p:ph idx="1"/>
          </p:nvPr>
        </p:nvSpPr>
        <p:spPr/>
        <p:txBody>
          <a:bodyPr>
            <a:normAutofit fontScale="77500" lnSpcReduction="20000"/>
          </a:bodyPr>
          <a:lstStyle/>
          <a:p>
            <a:pPr fontAlgn="base"/>
            <a:r>
              <a:rPr lang="en-US" dirty="0"/>
              <a:t>The data used in the app comes from the Motor Trend Car Road Tests (</a:t>
            </a:r>
            <a:r>
              <a:rPr lang="en-US" dirty="0" err="1"/>
              <a:t>mtcars</a:t>
            </a:r>
            <a:r>
              <a:rPr lang="en-US" dirty="0"/>
              <a:t>) dataset. The data was extracted from the 1974 Motor Trend US magazine, and comprises fuel consumption and 10 aspects of automobile design and performance for 32 automobiles (1973-74 models). We can look to some </a:t>
            </a:r>
            <a:r>
              <a:rPr lang="en-US" dirty="0" err="1"/>
              <a:t>carachteristics</a:t>
            </a:r>
            <a:r>
              <a:rPr lang="en-US" dirty="0"/>
              <a:t> of the data:</a:t>
            </a:r>
          </a:p>
          <a:p>
            <a:r>
              <a:rPr lang="en-US" dirty="0"/>
              <a:t>head(</a:t>
            </a:r>
            <a:r>
              <a:rPr lang="en-US" dirty="0" err="1"/>
              <a:t>mtcars</a:t>
            </a:r>
            <a:r>
              <a:rPr lang="en-US" dirty="0"/>
              <a:t>)</a:t>
            </a:r>
            <a:r>
              <a:rPr lang="en-US" dirty="0" smtClean="0"/>
              <a:t>## mpg </a:t>
            </a:r>
            <a:r>
              <a:rPr lang="en-US" dirty="0" err="1" smtClean="0"/>
              <a:t>cyl</a:t>
            </a:r>
            <a:r>
              <a:rPr lang="en-US" dirty="0" smtClean="0"/>
              <a:t> </a:t>
            </a:r>
            <a:r>
              <a:rPr lang="en-US" dirty="0" err="1" smtClean="0"/>
              <a:t>disp</a:t>
            </a:r>
            <a:r>
              <a:rPr lang="en-US" dirty="0" smtClean="0"/>
              <a:t> </a:t>
            </a:r>
            <a:r>
              <a:rPr lang="en-US" dirty="0" err="1" smtClean="0"/>
              <a:t>hp</a:t>
            </a:r>
            <a:r>
              <a:rPr lang="en-US" dirty="0" smtClean="0"/>
              <a:t> drat </a:t>
            </a:r>
            <a:r>
              <a:rPr lang="en-US" dirty="0" err="1" smtClean="0"/>
              <a:t>wt</a:t>
            </a:r>
            <a:r>
              <a:rPr lang="en-US" dirty="0" smtClean="0"/>
              <a:t> </a:t>
            </a:r>
            <a:r>
              <a:rPr lang="en-US" dirty="0" err="1" smtClean="0"/>
              <a:t>qsec</a:t>
            </a:r>
            <a:r>
              <a:rPr lang="en-US" dirty="0" smtClean="0"/>
              <a:t> </a:t>
            </a:r>
            <a:r>
              <a:rPr lang="en-US" dirty="0" err="1" smtClean="0"/>
              <a:t>vs</a:t>
            </a:r>
            <a:r>
              <a:rPr lang="en-US" dirty="0" smtClean="0"/>
              <a:t> am gear carb ## Mazda RX4 21.0 6 160 110 3.90 2.620 16.46 0 1 4 4 ## Mazda RX4 Wag 21.0 6 160 110 3.90 2.875 17.02 0 1 4 4 ## Datsun 710 22.8 4 108 93 3.85 2.320 18.61 1 1 4 1 ## Hornet 4 Drive 21.4 6 258 110 3.08 3.215 19.44 1 0 3 1 ## Hornet </a:t>
            </a:r>
            <a:r>
              <a:rPr lang="en-US" dirty="0" err="1" smtClean="0"/>
              <a:t>Sportabout</a:t>
            </a:r>
            <a:r>
              <a:rPr lang="en-US" dirty="0" smtClean="0"/>
              <a:t> 18.7 8 360 175 3.15 3.440 17.02 0 0 3 2 ## Valiant 18.1 6 225 105 2.76 3.460 20.22 1 0 3 1</a:t>
            </a:r>
            <a:endParaRPr lang="en-US" dirty="0"/>
          </a:p>
        </p:txBody>
      </p:sp>
    </p:spTree>
    <p:extLst>
      <p:ext uri="{BB962C8B-B14F-4D97-AF65-F5344CB8AC3E}">
        <p14:creationId xmlns:p14="http://schemas.microsoft.com/office/powerpoint/2010/main" val="121393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Plot</a:t>
            </a:r>
            <a:br>
              <a:rPr lang="en-US" b="1" dirty="0"/>
            </a:br>
            <a:endParaRPr lang="en-US" dirty="0"/>
          </a:p>
        </p:txBody>
      </p:sp>
      <p:sp>
        <p:nvSpPr>
          <p:cNvPr id="3" name="Content Placeholder 2"/>
          <p:cNvSpPr>
            <a:spLocks noGrp="1"/>
          </p:cNvSpPr>
          <p:nvPr>
            <p:ph idx="1"/>
          </p:nvPr>
        </p:nvSpPr>
        <p:spPr/>
        <p:txBody>
          <a:bodyPr>
            <a:normAutofit/>
          </a:bodyPr>
          <a:lstStyle/>
          <a:p>
            <a:pPr fontAlgn="base"/>
            <a:r>
              <a:rPr lang="en-US" sz="2000" dirty="0"/>
              <a:t>Here we can see the relationship between variables: miles per gallon(mpg) and horsepower(</a:t>
            </a:r>
            <a:r>
              <a:rPr lang="en-US" sz="2000" dirty="0" err="1"/>
              <a:t>hp</a:t>
            </a:r>
            <a:r>
              <a:rPr lang="en-US" sz="2000" dirty="0"/>
              <a:t>).</a:t>
            </a:r>
          </a:p>
          <a:p>
            <a:r>
              <a:rPr lang="en-US" sz="2000" dirty="0"/>
              <a:t>library(car) </a:t>
            </a:r>
            <a:r>
              <a:rPr lang="en-US" sz="2000" dirty="0" err="1"/>
              <a:t>scatterplot.matrix</a:t>
            </a:r>
            <a:r>
              <a:rPr lang="en-US" sz="2000" dirty="0" smtClean="0"/>
              <a:t>(~</a:t>
            </a:r>
            <a:r>
              <a:rPr lang="en-US" sz="2000" dirty="0" err="1" smtClean="0"/>
              <a:t>mpg+hp</a:t>
            </a:r>
            <a:r>
              <a:rPr lang="en-US" sz="2000" dirty="0"/>
              <a:t>, data=</a:t>
            </a:r>
            <a:r>
              <a:rPr lang="en-US" sz="2000" dirty="0" err="1"/>
              <a:t>mtcars</a:t>
            </a:r>
            <a:r>
              <a:rPr lang="en-US" sz="2000" dirty="0"/>
              <a:t>, </a:t>
            </a:r>
            <a:r>
              <a:rPr lang="en-US" sz="2000" dirty="0" err="1"/>
              <a:t>cex.axis</a:t>
            </a:r>
            <a:r>
              <a:rPr lang="en-US" sz="2000" dirty="0"/>
              <a:t>=1.5</a:t>
            </a:r>
            <a:r>
              <a:rPr lang="en-US" sz="2000" dirty="0" smtClean="0"/>
              <a:t>)</a:t>
            </a:r>
          </a:p>
          <a:p>
            <a:endParaRPr lang="en-US" sz="2000" dirty="0"/>
          </a:p>
          <a:p>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895600"/>
            <a:ext cx="6372795" cy="3201253"/>
          </a:xfrm>
          <a:prstGeom prst="rect">
            <a:avLst/>
          </a:prstGeom>
        </p:spPr>
      </p:pic>
    </p:spTree>
    <p:extLst>
      <p:ext uri="{BB962C8B-B14F-4D97-AF65-F5344CB8AC3E}">
        <p14:creationId xmlns:p14="http://schemas.microsoft.com/office/powerpoint/2010/main" val="1790515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t>Thank you</a:t>
            </a:r>
            <a:br>
              <a:rPr lang="en-US" b="1"/>
            </a:b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80214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347</Words>
  <Application>Microsoft Office PowerPoint</Application>
  <PresentationFormat>On-screen Show (4:3)</PresentationFormat>
  <Paragraphs>15</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Course Project: Shiny App and Reproducible Pitch </vt:lpstr>
      <vt:lpstr>Introduction </vt:lpstr>
      <vt:lpstr> Compare Cars before Buying   </vt:lpstr>
      <vt:lpstr>mtcars dataset </vt:lpstr>
      <vt:lpstr>Plot </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Project: Shiny App and Reproducible Pitch</dc:title>
  <dc:creator>chijindu okpalaoka</dc:creator>
  <cp:lastModifiedBy>chijindu okpalaoka</cp:lastModifiedBy>
  <cp:revision>3</cp:revision>
  <dcterms:created xsi:type="dcterms:W3CDTF">2021-02-04T17:14:48Z</dcterms:created>
  <dcterms:modified xsi:type="dcterms:W3CDTF">2021-02-04T17:44:16Z</dcterms:modified>
</cp:coreProperties>
</file>