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1B97-1281-49AE-A139-F195EDC9D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2A284-C561-46A6-A3D9-5A732BB67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CD87C-3924-40D8-9E21-F949A45B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9A2-E0B0-48DB-85AC-EE8C286E85A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0A51A-0C6E-4386-BE02-83CBE467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2179B-A144-42A0-8129-75CE033E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0DD-57D5-43F7-A86D-01409E60A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2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4C1C-CD6F-4165-8988-5CDC5179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A90D1-C89D-4F69-8F1B-720DCBAC6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8F9A0-17BA-48CC-B2F6-745790BF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9A2-E0B0-48DB-85AC-EE8C286E85A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9D2BF-2361-4BBD-872C-99CCA5EF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702FC-1C23-4545-A6D4-CA2342B8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0DD-57D5-43F7-A86D-01409E60A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FB407-9898-4C27-9CC2-715103469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FCAE9-D5D3-40DF-B534-9ABB5BE8E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CAEE9-694B-4ADC-905B-CA0C1AE8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9A2-E0B0-48DB-85AC-EE8C286E85A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1FF81-CA3F-4C3D-8389-74675B0C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482E4-D14C-49B2-819E-D8A24D34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0DD-57D5-43F7-A86D-01409E60A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1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A2AF-A975-45EF-94E0-A92640BE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DE71-A82E-41E6-AC0A-299B89A1D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DDF86-C907-437A-B4D8-5D207A28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9A2-E0B0-48DB-85AC-EE8C286E85A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A933-C85D-4C01-95B3-1E3F04F5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1453D-E79A-44C0-9701-ABA87421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0DD-57D5-43F7-A86D-01409E60A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F034-2CBB-4E97-BE46-E72A638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C4532-796D-49CE-BB74-2EE9B340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6944E-5305-49E4-910D-64963850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9A2-E0B0-48DB-85AC-EE8C286E85A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DF548-4E6E-4958-9C7E-2DA8A521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AACED-48A6-4721-903C-A736528D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0DD-57D5-43F7-A86D-01409E60A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4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558A-3471-4A16-B7FF-092B20B6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83C1C-710D-41A7-A6F7-3BD9CC200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3F126-DAF9-4971-B11F-5EDBB656A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38CAE-B3CD-441A-A872-816234DD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9A2-E0B0-48DB-85AC-EE8C286E85A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DBF13-A9F6-4251-B953-D65CA8AC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D94E1-B3A4-42F6-8554-B5895287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0DD-57D5-43F7-A86D-01409E60A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7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3FE5-DD01-4A66-A077-E2C4D89C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BEE00-F3C6-4537-99BD-965541C21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A4707-66BF-4F87-8F51-BA5B50E2F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2A523-819C-47E6-A7DD-9B1ECE02C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59E9B-DBEB-459F-A227-23D7E9054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BFB09-8FEB-41E4-84A5-048F6973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9A2-E0B0-48DB-85AC-EE8C286E85A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ADAA5-BF67-4F16-BE48-500886CB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257CA-1600-43D7-B714-374669C8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0DD-57D5-43F7-A86D-01409E60A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2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63BE-FC0C-4DA6-B681-1F252C39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84B76-9E03-4C9B-A3D3-7E12549E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9A2-E0B0-48DB-85AC-EE8C286E85A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179ED-1A71-400A-BE4D-C10ECB1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D4C22-C846-48AB-BF4E-D9237F1A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0DD-57D5-43F7-A86D-01409E60A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7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70DB1-E7CA-4FFE-AD25-446BEC06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9A2-E0B0-48DB-85AC-EE8C286E85A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F33B2-4C65-4E4C-A851-8B5ACEB6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4BACA-D95F-4FFF-AE06-A2DA6E0D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0DD-57D5-43F7-A86D-01409E60A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9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2F07-9EBA-4CA6-A21E-9E569F54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FD6F-13B6-4402-AD5B-48872459E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69872-7911-4E5F-9E46-B68A1EAFA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79152-8788-417B-8018-45C41A09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9A2-E0B0-48DB-85AC-EE8C286E85A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A6FDE-EF92-4D04-8E14-B8EEC43C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5816C-0122-4CD3-A0CC-23C834D9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0DD-57D5-43F7-A86D-01409E60A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0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7A78-E10A-43A8-BB8A-5A0DDA48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B02D6-7FE1-4C1D-800E-201DA7332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F0CF3-3C9C-457E-8DEA-53C0181C3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FF263-BD04-4A54-AE8E-76E91141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E29A2-E0B0-48DB-85AC-EE8C286E85A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97056-775C-4F19-8AC6-77D8FA8F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BA631-F8F8-4E16-81C8-D93DB719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0DD-57D5-43F7-A86D-01409E60A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5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DD742-92D7-4A2A-8F3B-F4603F11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2650B-0513-4319-8C7F-AD9318927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2596-71B1-4405-A556-7C11555B0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E29A2-E0B0-48DB-85AC-EE8C286E85A7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1801F-A1B3-4AFE-A824-335A6E374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32BF3-C8D2-453B-9F8C-CB820B8CA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50DD-57D5-43F7-A86D-01409E60A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3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637C-EFDF-43F6-89C8-35EF9DE9F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515151"/>
                </a:solidFill>
                <a:effectLst/>
                <a:latin typeface="Open Sans"/>
              </a:rPr>
              <a:t>R Markdown Presentation &amp; </a:t>
            </a:r>
            <a:r>
              <a:rPr lang="en-US" b="1" i="0" dirty="0" err="1">
                <a:solidFill>
                  <a:srgbClr val="515151"/>
                </a:solidFill>
                <a:effectLst/>
                <a:latin typeface="Open Sans"/>
              </a:rPr>
              <a:t>Plotly</a:t>
            </a:r>
            <a:br>
              <a:rPr lang="en-US" b="1" i="0" dirty="0">
                <a:solidFill>
                  <a:srgbClr val="515151"/>
                </a:solidFill>
                <a:effectLst/>
                <a:latin typeface="Open Sans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FEA6F-0AC5-4EDC-9456-BBB7E57D0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CHIJINDU OKPALAOKA</a:t>
            </a:r>
          </a:p>
          <a:p>
            <a:r>
              <a:rPr lang="en-US" dirty="0"/>
              <a:t>1, MARCH 2021</a:t>
            </a:r>
          </a:p>
        </p:txBody>
      </p:sp>
    </p:spTree>
    <p:extLst>
      <p:ext uri="{BB962C8B-B14F-4D97-AF65-F5344CB8AC3E}">
        <p14:creationId xmlns:p14="http://schemas.microsoft.com/office/powerpoint/2010/main" val="175116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D39C-9206-4544-9689-FDBBB0C6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15151"/>
                </a:solidFill>
                <a:effectLst/>
                <a:latin typeface="Open Sans"/>
              </a:rPr>
              <a:t>Instructions</a:t>
            </a:r>
            <a:br>
              <a:rPr lang="en-US" b="1" i="0" dirty="0">
                <a:solidFill>
                  <a:srgbClr val="515151"/>
                </a:solidFill>
                <a:effectLst/>
                <a:latin typeface="Open 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49AD0-7096-4AC7-98D0-EE8ABD359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/>
            <a:r>
              <a:rPr lang="en-US" b="0" i="0" dirty="0">
                <a:solidFill>
                  <a:srgbClr val="797979"/>
                </a:solidFill>
                <a:effectLst/>
                <a:latin typeface="Open Sans"/>
              </a:rPr>
              <a:t>Create a web page presentation using R Markdown that features a plot created with </a:t>
            </a:r>
            <a:r>
              <a:rPr lang="en-US" b="0" i="0" dirty="0" err="1">
                <a:solidFill>
                  <a:srgbClr val="797979"/>
                </a:solidFill>
                <a:effectLst/>
                <a:latin typeface="Open Sans"/>
              </a:rPr>
              <a:t>Plotly</a:t>
            </a:r>
            <a:r>
              <a:rPr lang="en-US" b="0" i="0" dirty="0">
                <a:solidFill>
                  <a:srgbClr val="797979"/>
                </a:solidFill>
                <a:effectLst/>
                <a:latin typeface="Open Sans"/>
              </a:rPr>
              <a:t>. Host your webpage on either GitHub Pages, </a:t>
            </a:r>
            <a:r>
              <a:rPr lang="en-US" b="0" i="0" dirty="0" err="1">
                <a:solidFill>
                  <a:srgbClr val="797979"/>
                </a:solidFill>
                <a:effectLst/>
                <a:latin typeface="Open Sans"/>
              </a:rPr>
              <a:t>RPubs</a:t>
            </a:r>
            <a:r>
              <a:rPr lang="en-US" b="0" i="0" dirty="0">
                <a:solidFill>
                  <a:srgbClr val="797979"/>
                </a:solidFill>
                <a:effectLst/>
                <a:latin typeface="Open Sans"/>
              </a:rPr>
              <a:t>, or </a:t>
            </a:r>
            <a:r>
              <a:rPr lang="en-US" b="0" i="0" dirty="0" err="1">
                <a:solidFill>
                  <a:srgbClr val="797979"/>
                </a:solidFill>
                <a:effectLst/>
                <a:latin typeface="Open Sans"/>
              </a:rPr>
              <a:t>NeoCities</a:t>
            </a:r>
            <a:r>
              <a:rPr lang="en-US" b="0" i="0" dirty="0">
                <a:solidFill>
                  <a:srgbClr val="797979"/>
                </a:solidFill>
                <a:effectLst/>
                <a:latin typeface="Open Sans"/>
              </a:rPr>
              <a:t>. Your webpage must contain the date that you created the document, and it must contain a plot created with </a:t>
            </a:r>
            <a:r>
              <a:rPr lang="en-US" b="0" i="0" dirty="0" err="1">
                <a:solidFill>
                  <a:srgbClr val="797979"/>
                </a:solidFill>
                <a:effectLst/>
                <a:latin typeface="Open Sans"/>
              </a:rPr>
              <a:t>Plotly</a:t>
            </a:r>
            <a:r>
              <a:rPr lang="en-US" b="0" i="0" dirty="0">
                <a:solidFill>
                  <a:srgbClr val="797979"/>
                </a:solidFill>
                <a:effectLst/>
                <a:latin typeface="Open Sans"/>
              </a:rPr>
              <a:t>. We would love to see you show off your creativity!</a:t>
            </a:r>
          </a:p>
          <a:p>
            <a:pPr algn="l" fontAlgn="base"/>
            <a:r>
              <a:rPr lang="en-US" b="1" i="0" dirty="0">
                <a:solidFill>
                  <a:srgbClr val="797979"/>
                </a:solidFill>
                <a:effectLst/>
                <a:latin typeface="Open Sans"/>
              </a:rPr>
              <a:t>Notice</a:t>
            </a:r>
          </a:p>
          <a:p>
            <a:pPr algn="l" fontAlgn="base"/>
            <a:r>
              <a:rPr lang="en-US" b="0" i="0" dirty="0">
                <a:solidFill>
                  <a:srgbClr val="797979"/>
                </a:solidFill>
                <a:effectLst/>
                <a:latin typeface="Open Sans"/>
              </a:rPr>
              <a:t>To run the presentation in R install: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797979"/>
                </a:solidFill>
                <a:effectLst/>
                <a:latin typeface="inherit"/>
              </a:rPr>
              <a:t>Plotly</a:t>
            </a:r>
            <a:r>
              <a:rPr lang="en-US" b="0" i="0" dirty="0">
                <a:solidFill>
                  <a:srgbClr val="797979"/>
                </a:solidFill>
                <a:effectLst/>
                <a:latin typeface="inherit"/>
              </a:rPr>
              <a:t> with the command: </a:t>
            </a:r>
            <a:r>
              <a:rPr lang="en-US" b="0" i="0" dirty="0" err="1">
                <a:solidFill>
                  <a:srgbClr val="797979"/>
                </a:solidFill>
                <a:effectLst/>
                <a:latin typeface="inherit"/>
              </a:rPr>
              <a:t>install.packages</a:t>
            </a:r>
            <a:r>
              <a:rPr lang="en-US" b="0" i="0" dirty="0">
                <a:solidFill>
                  <a:srgbClr val="797979"/>
                </a:solidFill>
                <a:effectLst/>
                <a:latin typeface="inherit"/>
              </a:rPr>
              <a:t>("</a:t>
            </a:r>
            <a:r>
              <a:rPr lang="en-US" b="0" i="0" dirty="0" err="1">
                <a:solidFill>
                  <a:srgbClr val="797979"/>
                </a:solidFill>
                <a:effectLst/>
                <a:latin typeface="inherit"/>
              </a:rPr>
              <a:t>plotly</a:t>
            </a:r>
            <a:r>
              <a:rPr lang="en-US" b="0" i="0" dirty="0">
                <a:solidFill>
                  <a:srgbClr val="797979"/>
                </a:solidFill>
                <a:effectLst/>
                <a:latin typeface="inherit"/>
              </a:rPr>
              <a:t>")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97979"/>
                </a:solidFill>
                <a:effectLst/>
                <a:latin typeface="inherit"/>
              </a:rPr>
              <a:t>load the library with: library(</a:t>
            </a:r>
            <a:r>
              <a:rPr lang="en-US" b="0" i="0" dirty="0" err="1">
                <a:solidFill>
                  <a:srgbClr val="797979"/>
                </a:solidFill>
                <a:effectLst/>
                <a:latin typeface="inherit"/>
              </a:rPr>
              <a:t>plotly</a:t>
            </a:r>
            <a:r>
              <a:rPr lang="en-US" b="0" i="0" dirty="0">
                <a:solidFill>
                  <a:srgbClr val="797979"/>
                </a:solidFill>
                <a:effectLst/>
                <a:latin typeface="inherit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0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D996-BDA3-4154-8EF6-29D1BB93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515151"/>
                </a:solidFill>
                <a:effectLst/>
                <a:latin typeface="Open Sans"/>
              </a:rPr>
              <a:t>Plotly</a:t>
            </a:r>
            <a:r>
              <a:rPr lang="en-US" b="1" i="0" dirty="0">
                <a:solidFill>
                  <a:srgbClr val="515151"/>
                </a:solidFill>
                <a:effectLst/>
                <a:latin typeface="Open Sans"/>
              </a:rPr>
              <a:t>: showing a 3D Scatterplot</a:t>
            </a:r>
            <a:br>
              <a:rPr lang="en-US" b="1" i="0" dirty="0">
                <a:solidFill>
                  <a:srgbClr val="515151"/>
                </a:solidFill>
                <a:effectLst/>
                <a:latin typeface="Open 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4A2E-19C9-4D00-A9DE-89AB0995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797979"/>
                </a:solidFill>
                <a:effectLst/>
                <a:latin typeface="Open Sans"/>
              </a:rPr>
              <a:t>using the </a:t>
            </a:r>
            <a:r>
              <a:rPr lang="en-US" b="0" i="0" dirty="0" err="1">
                <a:solidFill>
                  <a:srgbClr val="797979"/>
                </a:solidFill>
                <a:effectLst/>
                <a:latin typeface="Open Sans"/>
              </a:rPr>
              <a:t>mtcars</a:t>
            </a:r>
            <a:r>
              <a:rPr lang="en-US" b="0" i="0" dirty="0">
                <a:solidFill>
                  <a:srgbClr val="797979"/>
                </a:solidFill>
                <a:effectLst/>
                <a:latin typeface="Open Sans"/>
              </a:rPr>
              <a:t> package with the variables: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97979"/>
                </a:solidFill>
                <a:effectLst/>
                <a:latin typeface="inherit"/>
              </a:rPr>
              <a:t>x…Weight(1000lbs)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97979"/>
                </a:solidFill>
                <a:effectLst/>
                <a:latin typeface="inherit"/>
              </a:rPr>
              <a:t>y…mpg Miles/(US) gallon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97979"/>
                </a:solidFill>
                <a:effectLst/>
                <a:latin typeface="inherit"/>
              </a:rPr>
              <a:t>z…hp Gross horsepower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1611-8F3F-4ED3-8479-01C75322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99"/>
            <a:ext cx="10515600" cy="1610789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>
                <a:solidFill>
                  <a:srgbClr val="515151"/>
                </a:solidFill>
                <a:effectLst/>
                <a:latin typeface="inherit"/>
              </a:rPr>
              <a:t>3D Scatterplot</a:t>
            </a:r>
            <a:br>
              <a:rPr lang="en-US" b="1" dirty="0">
                <a:solidFill>
                  <a:srgbClr val="515151"/>
                </a:solidFill>
                <a:effectLst/>
                <a:latin typeface="inherit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7151D-F544-450E-9429-5CB06FA9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8138"/>
          </a:xfrm>
        </p:spPr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plotly</a:t>
            </a:r>
            <a:r>
              <a:rPr lang="en-US" dirty="0"/>
              <a:t>)</a:t>
            </a:r>
          </a:p>
          <a:p>
            <a:r>
              <a:rPr lang="en-US" dirty="0" err="1"/>
              <a:t>plot_ly</a:t>
            </a:r>
            <a:r>
              <a:rPr lang="en-US" dirty="0"/>
              <a:t>(x=</a:t>
            </a:r>
            <a:r>
              <a:rPr lang="en-US" dirty="0" err="1"/>
              <a:t>mtcars$wt,y</a:t>
            </a:r>
            <a:r>
              <a:rPr lang="en-US" dirty="0"/>
              <a:t>=</a:t>
            </a:r>
            <a:r>
              <a:rPr lang="en-US" dirty="0" err="1"/>
              <a:t>mtcars$mpg,z</a:t>
            </a:r>
            <a:r>
              <a:rPr lang="en-US" dirty="0"/>
              <a:t>=</a:t>
            </a:r>
            <a:r>
              <a:rPr lang="en-US" dirty="0" err="1"/>
              <a:t>mtcars$hp,type</a:t>
            </a:r>
            <a:r>
              <a:rPr lang="en-US" dirty="0"/>
              <a:t>="scatter3d", </a:t>
            </a:r>
          </a:p>
          <a:p>
            <a:r>
              <a:rPr lang="en-US" dirty="0"/>
              <a:t>        mode="markers", color=</a:t>
            </a:r>
            <a:r>
              <a:rPr lang="en-US" dirty="0" err="1"/>
              <a:t>mtcars$wt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0C125-0FF9-4495-9FAD-67F38CFB7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71" y="3506679"/>
            <a:ext cx="6685752" cy="270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5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1CDA-76A6-4F19-B104-1B0A1866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143"/>
            <a:ext cx="10515600" cy="1752832"/>
          </a:xfrm>
        </p:spPr>
        <p:txBody>
          <a:bodyPr>
            <a:normAutofit fontScale="90000"/>
          </a:bodyPr>
          <a:lstStyle/>
          <a:p>
            <a:r>
              <a:rPr lang="en-US" b="1" i="0" dirty="0" err="1">
                <a:solidFill>
                  <a:srgbClr val="515151"/>
                </a:solidFill>
                <a:effectLst/>
                <a:latin typeface="Open Sans"/>
              </a:rPr>
              <a:t>Plotly</a:t>
            </a:r>
            <a:r>
              <a:rPr lang="en-US" b="1" i="0" dirty="0">
                <a:solidFill>
                  <a:srgbClr val="515151"/>
                </a:solidFill>
                <a:effectLst/>
                <a:latin typeface="Open Sans"/>
              </a:rPr>
              <a:t>: showing Quarterly Approval Ratings of US Presidents</a:t>
            </a:r>
            <a:br>
              <a:rPr lang="en-US" b="1" i="0" dirty="0">
                <a:solidFill>
                  <a:srgbClr val="515151"/>
                </a:solidFill>
                <a:effectLst/>
                <a:latin typeface="Open 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250D9-1327-4DEA-A343-C57810531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797979"/>
                </a:solidFill>
                <a:effectLst/>
                <a:latin typeface="Open Sans"/>
              </a:rPr>
              <a:t>Description</a:t>
            </a:r>
          </a:p>
          <a:p>
            <a:pPr algn="l" fontAlgn="base"/>
            <a:r>
              <a:rPr lang="en-US" b="0" i="0" dirty="0">
                <a:solidFill>
                  <a:srgbClr val="797979"/>
                </a:solidFill>
                <a:effectLst/>
                <a:latin typeface="Open Sans"/>
              </a:rPr>
              <a:t>The (approximately) quarterly approval rating for the President of the United States from the first quarter of 1945 to the last quarter of 1974.</a:t>
            </a:r>
          </a:p>
          <a:p>
            <a:pPr algn="l" fontAlgn="base"/>
            <a:r>
              <a:rPr lang="en-US" b="1" i="0" dirty="0">
                <a:solidFill>
                  <a:srgbClr val="797979"/>
                </a:solidFill>
                <a:effectLst/>
                <a:latin typeface="Open Sans"/>
              </a:rPr>
              <a:t>Format</a:t>
            </a:r>
          </a:p>
          <a:p>
            <a:pPr algn="l" fontAlgn="base"/>
            <a:r>
              <a:rPr lang="en-US" b="0" i="0" dirty="0">
                <a:solidFill>
                  <a:srgbClr val="797979"/>
                </a:solidFill>
                <a:effectLst/>
                <a:latin typeface="Open Sans"/>
              </a:rPr>
              <a:t>A time series of 120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1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8108-50E5-413F-A744-05169AB5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15151"/>
                </a:solidFill>
                <a:effectLst/>
                <a:latin typeface="Open Sans"/>
              </a:rPr>
              <a:t>Bar plot</a:t>
            </a:r>
            <a:br>
              <a:rPr lang="en-US" b="1" i="0" dirty="0">
                <a:solidFill>
                  <a:srgbClr val="515151"/>
                </a:solidFill>
                <a:effectLst/>
                <a:latin typeface="Open 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C46EF-2377-4AA2-9966-07623784C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data("presidents")</a:t>
            </a:r>
          </a:p>
          <a:p>
            <a:r>
              <a:rPr lang="en-US" dirty="0" err="1"/>
              <a:t>plot_ly</a:t>
            </a:r>
            <a:r>
              <a:rPr lang="en-US" dirty="0"/>
              <a:t>(x=time(presidents), y=presidents, type="bar")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33717-C531-453E-9CA9-4BC06F3C7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4" y="3428999"/>
            <a:ext cx="7316971" cy="262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1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BCEB-EC2A-44B0-8EF1-EB7983E0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797979"/>
                </a:solidFill>
                <a:effectLst/>
                <a:latin typeface="Open Sans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3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inherit</vt:lpstr>
      <vt:lpstr>Open Sans</vt:lpstr>
      <vt:lpstr>Office Theme</vt:lpstr>
      <vt:lpstr>R Markdown Presentation &amp; Plotly </vt:lpstr>
      <vt:lpstr>Instructions </vt:lpstr>
      <vt:lpstr>Plotly: showing a 3D Scatterplot </vt:lpstr>
      <vt:lpstr>3D Scatterplot  </vt:lpstr>
      <vt:lpstr>Plotly: showing Quarterly Approval Ratings of US Presidents </vt:lpstr>
      <vt:lpstr>Bar plot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Presentation &amp; Plotly</dc:title>
  <dc:creator>chijindu okpalaoka</dc:creator>
  <cp:lastModifiedBy>chijindu okpalaoka</cp:lastModifiedBy>
  <cp:revision>2</cp:revision>
  <dcterms:created xsi:type="dcterms:W3CDTF">2021-03-01T19:57:59Z</dcterms:created>
  <dcterms:modified xsi:type="dcterms:W3CDTF">2021-03-01T20:10:36Z</dcterms:modified>
</cp:coreProperties>
</file>