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</a:rPr>
              <a:t>STUDENT</a:t>
            </a: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b="1" i="1" dirty="0"/>
              <a:t>:                  </a:t>
            </a:r>
            <a:r>
              <a:rPr lang="en-US" sz="2400" b="1" i="1" dirty="0" err="1"/>
              <a:t>Razaiya</a:t>
            </a:r>
            <a:r>
              <a:rPr lang="en-US" sz="2400" b="1" i="1" dirty="0"/>
              <a:t> begum</a:t>
            </a:r>
          </a:p>
          <a:p>
            <a:r>
              <a:rPr lang="en-US" sz="2400" b="1" i="1" dirty="0">
                <a:solidFill>
                  <a:srgbClr val="002060"/>
                </a:solidFill>
              </a:rPr>
              <a:t>REGISTER</a:t>
            </a: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NO</a:t>
            </a: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AND</a:t>
            </a: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NMID</a:t>
            </a:r>
            <a:r>
              <a:rPr lang="en-US" sz="2400" b="1" i="1" dirty="0"/>
              <a:t>: 222407903, autumn1455ds242743</a:t>
            </a:r>
          </a:p>
          <a:p>
            <a:r>
              <a:rPr lang="en-US" sz="2400" b="1" i="1" dirty="0">
                <a:cs typeface="Calibri"/>
              </a:rPr>
              <a:t>                                                                    </a:t>
            </a:r>
            <a:r>
              <a:rPr lang="en-US" sz="2400" b="1" i="1" dirty="0">
                <a:solidFill>
                  <a:srgbClr val="002060"/>
                </a:solidFill>
                <a:cs typeface="Calibri"/>
              </a:rPr>
              <a:t>Password</a:t>
            </a:r>
            <a:r>
              <a:rPr lang="en-US" sz="2400" b="1" i="1" dirty="0">
                <a:cs typeface="Calibri"/>
              </a:rPr>
              <a:t>:530031</a:t>
            </a:r>
          </a:p>
          <a:p>
            <a:r>
              <a:rPr lang="en-US" sz="2400" b="1" i="1" dirty="0">
                <a:solidFill>
                  <a:srgbClr val="002060"/>
                </a:solidFill>
              </a:rPr>
              <a:t>DEPARTMENT</a:t>
            </a:r>
            <a:r>
              <a:rPr lang="en-US" sz="2400" b="1" i="1" dirty="0"/>
              <a:t>:                      </a:t>
            </a:r>
            <a:r>
              <a:rPr lang="en-US" sz="2400" b="1" i="1" dirty="0" err="1"/>
              <a:t>B.sc</a:t>
            </a:r>
            <a:r>
              <a:rPr lang="en-US" sz="2400" b="1" i="1" dirty="0"/>
              <a:t> (</a:t>
            </a:r>
            <a:r>
              <a:rPr lang="en-US" sz="2400" b="1" i="1" dirty="0" err="1"/>
              <a:t>cs</a:t>
            </a:r>
            <a:r>
              <a:rPr lang="en-US" sz="2400" b="1" i="1" dirty="0"/>
              <a:t> with ds)</a:t>
            </a:r>
          </a:p>
          <a:p>
            <a:r>
              <a:rPr lang="en-US" sz="2400" b="1" i="1" dirty="0">
                <a:solidFill>
                  <a:srgbClr val="002060"/>
                </a:solidFill>
              </a:rPr>
              <a:t>COLLEGE</a:t>
            </a:r>
            <a:r>
              <a:rPr lang="en-US" sz="2400" b="1" i="1" dirty="0"/>
              <a:t>:                               Tagore college of arts and science 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rgbClr val="002060"/>
                </a:solidFill>
              </a:rPr>
              <a:t>RESULTS AND SCREENSHOTS</a:t>
            </a:r>
            <a:endParaRPr sz="4250" dirty="0">
              <a:solidFill>
                <a:srgbClr val="00206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71B3EF-DD97-04C2-A02D-4BD74BE1E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325634"/>
            <a:ext cx="3381530" cy="541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325F27-E9A9-4818-6DD9-010103A7D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05" y="1325633"/>
            <a:ext cx="3411095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002060"/>
                </a:solidFill>
              </a:rPr>
              <a:t>CONCLUSION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C4A446-FC92-E5BF-19C2-EEDBEB3D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6875" y="1857375"/>
            <a:ext cx="10972800" cy="3447098"/>
          </a:xfrm>
        </p:spPr>
        <p:txBody>
          <a:bodyPr/>
          <a:lstStyle/>
          <a:p>
            <a:r>
              <a:rPr lang="en-US" sz="3200" i="1" dirty="0"/>
              <a:t>The project  </a:t>
            </a:r>
            <a:r>
              <a:rPr lang="en-US" sz="3200" i="1" dirty="0" err="1"/>
              <a:t>nailart</a:t>
            </a:r>
            <a:r>
              <a:rPr lang="en-US" sz="3200" i="1" dirty="0"/>
              <a:t> studio successfully display creative</a:t>
            </a:r>
          </a:p>
          <a:p>
            <a:r>
              <a:rPr lang="en-US" sz="3200" i="1" dirty="0"/>
              <a:t> </a:t>
            </a:r>
            <a:r>
              <a:rPr lang="en-US" sz="3200" i="1" dirty="0" err="1"/>
              <a:t>Nailart</a:t>
            </a:r>
            <a:r>
              <a:rPr lang="en-US" sz="3200" i="1" dirty="0"/>
              <a:t> style in a digital format. It is useful for students,</a:t>
            </a:r>
          </a:p>
          <a:p>
            <a:r>
              <a:rPr lang="en-US" sz="3200" i="1" dirty="0"/>
              <a:t>Fashion design, and beauty Professional . Future </a:t>
            </a:r>
          </a:p>
          <a:p>
            <a:r>
              <a:rPr lang="en-US" sz="3200" i="1" dirty="0"/>
              <a:t>Improvement can including tutorials, videos and online </a:t>
            </a:r>
          </a:p>
          <a:p>
            <a:r>
              <a:rPr lang="en-US" sz="3200" i="1" dirty="0"/>
              <a:t>booking options.</a:t>
            </a:r>
          </a:p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13" y="0"/>
            <a:ext cx="12044379" cy="696235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2060"/>
                </a:solidFill>
              </a:rPr>
              <a:t>PROJECT</a:t>
            </a:r>
            <a:r>
              <a:rPr sz="4250" spc="-85" dirty="0">
                <a:solidFill>
                  <a:srgbClr val="002060"/>
                </a:solidFill>
              </a:rPr>
              <a:t> </a:t>
            </a:r>
            <a:r>
              <a:rPr sz="4250" spc="25" dirty="0">
                <a:solidFill>
                  <a:srgbClr val="002060"/>
                </a:solidFill>
              </a:rPr>
              <a:t>TITLE</a:t>
            </a:r>
            <a:endParaRPr sz="4250" dirty="0">
              <a:solidFill>
                <a:srgbClr val="002060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E127A2-93B2-8653-4305-DDE0C793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592" y="2960887"/>
            <a:ext cx="10972800" cy="923330"/>
          </a:xfrm>
        </p:spPr>
        <p:txBody>
          <a:bodyPr/>
          <a:lstStyle/>
          <a:p>
            <a:pPr lvl="4"/>
            <a:r>
              <a:rPr lang="en-US" sz="6000" i="1" dirty="0" err="1">
                <a:solidFill>
                  <a:schemeClr val="tx1"/>
                </a:solidFill>
              </a:rPr>
              <a:t>Nailart</a:t>
            </a:r>
            <a:r>
              <a:rPr lang="en-US" sz="6000" i="1" dirty="0">
                <a:solidFill>
                  <a:schemeClr val="tx1"/>
                </a:solidFill>
              </a:rPr>
              <a:t> studio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2060"/>
                </a:solidFill>
              </a:rPr>
              <a:t>A</a:t>
            </a:r>
            <a:r>
              <a:rPr spc="-5" dirty="0">
                <a:solidFill>
                  <a:srgbClr val="002060"/>
                </a:solidFill>
              </a:rPr>
              <a:t>G</a:t>
            </a:r>
            <a:r>
              <a:rPr spc="-35" dirty="0">
                <a:solidFill>
                  <a:srgbClr val="002060"/>
                </a:solidFill>
              </a:rPr>
              <a:t>E</a:t>
            </a:r>
            <a:r>
              <a:rPr spc="15" dirty="0">
                <a:solidFill>
                  <a:srgbClr val="002060"/>
                </a:solidFill>
              </a:rPr>
              <a:t>N</a:t>
            </a:r>
            <a:r>
              <a:rPr dirty="0">
                <a:solidFill>
                  <a:srgbClr val="00206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002060"/>
                </a:solidFill>
              </a:rPr>
              <a:t>P</a:t>
            </a:r>
            <a:r>
              <a:rPr sz="4250" spc="15" dirty="0">
                <a:solidFill>
                  <a:srgbClr val="002060"/>
                </a:solidFill>
              </a:rPr>
              <a:t>ROB</a:t>
            </a:r>
            <a:r>
              <a:rPr sz="4250" spc="55" dirty="0">
                <a:solidFill>
                  <a:srgbClr val="002060"/>
                </a:solidFill>
              </a:rPr>
              <a:t>L</a:t>
            </a:r>
            <a:r>
              <a:rPr sz="4250" spc="-20" dirty="0">
                <a:solidFill>
                  <a:srgbClr val="002060"/>
                </a:solidFill>
              </a:rPr>
              <a:t>E</a:t>
            </a:r>
            <a:r>
              <a:rPr sz="4250" spc="20" dirty="0">
                <a:solidFill>
                  <a:srgbClr val="002060"/>
                </a:solidFill>
              </a:rPr>
              <a:t>M</a:t>
            </a:r>
            <a:r>
              <a:rPr sz="4250" dirty="0">
                <a:solidFill>
                  <a:srgbClr val="002060"/>
                </a:solidFill>
              </a:rPr>
              <a:t>	</a:t>
            </a:r>
            <a:r>
              <a:rPr sz="4250" spc="10" dirty="0">
                <a:solidFill>
                  <a:srgbClr val="002060"/>
                </a:solidFill>
              </a:rPr>
              <a:t>S</a:t>
            </a:r>
            <a:r>
              <a:rPr sz="4250" spc="-370" dirty="0">
                <a:solidFill>
                  <a:srgbClr val="002060"/>
                </a:solidFill>
              </a:rPr>
              <a:t>T</a:t>
            </a:r>
            <a:r>
              <a:rPr sz="4250" spc="-375" dirty="0">
                <a:solidFill>
                  <a:srgbClr val="002060"/>
                </a:solidFill>
              </a:rPr>
              <a:t>A</a:t>
            </a:r>
            <a:r>
              <a:rPr sz="4250" spc="15" dirty="0">
                <a:solidFill>
                  <a:srgbClr val="002060"/>
                </a:solidFill>
              </a:rPr>
              <a:t>T</a:t>
            </a:r>
            <a:r>
              <a:rPr sz="4250" spc="-10" dirty="0">
                <a:solidFill>
                  <a:srgbClr val="002060"/>
                </a:solidFill>
              </a:rPr>
              <a:t>E</a:t>
            </a:r>
            <a:r>
              <a:rPr sz="4250" spc="-20" dirty="0">
                <a:solidFill>
                  <a:srgbClr val="002060"/>
                </a:solidFill>
              </a:rPr>
              <a:t>ME</a:t>
            </a:r>
            <a:r>
              <a:rPr sz="4250" spc="10" dirty="0">
                <a:solidFill>
                  <a:srgbClr val="002060"/>
                </a:solidFill>
              </a:rPr>
              <a:t>NT</a:t>
            </a:r>
            <a:endParaRPr sz="4250">
              <a:solidFill>
                <a:srgbClr val="00206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5DE7DD-F3AC-9EEC-8191-97D4519A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047" y="1812215"/>
            <a:ext cx="10972800" cy="3016210"/>
          </a:xfrm>
        </p:spPr>
        <p:txBody>
          <a:bodyPr/>
          <a:lstStyle/>
          <a:p>
            <a:r>
              <a:rPr lang="en-US" sz="3200" i="1" dirty="0"/>
              <a:t>Many people are interested  in nail art design </a:t>
            </a:r>
          </a:p>
          <a:p>
            <a:r>
              <a:rPr lang="en-US" sz="3200" i="1" dirty="0"/>
              <a:t>But struggle to find a place Where different </a:t>
            </a:r>
          </a:p>
          <a:p>
            <a:r>
              <a:rPr lang="en-US" sz="3200" i="1" dirty="0"/>
              <a:t>Style, </a:t>
            </a:r>
            <a:r>
              <a:rPr lang="en-US" sz="3200" i="1" dirty="0" err="1"/>
              <a:t>colours</a:t>
            </a:r>
            <a:r>
              <a:rPr lang="en-US" sz="3200" i="1" dirty="0"/>
              <a:t>, and pattern are showcase in one </a:t>
            </a:r>
          </a:p>
          <a:p>
            <a:r>
              <a:rPr lang="en-US" sz="3200" i="1" dirty="0"/>
              <a:t>Platform. The simple digital </a:t>
            </a:r>
            <a:r>
              <a:rPr lang="en-US" sz="3200" i="1" dirty="0" err="1"/>
              <a:t>protifilo</a:t>
            </a:r>
            <a:r>
              <a:rPr lang="en-US" sz="3200" i="1" dirty="0"/>
              <a:t> can help </a:t>
            </a:r>
          </a:p>
          <a:p>
            <a:r>
              <a:rPr lang="en-US" sz="3200" i="1" dirty="0"/>
              <a:t>To display nail art ideas attractive.</a:t>
            </a:r>
          </a:p>
          <a:p>
            <a:endParaRPr lang="en-US" sz="3600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2060"/>
                </a:solidFill>
              </a:rPr>
              <a:t>PROJECT	</a:t>
            </a:r>
            <a:r>
              <a:rPr sz="4250" spc="-20" dirty="0">
                <a:solidFill>
                  <a:srgbClr val="002060"/>
                </a:solidFill>
              </a:rPr>
              <a:t>OVERVIEW</a:t>
            </a:r>
            <a:endParaRPr sz="4250">
              <a:solidFill>
                <a:srgbClr val="00206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076BA-A947-9CD8-72F2-6C9C1555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7837" y="1857375"/>
            <a:ext cx="10972800" cy="3016210"/>
          </a:xfrm>
        </p:spPr>
        <p:txBody>
          <a:bodyPr/>
          <a:lstStyle/>
          <a:p>
            <a:r>
              <a:rPr lang="en-US" sz="3200" i="1" dirty="0"/>
              <a:t>The </a:t>
            </a:r>
            <a:r>
              <a:rPr lang="en-US" sz="3200" i="1" dirty="0" err="1"/>
              <a:t>Nailart</a:t>
            </a:r>
            <a:r>
              <a:rPr lang="en-US" sz="3200" i="1" dirty="0"/>
              <a:t> studio Project is a digital portfolio </a:t>
            </a:r>
          </a:p>
          <a:p>
            <a:r>
              <a:rPr lang="en-US" sz="3200" i="1" dirty="0"/>
              <a:t>Website that showcase is different </a:t>
            </a:r>
            <a:r>
              <a:rPr lang="en-US" sz="3200" i="1" dirty="0" err="1"/>
              <a:t>nailart</a:t>
            </a:r>
            <a:r>
              <a:rPr lang="en-US" sz="3200" i="1" dirty="0"/>
              <a:t> design</a:t>
            </a:r>
          </a:p>
          <a:p>
            <a:r>
              <a:rPr lang="en-US" sz="3200" i="1" dirty="0"/>
              <a:t>With image and short </a:t>
            </a:r>
            <a:r>
              <a:rPr lang="en-US" sz="3200" i="1" dirty="0" err="1"/>
              <a:t>discription</a:t>
            </a:r>
            <a:r>
              <a:rPr lang="en-US" sz="3200" i="1" dirty="0"/>
              <a:t>. The aim is </a:t>
            </a:r>
          </a:p>
          <a:p>
            <a:r>
              <a:rPr lang="en-US" sz="3200" i="1" dirty="0"/>
              <a:t>Provides in description and style and ideas in </a:t>
            </a:r>
          </a:p>
          <a:p>
            <a:r>
              <a:rPr lang="en-US" sz="3200" i="1" dirty="0"/>
              <a:t>Creative and user-friendly way.</a:t>
            </a:r>
          </a:p>
          <a:p>
            <a:endParaRPr lang="en-US" sz="3600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2060"/>
                </a:solidFill>
              </a:rPr>
              <a:t>W</a:t>
            </a:r>
            <a:r>
              <a:rPr sz="3200" spc="-20" dirty="0">
                <a:solidFill>
                  <a:srgbClr val="002060"/>
                </a:solidFill>
              </a:rPr>
              <a:t>H</a:t>
            </a:r>
            <a:r>
              <a:rPr sz="3200" spc="20" dirty="0">
                <a:solidFill>
                  <a:srgbClr val="002060"/>
                </a:solidFill>
              </a:rPr>
              <a:t>O</a:t>
            </a:r>
            <a:r>
              <a:rPr sz="3200" spc="-235" dirty="0">
                <a:solidFill>
                  <a:srgbClr val="002060"/>
                </a:solidFill>
              </a:rPr>
              <a:t> </a:t>
            </a:r>
            <a:r>
              <a:rPr sz="3200" spc="-10" dirty="0">
                <a:solidFill>
                  <a:srgbClr val="002060"/>
                </a:solidFill>
              </a:rPr>
              <a:t>AR</a:t>
            </a:r>
            <a:r>
              <a:rPr sz="3200" spc="15" dirty="0">
                <a:solidFill>
                  <a:srgbClr val="002060"/>
                </a:solidFill>
              </a:rPr>
              <a:t>E</a:t>
            </a:r>
            <a:r>
              <a:rPr sz="3200" spc="-35" dirty="0">
                <a:solidFill>
                  <a:srgbClr val="002060"/>
                </a:solidFill>
              </a:rPr>
              <a:t> </a:t>
            </a:r>
            <a:r>
              <a:rPr sz="3200" spc="-10" dirty="0">
                <a:solidFill>
                  <a:srgbClr val="002060"/>
                </a:solidFill>
              </a:rPr>
              <a:t>T</a:t>
            </a:r>
            <a:r>
              <a:rPr sz="3200" spc="-15" dirty="0">
                <a:solidFill>
                  <a:srgbClr val="002060"/>
                </a:solidFill>
              </a:rPr>
              <a:t>H</a:t>
            </a:r>
            <a:r>
              <a:rPr sz="3200" spc="15" dirty="0">
                <a:solidFill>
                  <a:srgbClr val="002060"/>
                </a:solidFill>
              </a:rPr>
              <a:t>E</a:t>
            </a:r>
            <a:r>
              <a:rPr sz="3200" spc="-35" dirty="0">
                <a:solidFill>
                  <a:srgbClr val="002060"/>
                </a:solidFill>
              </a:rPr>
              <a:t> </a:t>
            </a:r>
            <a:r>
              <a:rPr sz="3200" spc="-20" dirty="0">
                <a:solidFill>
                  <a:srgbClr val="002060"/>
                </a:solidFill>
              </a:rPr>
              <a:t>E</a:t>
            </a:r>
            <a:r>
              <a:rPr sz="3200" spc="30" dirty="0">
                <a:solidFill>
                  <a:srgbClr val="002060"/>
                </a:solidFill>
              </a:rPr>
              <a:t>N</a:t>
            </a:r>
            <a:r>
              <a:rPr sz="3200" spc="15" dirty="0">
                <a:solidFill>
                  <a:srgbClr val="002060"/>
                </a:solidFill>
              </a:rPr>
              <a:t>D</a:t>
            </a:r>
            <a:r>
              <a:rPr sz="3200" spc="-45" dirty="0">
                <a:solidFill>
                  <a:srgbClr val="002060"/>
                </a:solidFill>
              </a:rPr>
              <a:t> </a:t>
            </a:r>
            <a:r>
              <a:rPr sz="3200" dirty="0">
                <a:solidFill>
                  <a:srgbClr val="002060"/>
                </a:solidFill>
              </a:rPr>
              <a:t>U</a:t>
            </a:r>
            <a:r>
              <a:rPr sz="3200" spc="10" dirty="0">
                <a:solidFill>
                  <a:srgbClr val="002060"/>
                </a:solidFill>
              </a:rPr>
              <a:t>S</a:t>
            </a:r>
            <a:r>
              <a:rPr sz="3200" spc="-25" dirty="0">
                <a:solidFill>
                  <a:srgbClr val="002060"/>
                </a:solidFill>
              </a:rPr>
              <a:t>E</a:t>
            </a:r>
            <a:r>
              <a:rPr sz="3200" spc="-10" dirty="0">
                <a:solidFill>
                  <a:srgbClr val="002060"/>
                </a:solidFill>
              </a:rPr>
              <a:t>R</a:t>
            </a:r>
            <a:r>
              <a:rPr sz="3200" spc="5" dirty="0">
                <a:solidFill>
                  <a:srgbClr val="002060"/>
                </a:solidFill>
              </a:rPr>
              <a:t>S?</a:t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38013E-D0ED-B11C-3B7E-F4CE2D38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003148"/>
            <a:ext cx="10972800" cy="1969770"/>
          </a:xfrm>
        </p:spPr>
        <p:txBody>
          <a:bodyPr/>
          <a:lstStyle/>
          <a:p>
            <a:r>
              <a:rPr lang="en-US" sz="3200" i="1" dirty="0"/>
              <a:t>Fashion lovers.</a:t>
            </a:r>
          </a:p>
          <a:p>
            <a:r>
              <a:rPr lang="en-US" sz="3200" i="1" dirty="0" err="1"/>
              <a:t>Studends</a:t>
            </a:r>
            <a:r>
              <a:rPr lang="en-US" sz="3200" i="1" dirty="0"/>
              <a:t> doing beauty/fashion projects.</a:t>
            </a:r>
          </a:p>
          <a:p>
            <a:r>
              <a:rPr lang="en-US" sz="3200" i="1" dirty="0" err="1"/>
              <a:t>Nailart</a:t>
            </a:r>
            <a:r>
              <a:rPr lang="en-US" sz="3200" i="1" dirty="0"/>
              <a:t> professionals.</a:t>
            </a:r>
          </a:p>
          <a:p>
            <a:r>
              <a:rPr lang="en-US" sz="3200" i="1" dirty="0"/>
              <a:t>General user Interstate in beauty trends.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002060"/>
                </a:solidFill>
              </a:rPr>
              <a:t>TOOLS AND TECHNIQUES</a:t>
            </a: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13BF8E-A956-CAEA-0D56-467349D7B4E0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444239" y="2361723"/>
            <a:ext cx="5303520" cy="1477328"/>
          </a:xfrm>
        </p:spPr>
        <p:txBody>
          <a:bodyPr/>
          <a:lstStyle/>
          <a:p>
            <a:r>
              <a:rPr lang="en-US" sz="3200" i="1" dirty="0"/>
              <a:t>Frontend : </a:t>
            </a:r>
            <a:r>
              <a:rPr lang="en-US" sz="3200" i="1" dirty="0" err="1"/>
              <a:t>Html,Css</a:t>
            </a:r>
            <a:endParaRPr lang="en-US" sz="3200" i="1" dirty="0"/>
          </a:p>
          <a:p>
            <a:r>
              <a:rPr lang="en-US" sz="3200" i="1" dirty="0"/>
              <a:t>Images   : </a:t>
            </a:r>
            <a:r>
              <a:rPr lang="en-US" sz="3200" i="1" dirty="0" err="1"/>
              <a:t>Nailart</a:t>
            </a:r>
            <a:r>
              <a:rPr lang="en-US" sz="3200" i="1" dirty="0"/>
              <a:t> </a:t>
            </a:r>
            <a:r>
              <a:rPr lang="en-US" sz="3200" i="1" dirty="0" err="1"/>
              <a:t>desing</a:t>
            </a:r>
            <a:r>
              <a:rPr lang="en-US" sz="3200" i="1" dirty="0"/>
              <a:t> Picture </a:t>
            </a:r>
          </a:p>
          <a:p>
            <a:r>
              <a:rPr lang="en-US" sz="3200" i="1" dirty="0"/>
              <a:t>Editor     : Vs code/</a:t>
            </a:r>
            <a:r>
              <a:rPr lang="en-US" sz="3200" i="1" dirty="0" err="1"/>
              <a:t>codepen</a:t>
            </a:r>
            <a:endParaRPr lang="en-US" sz="3200" i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81B1089-1503-293B-EBBB-E438CF52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7108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</a:rPr>
              <a:t>PROTITILO DESIGN AND TECHNOLOGY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84FCC-96E6-4B6B-7CA5-4836E6A3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463" y="2205698"/>
            <a:ext cx="10972800" cy="1969770"/>
          </a:xfrm>
        </p:spPr>
        <p:txBody>
          <a:bodyPr/>
          <a:lstStyle/>
          <a:p>
            <a:r>
              <a:rPr lang="en-US" sz="3200" i="1" dirty="0"/>
              <a:t>Clean and attractive  website layout.</a:t>
            </a:r>
          </a:p>
          <a:p>
            <a:r>
              <a:rPr lang="en-US" sz="3200" i="1" dirty="0"/>
              <a:t>Home pages introducing “</a:t>
            </a:r>
            <a:r>
              <a:rPr lang="en-US" sz="3200" i="1" dirty="0" err="1"/>
              <a:t>Nailart</a:t>
            </a:r>
            <a:r>
              <a:rPr lang="en-US" sz="3200" i="1" dirty="0"/>
              <a:t> studio”.</a:t>
            </a:r>
          </a:p>
          <a:p>
            <a:r>
              <a:rPr lang="en-US" sz="3200" i="1" dirty="0"/>
              <a:t>Gallery of nail art design.</a:t>
            </a:r>
          </a:p>
          <a:p>
            <a:r>
              <a:rPr lang="en-US" sz="3200" i="1" dirty="0"/>
              <a:t>Navigation bar for easy browsing.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94DDB-3BB1-0555-DB73-2B868D12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55" y="2444115"/>
            <a:ext cx="10972800" cy="1969770"/>
          </a:xfrm>
        </p:spPr>
        <p:txBody>
          <a:bodyPr/>
          <a:lstStyle/>
          <a:p>
            <a:r>
              <a:rPr lang="en-US" sz="3200" i="1" dirty="0"/>
              <a:t>Display of </a:t>
            </a:r>
            <a:r>
              <a:rPr lang="en-US" sz="3200" i="1" dirty="0" err="1"/>
              <a:t>nailart</a:t>
            </a:r>
            <a:r>
              <a:rPr lang="en-US" sz="3200" i="1" dirty="0"/>
              <a:t> design with images and text.</a:t>
            </a:r>
          </a:p>
          <a:p>
            <a:r>
              <a:rPr lang="en-US" sz="3200" i="1" dirty="0"/>
              <a:t>Responsive designs( Works on mobiles and computer).</a:t>
            </a:r>
          </a:p>
          <a:p>
            <a:r>
              <a:rPr lang="en-US" sz="3200" i="1" dirty="0"/>
              <a:t>Simple navigation (</a:t>
            </a:r>
            <a:r>
              <a:rPr lang="en-US" sz="3200" i="1" dirty="0" err="1"/>
              <a:t>Home,Gallery,contact</a:t>
            </a:r>
            <a:r>
              <a:rPr lang="en-US" sz="3200" i="1" dirty="0"/>
              <a:t>).</a:t>
            </a:r>
          </a:p>
          <a:p>
            <a:r>
              <a:rPr lang="en-US" sz="3200" i="1" dirty="0"/>
              <a:t>Easy to add new design in a future.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PROTITILO DESIGN AND TECHNOLOGY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Thrisha R</cp:lastModifiedBy>
  <cp:revision>27</cp:revision>
  <dcterms:created xsi:type="dcterms:W3CDTF">2024-03-29T15:07:22Z</dcterms:created>
  <dcterms:modified xsi:type="dcterms:W3CDTF">2025-09-05T10:36:06Z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