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4F68-B232-B0DA-7D87-D84B5E7BC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A8E11-AF8C-1219-9B3E-B95100CB6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62E3-3C52-D228-A15D-890E3A14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D7F2-2F34-799A-1290-1F412364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FCE75-FFE1-1C97-8EDC-A32A8064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108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8112-82CC-1CDA-4580-4B906BB5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4D001-1D4C-6178-C045-E1E60D262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30F6-7786-EAC0-A035-11087C84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282B8-23DF-00D4-AF93-FDB5AF61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6E5B1-0196-D20B-8BBE-5EBD9BA1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938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F8D89-7FE6-0F61-0DF8-897D03B1D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BBB7B-35AA-E964-F983-92DCDDE8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1F92E-FDB9-4450-8414-A5241365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EF2EE-D7A8-B9C0-9088-4BFCCE63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B947-5378-3347-3023-13E79898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472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A2F1-3A6D-7170-FDCA-AD84540C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9E74-AE57-B4DD-7C52-3630524D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EC6AB-BD8F-6DA9-EEC3-6F550C87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1670-9D84-590F-78EC-B5819706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5F35-CC8C-85E9-6723-1D7B2FDF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181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82FB-3EA5-224E-A2C9-73008A7A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F3FA-2A78-4421-1B9E-43A35EB17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C4F7-3BBD-2BF7-1D34-ACE764BF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1AF2-961F-FC43-2473-C349D7BF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4B3F-9C09-0B8E-843B-8D5B5A84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435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BB2A-0596-3644-D7CD-207BC754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E405-1226-795A-4D08-8270FE2DC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DFCBA-E3E7-E558-30D6-8F00BD114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C0229-08D6-3563-E2BC-A02503F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A50D1-04B9-449B-26C1-AF63DA0B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7689B-B3E1-F9D5-073A-B67BEEDF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6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186A-A1AB-F72B-AC25-8C5BB8D5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2E4A7-21F7-C124-31F9-0B7DF714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F5764-863F-BBD2-73A5-7B366B33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A9A25-B828-30A4-0903-0DB098221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B0B41-6CCB-7A4A-F359-B8B3FC992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0E7CF-D878-0842-05CD-71D3F0AF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8E0A4-D6A5-6E42-CC28-EF2B804F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739F7-2F66-BC48-8C60-B59D3DC8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92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9F43-6DCF-5C81-673C-BFF93E20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A611E-B413-0886-C31C-CC28B2A7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77A7F-0F4D-0CB0-73B0-773A80B1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777C1-2280-7046-417F-AF4B6CA3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54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1ED67-9189-703C-5103-5EA435FE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80A98-68B9-327A-1051-92C27D0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54E87-AE8D-CFC7-2710-24C00EBD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78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9988-6917-602E-59BA-1A0DBEA6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F067-83A9-9B3F-80CF-BCFC9AC2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DBE3F-AE2E-3ABA-EC4B-4B5D736B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51CA-BADA-B342-CCF1-C042235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4C35-A5F7-CA85-6B53-AEE70D3A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1DCFA-B340-0356-18EC-5FD04931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798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0908-CA92-DFAC-B6D9-C4244BDB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63CD4-BD4A-CC60-C6B2-6C1069904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A773-4D9F-892D-7AFF-377FA2D68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54ED8-3B7B-E484-B771-B6C63187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265E1-8B60-778B-CD45-52F4BA9D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B7FF7-9E86-2019-A43E-32E69B01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440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F6177-3BC8-B3D3-D96E-839D665F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DEC1-DE12-AB96-B976-BB8EC9140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B76B-C2F2-55FA-B12A-F74229151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D60B-C0DE-4083-A998-5C9B8904473F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F7F8-5021-C156-9FBB-2A9B84352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F47F-7488-1950-767A-50B22DB12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3F6A-B574-42A3-81B7-3711CCA9B7B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995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cpl.streamlit.app/" TargetMode="External"/><Relationship Id="rId2" Type="http://schemas.openxmlformats.org/officeDocument/2006/relationships/hyperlink" Target="https://console.cloud.google.com/compute/instances?hl=en&amp;project=steel-magpie-396010&amp;supportedpurview=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AE89-640A-6FE2-C7C0-957D08CB2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Relating compound toxicity to molecular structure using machine learning 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E35B2-2B43-14DE-7AB6-C2DE8899D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Robin Bosshard</a:t>
            </a:r>
          </a:p>
        </p:txBody>
      </p:sp>
    </p:spTree>
    <p:extLst>
      <p:ext uri="{BB962C8B-B14F-4D97-AF65-F5344CB8AC3E}">
        <p14:creationId xmlns:p14="http://schemas.microsoft.com/office/powerpoint/2010/main" val="266781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FF44-8D1E-F3AE-1E3E-528B004B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Ongoing</a:t>
            </a:r>
            <a:r>
              <a:rPr lang="de-CH" dirty="0"/>
              <a:t> </a:t>
            </a:r>
            <a:r>
              <a:rPr lang="de-CH" dirty="0" err="1"/>
              <a:t>work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5007-5E3B-6544-0C14-0AD7FC63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ML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pipeline</a:t>
            </a:r>
            <a:endParaRPr lang="de-CH" dirty="0"/>
          </a:p>
          <a:p>
            <a:pPr lvl="1"/>
            <a:r>
              <a:rPr lang="de-CH" dirty="0" err="1"/>
              <a:t>Massbank</a:t>
            </a:r>
            <a:r>
              <a:rPr lang="de-CH" dirty="0"/>
              <a:t> </a:t>
            </a:r>
            <a:r>
              <a:rPr lang="de-CH" dirty="0" err="1"/>
              <a:t>records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Pytcpl</a:t>
            </a:r>
            <a:endParaRPr lang="de-CH" dirty="0"/>
          </a:p>
          <a:p>
            <a:pPr lvl="1"/>
            <a:r>
              <a:rPr lang="de-CH" dirty="0"/>
              <a:t>Possible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distribute</a:t>
            </a:r>
            <a:r>
              <a:rPr lang="de-CH" dirty="0"/>
              <a:t> </a:t>
            </a:r>
            <a:r>
              <a:rPr lang="de-CH" dirty="0" err="1"/>
              <a:t>workload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different </a:t>
            </a:r>
            <a:r>
              <a:rPr lang="de-CH" dirty="0" err="1"/>
              <a:t>compute</a:t>
            </a:r>
            <a:r>
              <a:rPr lang="de-CH" dirty="0"/>
              <a:t> </a:t>
            </a:r>
            <a:r>
              <a:rPr lang="de-CH" dirty="0" err="1"/>
              <a:t>instances</a:t>
            </a:r>
            <a:r>
              <a:rPr lang="de-CH" dirty="0"/>
              <a:t> (</a:t>
            </a:r>
            <a:r>
              <a:rPr lang="de-CH" dirty="0" err="1">
                <a:hlinkClick r:id="rId2"/>
              </a:rPr>
              <a:t>gcloud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Processed</a:t>
            </a:r>
            <a:r>
              <a:rPr lang="de-CH" dirty="0"/>
              <a:t> 271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(</a:t>
            </a:r>
            <a:r>
              <a:rPr lang="de-CH" dirty="0" err="1"/>
              <a:t>curve</a:t>
            </a:r>
            <a:r>
              <a:rPr lang="de-CH" dirty="0"/>
              <a:t>-fitting &amp; hit-</a:t>
            </a:r>
            <a:r>
              <a:rPr lang="de-CH" dirty="0" err="1"/>
              <a:t>calling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View and </a:t>
            </a:r>
            <a:r>
              <a:rPr lang="de-CH" dirty="0" err="1"/>
              <a:t>filter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>
                <a:hlinkClick r:id="rId3"/>
              </a:rPr>
              <a:t>curve</a:t>
            </a:r>
            <a:r>
              <a:rPr lang="de-CH" dirty="0">
                <a:hlinkClick r:id="rId3"/>
              </a:rPr>
              <a:t> </a:t>
            </a:r>
            <a:r>
              <a:rPr lang="de-CH" dirty="0" err="1">
                <a:hlinkClick r:id="rId3"/>
              </a:rPr>
              <a:t>surfer</a:t>
            </a:r>
            <a:endParaRPr lang="de-CH" dirty="0"/>
          </a:p>
          <a:p>
            <a:pPr lvl="1"/>
            <a:r>
              <a:rPr lang="de-CH" dirty="0" err="1"/>
              <a:t>Added</a:t>
            </a:r>
            <a:r>
              <a:rPr lang="de-CH" dirty="0"/>
              <a:t> </a:t>
            </a:r>
            <a:r>
              <a:rPr lang="de-CH" dirty="0" err="1"/>
              <a:t>metadata</a:t>
            </a:r>
            <a:r>
              <a:rPr lang="de-CH" dirty="0"/>
              <a:t> </a:t>
            </a:r>
            <a:r>
              <a:rPr lang="de-CH" dirty="0" err="1"/>
              <a:t>annotations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844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FF44-8D1E-F3AE-1E3E-528B004B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Validation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Massbank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 (</a:t>
            </a:r>
            <a:r>
              <a:rPr lang="de-CH" dirty="0" err="1"/>
              <a:t>ongoing</a:t>
            </a:r>
            <a:r>
              <a:rPr lang="de-CH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5007-5E3B-6544-0C14-0AD7FC63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de-CH" dirty="0"/>
          </a:p>
          <a:p>
            <a:pPr marL="457200" lvl="1" indent="0">
              <a:buNone/>
            </a:pPr>
            <a:r>
              <a:rPr lang="de-CH" b="1" dirty="0" err="1"/>
              <a:t>Ongoing</a:t>
            </a:r>
            <a:r>
              <a:rPr lang="de-CH" b="1" dirty="0"/>
              <a:t>: </a:t>
            </a:r>
          </a:p>
          <a:p>
            <a:pPr lvl="1"/>
            <a:r>
              <a:rPr lang="de-CH" dirty="0" err="1"/>
              <a:t>Collect</a:t>
            </a:r>
            <a:r>
              <a:rPr lang="de-CH" dirty="0"/>
              <a:t> </a:t>
            </a:r>
            <a:r>
              <a:rPr lang="de-CH" dirty="0" err="1"/>
              <a:t>characteristics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Massbank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pPr lvl="2"/>
            <a:r>
              <a:rPr lang="de-CH" dirty="0"/>
              <a:t>1079 compounds total</a:t>
            </a:r>
          </a:p>
          <a:p>
            <a:pPr lvl="3"/>
            <a:r>
              <a:rPr lang="en-US" dirty="0"/>
              <a:t>Safe for validation: 483</a:t>
            </a:r>
          </a:p>
          <a:p>
            <a:pPr lvl="3"/>
            <a:r>
              <a:rPr lang="en-US" dirty="0"/>
              <a:t>Unsafe for validation: 596 (used for training Sirius)</a:t>
            </a:r>
          </a:p>
          <a:p>
            <a:pPr lvl="2"/>
            <a:r>
              <a:rPr lang="en-US" dirty="0">
                <a:hlinkClick r:id="rId2"/>
              </a:rPr>
              <a:t>more</a:t>
            </a:r>
            <a:endParaRPr lang="en-US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r>
              <a:rPr lang="de-CH" b="1" dirty="0" err="1"/>
              <a:t>Todo</a:t>
            </a:r>
            <a:r>
              <a:rPr lang="de-CH" b="1" dirty="0"/>
              <a:t>:</a:t>
            </a:r>
          </a:p>
          <a:p>
            <a:pPr lvl="2"/>
            <a:r>
              <a:rPr lang="en-US" dirty="0"/>
              <a:t>Compare </a:t>
            </a:r>
            <a:r>
              <a:rPr lang="de-CH" dirty="0" err="1"/>
              <a:t>Massbank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hitcall</a:t>
            </a:r>
            <a:r>
              <a:rPr lang="de-CH" dirty="0"/>
              <a:t> </a:t>
            </a:r>
            <a:endParaRPr lang="en-US" dirty="0"/>
          </a:p>
          <a:p>
            <a:pPr lvl="2"/>
            <a:r>
              <a:rPr lang="en-US" dirty="0"/>
              <a:t>Do ML validation</a:t>
            </a:r>
            <a:br>
              <a:rPr lang="en-US" dirty="0"/>
            </a:br>
            <a:br>
              <a:rPr lang="en-US" dirty="0"/>
            </a:br>
            <a:endParaRPr lang="de-CH" dirty="0"/>
          </a:p>
          <a:p>
            <a:pPr marL="457200" lvl="1" indent="0">
              <a:buNone/>
            </a:pPr>
            <a:r>
              <a:rPr lang="de-C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674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FF44-8D1E-F3AE-1E3E-528B004B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Group </a:t>
            </a:r>
            <a:r>
              <a:rPr lang="de-CH" dirty="0" err="1"/>
              <a:t>classifiers</a:t>
            </a:r>
            <a:r>
              <a:rPr lang="de-CH" dirty="0"/>
              <a:t> (</a:t>
            </a:r>
            <a:r>
              <a:rPr lang="de-CH" dirty="0" err="1"/>
              <a:t>todo</a:t>
            </a:r>
            <a:r>
              <a:rPr lang="de-CH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5007-5E3B-6544-0C14-0AD7FC63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dirty="0"/>
              <a:t>Independent </a:t>
            </a:r>
            <a:r>
              <a:rPr lang="de-CH" dirty="0" err="1"/>
              <a:t>classifiers</a:t>
            </a:r>
            <a:r>
              <a:rPr lang="de-CH" dirty="0"/>
              <a:t> (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) vote in a </a:t>
            </a:r>
            <a:r>
              <a:rPr lang="de-CH" dirty="0" err="1"/>
              <a:t>group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hitcall</a:t>
            </a:r>
            <a:r>
              <a:rPr lang="de-CH" dirty="0"/>
              <a:t> (</a:t>
            </a:r>
            <a:r>
              <a:rPr lang="de-CH" dirty="0" err="1"/>
              <a:t>bioactivity</a:t>
            </a:r>
            <a:r>
              <a:rPr lang="de-CH" dirty="0"/>
              <a:t>)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compound </a:t>
            </a:r>
            <a:r>
              <a:rPr lang="de-CH" dirty="0" err="1"/>
              <a:t>fingerprint</a:t>
            </a:r>
            <a:endParaRPr lang="de-CH" dirty="0"/>
          </a:p>
          <a:p>
            <a:pPr lvl="1"/>
            <a:r>
              <a:rPr lang="de-CH" dirty="0"/>
              <a:t>Filter &amp; </a:t>
            </a:r>
            <a:r>
              <a:rPr lang="de-CH" dirty="0" err="1"/>
              <a:t>group</a:t>
            </a:r>
            <a:r>
              <a:rPr lang="de-CH" dirty="0"/>
              <a:t> in UI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required</a:t>
            </a:r>
            <a:endParaRPr lang="de-CH" dirty="0"/>
          </a:p>
          <a:p>
            <a:pPr lvl="1"/>
            <a:r>
              <a:rPr lang="de-CH" dirty="0" err="1"/>
              <a:t>Predict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fly</a:t>
            </a:r>
            <a:r>
              <a:rPr lang="de-CH" dirty="0"/>
              <a:t> (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possible?)</a:t>
            </a:r>
          </a:p>
          <a:p>
            <a:pPr lvl="2"/>
            <a:endParaRPr lang="de-CH" dirty="0"/>
          </a:p>
          <a:p>
            <a:pPr lvl="1"/>
            <a:r>
              <a:rPr lang="de-CH" dirty="0"/>
              <a:t>Open: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do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grouped</a:t>
            </a:r>
            <a:r>
              <a:rPr lang="de-CH" dirty="0"/>
              <a:t> </a:t>
            </a:r>
            <a:r>
              <a:rPr lang="de-CH" dirty="0" err="1"/>
              <a:t>classifiers</a:t>
            </a:r>
            <a:r>
              <a:rPr lang="de-CH" dirty="0"/>
              <a:t>?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24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FF44-8D1E-F3AE-1E3E-528B004B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5007-5E3B-6544-0C14-0AD7FC63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212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Relating compound toxicity to molecular structure using machine learning </vt:lpstr>
      <vt:lpstr>Ongoing work</vt:lpstr>
      <vt:lpstr>Validation with Massbank records (ongoing)</vt:lpstr>
      <vt:lpstr>Group classifiers (todo)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Bosshard</dc:creator>
  <cp:lastModifiedBy>Robin Bosshard</cp:lastModifiedBy>
  <cp:revision>6</cp:revision>
  <dcterms:created xsi:type="dcterms:W3CDTF">2023-08-27T10:30:14Z</dcterms:created>
  <dcterms:modified xsi:type="dcterms:W3CDTF">2023-08-28T14:03:06Z</dcterms:modified>
</cp:coreProperties>
</file>