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8689-9ABD-4B24-80E7-4A4183C14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28E79-E6D9-4FCE-A4CE-600BBF82D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2865-29FE-477B-AEAF-B3982FAB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E885-CF82-420C-892A-73D5CFFA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C55-FE54-46E6-8789-732D243C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D21C-9F19-4B33-9F37-20978533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F0066-3E0C-4474-B7E9-C9E6613B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4619-1DAD-45AA-8DDB-3366E364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6F5C-2DFA-4303-A5AD-DA3529C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0B78-16CD-4F59-B0FF-A557B5BA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01D62-1944-40F5-B790-921456506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513AC-5424-4929-A9E3-C759699D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A304-86A9-4F49-A217-D47686F3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D62D-4603-4354-9B23-4D5DFBD7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787B-CC9E-4EAC-B774-1500861B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3EC0-B1BB-4776-ACE4-47539AE2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B124-7AA9-4710-95CF-A7AFD182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49A9-46AD-4BF8-9568-4AE3F2E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A01E-6EEB-4543-B71E-886A86CC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DCD6-936F-498E-A0A1-9C6134DF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4335-F4CB-4B0E-89F2-E79F24DF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CBBA-79CE-45C1-9D07-3C0AD65F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9083-DD00-4CF9-91CE-A8DA5B89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2CD0-76F3-4FE6-82DC-EB5BF09C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8D7B-4202-4B86-8424-F9ECC35F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57F2-D420-4661-AAB7-5524F12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39A1-C084-44DF-A527-4C2A9FB96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542A-9187-4C3F-9307-74625214F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D50D6-24E1-4DB2-8CB2-CB0D16CA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40B2-FCC7-4020-9DD7-9A8B7EA2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6A47-932C-4CD4-B2D1-1F75D02F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BC52-D8C4-49F9-8BA3-6DC71791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A28C-2E74-4CC1-92F0-C9F83A703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23D6-5E1C-4450-9ACF-189437D20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0B702-B33E-4525-834C-ADACF4E4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63E93-BC4D-4C3F-AD98-70C1FF5A2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CC163-54AF-4433-871A-259C1B7E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F0662-5366-4203-84E8-DAD53690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C539E-6B05-4265-BF8B-5E43261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4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D2CC-B14A-4F5D-BEBB-10E3F1E7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940DE-B04A-4D7B-AC4B-8C05AD49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90097-DAB6-433B-AC36-C303588A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09FB8-EDF4-4D4D-9F6A-BCC6441A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076E-C97E-4E98-A0ED-4737BB5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30BD7-4CCF-4126-8769-2D1B176A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C9461-D311-41A5-A4B0-99664FC5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48FB-B219-495E-BB91-120FB062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E2F9-EA3E-4057-A577-84B275B2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9D468-96FD-4351-9803-ED3FB20B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F98D-C0D3-436A-B34C-2598DB5D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7059-BDBF-467C-892E-CFA2A6FF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4FAEE-2675-4F2B-9DC1-A2EC4664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B89D-05CA-40DC-936C-48D7E611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4F4B9-057C-4F8E-92F9-D40B6DE1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62C7-DDB7-4839-9AF4-9BDB96063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898B-A6DC-46F9-9D0A-BB1957E7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4F15-7F50-4C83-BF4D-A86CE914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932A-E5D0-4F6F-9361-93683D65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07D34-2A36-405D-9580-40BA03C5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59F4-2E99-419F-B631-378443F0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591A-7B21-4D4A-9839-4C489646D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A1B6B-1697-41B0-B140-E075B5254A6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0147-7C7B-4EBB-BE53-1BC4624D8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3557-3204-4271-AD69-5619210C5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1D5B3-0AAD-4658-8932-896418BBA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ay.com/itm/Tracker-Sensor-Module-5-ch-ITR20001-T-Robot-Infrared-Line-Tracking-Range-1cm-5cm/252646977876?hash=item3ad2eef154:g:F~cAAOSwiDFYM8H1&amp;frcectupt=true" TargetMode="External"/><Relationship Id="rId2" Type="http://schemas.openxmlformats.org/officeDocument/2006/relationships/hyperlink" Target="https://www.amazon.com/Tracking-Tracker-Infrared-ITR20001-Detector/dp/B073VH14SP/ref=sr_1_12?keywords=line+follower+sensor&amp;qid=1556857415&amp;s=gateway&amp;sr=8-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bay.com/itm/323744976812?ul_noapp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D4D6A-84EA-4CDA-9C84-AF268D31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5800" dirty="0"/>
              <a:t>Line Following Sensor: An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4FD820-2D51-4129-9B17-654EB50D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Team 6</a:t>
            </a:r>
          </a:p>
          <a:p>
            <a:r>
              <a:rPr lang="en-US" dirty="0">
                <a:solidFill>
                  <a:schemeClr val="accent1"/>
                </a:solidFill>
              </a:rPr>
              <a:t>Jake Cook, Ryan Baas</a:t>
            </a:r>
          </a:p>
        </p:txBody>
      </p: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5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D6A-84EA-4CDA-9C84-AF268D3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400"/>
              <a:t>Sensor Specification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4FD820-2D51-4129-9B17-654EB50D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Power: 3.3V to 5V</a:t>
            </a:r>
          </a:p>
          <a:p>
            <a:r>
              <a:rPr lang="en-US" sz="1800"/>
              <a:t>Weight: 0.007 kg</a:t>
            </a:r>
          </a:p>
          <a:p>
            <a:r>
              <a:rPr lang="en-US" sz="1800"/>
              <a:t>Dimension: 78mm * 18mm</a:t>
            </a:r>
          </a:p>
          <a:p>
            <a:r>
              <a:rPr lang="en-US" sz="1800"/>
              <a:t>Detector spacing: 16mm</a:t>
            </a:r>
          </a:p>
          <a:p>
            <a:r>
              <a:rPr lang="en-US" sz="1800"/>
              <a:t>Mounting holes size: 3mm</a:t>
            </a:r>
          </a:p>
          <a:p>
            <a:r>
              <a:rPr lang="en-US" sz="1800"/>
              <a:t>Detection range: 1cm to 5cm</a:t>
            </a:r>
          </a:p>
          <a:p>
            <a:r>
              <a:rPr lang="en-US" sz="1800"/>
              <a:t>5x ITR20001/T Infrared Detectors</a:t>
            </a:r>
          </a:p>
          <a:p>
            <a:r>
              <a:rPr lang="en-US" sz="1800"/>
              <a:t>Five analog outputs (one per sensor)</a:t>
            </a:r>
          </a:p>
          <a:p>
            <a:r>
              <a:rPr lang="en-US" sz="1800"/>
              <a:t>XH2.54 7PIN wire connector for interface</a:t>
            </a:r>
          </a:p>
          <a:p>
            <a:endParaRPr lang="en-US" sz="18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images-na.ssl-images-amazon.com/images/I/51txeeAPK2L._SL1000_.jpg">
            <a:extLst>
              <a:ext uri="{FF2B5EF4-FFF2-40B4-BE49-F238E27FC236}">
                <a16:creationId xmlns:a16="http://schemas.microsoft.com/office/drawing/2014/main" id="{2C5C965A-55BA-442A-8EB8-FC2E9E0A6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r="339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6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D4D6A-84EA-4CDA-9C84-AF268D3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Theory of Operation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D90F29-B443-4425-B2CA-9C92E7E21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" y="4607037"/>
            <a:ext cx="11900937" cy="18743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4FD820-2D51-4129-9B17-654EB50D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20" y="1487271"/>
            <a:ext cx="7188199" cy="2743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Signal outputs of the sensor vary depending on the color and distance of desired object. </a:t>
            </a:r>
          </a:p>
          <a:p>
            <a:r>
              <a:rPr lang="en-US" dirty="0"/>
              <a:t>A detected </a:t>
            </a:r>
            <a:r>
              <a:rPr lang="en-US" b="1" dirty="0">
                <a:solidFill>
                  <a:schemeClr val="bg1"/>
                </a:solidFill>
              </a:rPr>
              <a:t>white</a:t>
            </a:r>
            <a:r>
              <a:rPr lang="en-US" dirty="0"/>
              <a:t> surface </a:t>
            </a:r>
            <a:r>
              <a:rPr lang="en-US" b="1" dirty="0">
                <a:solidFill>
                  <a:schemeClr val="bg1"/>
                </a:solidFill>
              </a:rPr>
              <a:t>increases</a:t>
            </a:r>
            <a:r>
              <a:rPr lang="en-US" dirty="0"/>
              <a:t> the analog output voltage</a:t>
            </a:r>
          </a:p>
          <a:p>
            <a:r>
              <a:rPr lang="en-US" dirty="0"/>
              <a:t>A detected </a:t>
            </a:r>
            <a:r>
              <a:rPr lang="en-US" b="1" dirty="0"/>
              <a:t>black</a:t>
            </a:r>
            <a:r>
              <a:rPr lang="en-US" dirty="0"/>
              <a:t> surface </a:t>
            </a:r>
            <a:r>
              <a:rPr lang="en-US" b="1" dirty="0"/>
              <a:t>decreases</a:t>
            </a:r>
            <a:r>
              <a:rPr lang="en-US" dirty="0"/>
              <a:t> the analog output voltage</a:t>
            </a:r>
          </a:p>
          <a:p>
            <a:r>
              <a:rPr lang="en-US" sz="2900" dirty="0"/>
              <a:t>Seen  below is the layout of the sensors.</a:t>
            </a:r>
          </a:p>
        </p:txBody>
      </p:sp>
    </p:spTree>
    <p:extLst>
      <p:ext uri="{BB962C8B-B14F-4D97-AF65-F5344CB8AC3E}">
        <p14:creationId xmlns:p14="http://schemas.microsoft.com/office/powerpoint/2010/main" val="340495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D4D6A-84EA-4CDA-9C84-AF268D3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Purchasing Options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294FD820-2D51-4129-9B17-654EB50D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Sensor:</a:t>
            </a:r>
            <a:endParaRPr lang="en-US" sz="2000" dirty="0">
              <a:solidFill>
                <a:srgbClr val="FFFFFF"/>
              </a:solidFill>
              <a:hlinkClick r:id="rId2"/>
            </a:endParaRPr>
          </a:p>
          <a:p>
            <a:r>
              <a:rPr lang="en-US" sz="2000" dirty="0">
                <a:solidFill>
                  <a:srgbClr val="FFFFFF"/>
                </a:solidFill>
                <a:hlinkClick r:id="rId2"/>
              </a:rPr>
              <a:t>https://www.amazon.com/Tracking-Tracker-Infrared-ITR20001-Detector/dp/B073VH14SP/ref=sr_1_12?keywords=line+follower+sensor&amp;qid=1556857415&amp;s=gateway&amp;sr=8-12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OR: </a:t>
            </a:r>
          </a:p>
          <a:p>
            <a:r>
              <a:rPr lang="en-US" sz="2000" dirty="0">
                <a:solidFill>
                  <a:srgbClr val="FFFFFF"/>
                </a:solidFill>
                <a:hlinkClick r:id="rId3"/>
              </a:rPr>
              <a:t>https://www.ebay.com/itm/Tracker-Sensor-Module-5-ch-ITR20001-T-Robot-Infrared-Line-Tracking-Range-1cm-5cm/252646977876?hash=item3ad2eef154:g:F~cAAOSwiDFYM8H1&amp;frcectupt=true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Cable: 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https://www.ebay.com/itm/323744976812?ul_noapp=true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61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Line Following Sensor: An Overview</vt:lpstr>
      <vt:lpstr>Sensor Specification</vt:lpstr>
      <vt:lpstr>Theory of Operation</vt:lpstr>
      <vt:lpstr>Purchasing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Sensor: An Overview</dc:title>
  <dc:creator>Ryan Baas</dc:creator>
  <cp:lastModifiedBy>Ryan Baas</cp:lastModifiedBy>
  <cp:revision>1</cp:revision>
  <dcterms:created xsi:type="dcterms:W3CDTF">2019-05-03T06:03:14Z</dcterms:created>
  <dcterms:modified xsi:type="dcterms:W3CDTF">2019-05-03T06:12:45Z</dcterms:modified>
</cp:coreProperties>
</file>